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18" r:id="rId3"/>
    <p:sldId id="319" r:id="rId4"/>
    <p:sldId id="263" r:id="rId5"/>
    <p:sldId id="327" r:id="rId6"/>
    <p:sldId id="328" r:id="rId7"/>
    <p:sldId id="265" r:id="rId8"/>
    <p:sldId id="292" r:id="rId9"/>
    <p:sldId id="289" r:id="rId10"/>
    <p:sldId id="316" r:id="rId11"/>
    <p:sldId id="320" r:id="rId12"/>
    <p:sldId id="266" r:id="rId13"/>
    <p:sldId id="290" r:id="rId14"/>
    <p:sldId id="317" r:id="rId15"/>
    <p:sldId id="315" r:id="rId16"/>
    <p:sldId id="291" r:id="rId17"/>
    <p:sldId id="286" r:id="rId18"/>
    <p:sldId id="321" r:id="rId19"/>
    <p:sldId id="294" r:id="rId20"/>
    <p:sldId id="314" r:id="rId21"/>
    <p:sldId id="295" r:id="rId22"/>
    <p:sldId id="293" r:id="rId23"/>
    <p:sldId id="313" r:id="rId24"/>
    <p:sldId id="296" r:id="rId25"/>
    <p:sldId id="287" r:id="rId26"/>
    <p:sldId id="298" r:id="rId27"/>
    <p:sldId id="322" r:id="rId28"/>
    <p:sldId id="312" r:id="rId29"/>
    <p:sldId id="299" r:id="rId30"/>
    <p:sldId id="297" r:id="rId31"/>
    <p:sldId id="300" r:id="rId32"/>
    <p:sldId id="288" r:id="rId33"/>
    <p:sldId id="323" r:id="rId34"/>
    <p:sldId id="324" r:id="rId35"/>
    <p:sldId id="302" r:id="rId36"/>
    <p:sldId id="303" r:id="rId37"/>
    <p:sldId id="325" r:id="rId38"/>
    <p:sldId id="301" r:id="rId39"/>
    <p:sldId id="304" r:id="rId40"/>
    <p:sldId id="326" r:id="rId41"/>
    <p:sldId id="310" r:id="rId42"/>
    <p:sldId id="311" r:id="rId43"/>
    <p:sldId id="309" r:id="rId44"/>
    <p:sldId id="264" r:id="rId45"/>
    <p:sldId id="329" r:id="rId46"/>
    <p:sldId id="308" r:id="rId47"/>
    <p:sldId id="331" r:id="rId48"/>
    <p:sldId id="330" r:id="rId49"/>
    <p:sldId id="305" r:id="rId50"/>
    <p:sldId id="306"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677"/>
    <a:srgbClr val="FFFFFF"/>
    <a:srgbClr val="45856B"/>
    <a:srgbClr val="4DA599"/>
    <a:srgbClr val="64B1B9"/>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81" autoAdjust="0"/>
    <p:restoredTop sz="94660"/>
  </p:normalViewPr>
  <p:slideViewPr>
    <p:cSldViewPr snapToGrid="0">
      <p:cViewPr>
        <p:scale>
          <a:sx n="62" d="100"/>
          <a:sy n="62" d="100"/>
        </p:scale>
        <p:origin x="1176" y="720"/>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Sheet1!$B$1</c:f>
              <c:strCache>
                <c:ptCount val="1"/>
                <c:pt idx="0">
                  <c:v>销售额</c:v>
                </c:pt>
              </c:strCache>
            </c:strRef>
          </c:tx>
          <c:dPt>
            <c:idx val="0"/>
            <c:bubble3D val="0"/>
            <c:spPr>
              <a:solidFill>
                <a:srgbClr val="3C8677"/>
              </a:solidFill>
              <a:ln w="38100">
                <a:solidFill>
                  <a:schemeClr val="bg1"/>
                </a:solidFill>
              </a:ln>
              <a:effectLst/>
            </c:spPr>
            <c:extLst xmlns:c16r2="http://schemas.microsoft.com/office/drawing/2015/06/chart">
              <c:ext xmlns:c16="http://schemas.microsoft.com/office/drawing/2014/chart" uri="{C3380CC4-5D6E-409C-BE32-E72D297353CC}">
                <c16:uniqueId val="{00000001-A27D-4371-AA5E-78D25D0A97F6}"/>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3-A27D-4371-AA5E-78D25D0A97F6}"/>
              </c:ext>
            </c:extLst>
          </c:dPt>
          <c:cat>
            <c:strRef>
              <c:f>Sheet1!$A$2:$A$3</c:f>
              <c:strCache>
                <c:ptCount val="2"/>
                <c:pt idx="0">
                  <c:v>第一季度</c:v>
                </c:pt>
                <c:pt idx="1">
                  <c:v>辅助数据</c:v>
                </c:pt>
              </c:strCache>
            </c:strRef>
          </c:cat>
          <c:val>
            <c:numRef>
              <c:f>Sheet1!$B$2:$B$3</c:f>
              <c:numCache>
                <c:formatCode>General</c:formatCode>
                <c:ptCount val="2"/>
                <c:pt idx="0">
                  <c:v>1</c:v>
                </c:pt>
                <c:pt idx="1">
                  <c:v>1</c:v>
                </c:pt>
              </c:numCache>
            </c:numRef>
          </c:val>
          <c:extLst xmlns:c16r2="http://schemas.microsoft.com/office/drawing/2015/06/chart">
            <c:ext xmlns:c16="http://schemas.microsoft.com/office/drawing/2014/chart" uri="{C3380CC4-5D6E-409C-BE32-E72D297353CC}">
              <c16:uniqueId val="{00000004-A27D-4371-AA5E-78D25D0A97F6}"/>
            </c:ext>
          </c:extLst>
        </c:ser>
        <c:ser>
          <c:idx val="1"/>
          <c:order val="1"/>
          <c:tx>
            <c:strRef>
              <c:f>Sheet1!$C$1</c:f>
              <c:strCache>
                <c:ptCount val="1"/>
                <c:pt idx="0">
                  <c:v>列1</c:v>
                </c:pt>
              </c:strCache>
            </c:strRef>
          </c:tx>
          <c:dPt>
            <c:idx val="0"/>
            <c:bubble3D val="0"/>
            <c:spPr>
              <a:solidFill>
                <a:srgbClr val="3C8677"/>
              </a:solidFill>
              <a:ln w="38100">
                <a:solidFill>
                  <a:schemeClr val="bg1"/>
                </a:solidFill>
              </a:ln>
              <a:effectLst/>
            </c:spPr>
            <c:extLst xmlns:c16r2="http://schemas.microsoft.com/office/drawing/2015/06/chart">
              <c:ext xmlns:c16="http://schemas.microsoft.com/office/drawing/2014/chart" uri="{C3380CC4-5D6E-409C-BE32-E72D297353CC}">
                <c16:uniqueId val="{00000006-A27D-4371-AA5E-78D25D0A97F6}"/>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8-A27D-4371-AA5E-78D25D0A97F6}"/>
              </c:ext>
            </c:extLst>
          </c:dPt>
          <c:cat>
            <c:strRef>
              <c:f>Sheet1!$A$2:$A$3</c:f>
              <c:strCache>
                <c:ptCount val="2"/>
                <c:pt idx="0">
                  <c:v>第一季度</c:v>
                </c:pt>
                <c:pt idx="1">
                  <c:v>辅助数据</c:v>
                </c:pt>
              </c:strCache>
            </c:strRef>
          </c:cat>
          <c:val>
            <c:numRef>
              <c:f>Sheet1!$C$2:$C$3</c:f>
              <c:numCache>
                <c:formatCode>General</c:formatCode>
                <c:ptCount val="2"/>
                <c:pt idx="0">
                  <c:v>2</c:v>
                </c:pt>
                <c:pt idx="1">
                  <c:v>1</c:v>
                </c:pt>
              </c:numCache>
            </c:numRef>
          </c:val>
          <c:extLst xmlns:c16r2="http://schemas.microsoft.com/office/drawing/2015/06/chart">
            <c:ext xmlns:c16="http://schemas.microsoft.com/office/drawing/2014/chart" uri="{C3380CC4-5D6E-409C-BE32-E72D297353CC}">
              <c16:uniqueId val="{00000009-A27D-4371-AA5E-78D25D0A97F6}"/>
            </c:ext>
          </c:extLst>
        </c:ser>
        <c:ser>
          <c:idx val="2"/>
          <c:order val="2"/>
          <c:tx>
            <c:strRef>
              <c:f>Sheet1!$D$1</c:f>
              <c:strCache>
                <c:ptCount val="1"/>
                <c:pt idx="0">
                  <c:v>列2</c:v>
                </c:pt>
              </c:strCache>
            </c:strRef>
          </c:tx>
          <c:spPr>
            <a:ln>
              <a:noFill/>
            </a:ln>
          </c:spPr>
          <c:dPt>
            <c:idx val="0"/>
            <c:bubble3D val="0"/>
            <c:spPr>
              <a:solidFill>
                <a:srgbClr val="3C8677"/>
              </a:solidFill>
              <a:ln w="38100">
                <a:solidFill>
                  <a:schemeClr val="bg1"/>
                </a:solidFill>
              </a:ln>
              <a:effectLst/>
            </c:spPr>
            <c:extLst xmlns:c16r2="http://schemas.microsoft.com/office/drawing/2015/06/chart">
              <c:ext xmlns:c16="http://schemas.microsoft.com/office/drawing/2014/chart" uri="{C3380CC4-5D6E-409C-BE32-E72D297353CC}">
                <c16:uniqueId val="{0000000B-A27D-4371-AA5E-78D25D0A97F6}"/>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D-A27D-4371-AA5E-78D25D0A97F6}"/>
              </c:ext>
            </c:extLst>
          </c:dPt>
          <c:cat>
            <c:strRef>
              <c:f>Sheet1!$A$2:$A$3</c:f>
              <c:strCache>
                <c:ptCount val="2"/>
                <c:pt idx="0">
                  <c:v>第一季度</c:v>
                </c:pt>
                <c:pt idx="1">
                  <c:v>辅助数据</c:v>
                </c:pt>
              </c:strCache>
            </c:strRef>
          </c:cat>
          <c:val>
            <c:numRef>
              <c:f>Sheet1!$D$2:$D$3</c:f>
              <c:numCache>
                <c:formatCode>General</c:formatCode>
                <c:ptCount val="2"/>
                <c:pt idx="0">
                  <c:v>3</c:v>
                </c:pt>
                <c:pt idx="1">
                  <c:v>1</c:v>
                </c:pt>
              </c:numCache>
            </c:numRef>
          </c:val>
          <c:extLst xmlns:c16r2="http://schemas.microsoft.com/office/drawing/2015/06/chart">
            <c:ext xmlns:c16="http://schemas.microsoft.com/office/drawing/2014/chart" uri="{C3380CC4-5D6E-409C-BE32-E72D297353CC}">
              <c16:uniqueId val="{0000000E-A27D-4371-AA5E-78D25D0A97F6}"/>
            </c:ext>
          </c:extLst>
        </c:ser>
        <c:dLbls>
          <c:showLegendKey val="0"/>
          <c:showVal val="0"/>
          <c:showCatName val="0"/>
          <c:showSerName val="0"/>
          <c:showPercent val="0"/>
          <c:showBubbleSize val="0"/>
          <c:showLeaderLines val="0"/>
        </c:dLbls>
        <c:firstSliceAng val="91"/>
        <c:holeSize val="39"/>
      </c:doughnutChart>
      <c:spPr>
        <a:noFill/>
        <a:ln>
          <a:noFill/>
        </a:ln>
        <a:effectLst/>
      </c:spPr>
    </c:plotArea>
    <c:plotVisOnly val="1"/>
    <c:dispBlanksAs val="zero"/>
    <c:showDLblsOverMax val="0"/>
  </c:chart>
  <c:spPr>
    <a:noFill/>
    <a:ln>
      <a:noFill/>
    </a:ln>
    <a:effectLst/>
  </c:spPr>
  <c:txPr>
    <a:bodyPr/>
    <a:lstStyle/>
    <a:p>
      <a:pPr>
        <a:defRPr/>
      </a:pPr>
      <a:endParaRPr lang="es-P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Han Sans CN Medium" panose="020B0500000000000000" pitchFamily="34" charset="-128"/>
                <a:ea typeface="Source Han Sans CN Medium" panose="020B0500000000000000" pitchFamily="34" charset="-128"/>
              </a:defRPr>
            </a:lvl1pPr>
          </a:lstStyle>
          <a:p>
            <a:fld id="{3CC73A6B-BB26-4B12-BFB8-2B873AE12267}" type="datetimeFigureOut">
              <a:rPr lang="zh-CN" altLang="en-US" smtClean="0"/>
              <a:pPr/>
              <a:t>2022/2/2</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Han Sans CN Medium" panose="020B0500000000000000" pitchFamily="34" charset="-128"/>
                <a:ea typeface="Source Han Sans CN Medium" panose="020B0500000000000000" pitchFamily="34" charset="-128"/>
              </a:defRPr>
            </a:lvl1pPr>
          </a:lstStyle>
          <a:p>
            <a:fld id="{2E5701FA-A99B-4EA7-BD9A-49A04217BC0C}" type="slidenum">
              <a:rPr lang="zh-CN" altLang="en-US" smtClean="0"/>
              <a:pPr/>
              <a:t>‹Nº›</a:t>
            </a:fld>
            <a:endParaRPr lang="zh-CN" altLang="en-US" dirty="0"/>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4572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9144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3716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18288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358902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21</a:t>
            </a:fld>
            <a:endParaRPr lang="zh-CN" altLang="en-US"/>
          </a:p>
        </p:txBody>
      </p:sp>
    </p:spTree>
    <p:extLst>
      <p:ext uri="{BB962C8B-B14F-4D97-AF65-F5344CB8AC3E}">
        <p14:creationId xmlns:p14="http://schemas.microsoft.com/office/powerpoint/2010/main" val="2148676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22</a:t>
            </a:fld>
            <a:endParaRPr lang="zh-CN" altLang="en-US"/>
          </a:p>
        </p:txBody>
      </p:sp>
    </p:spTree>
    <p:extLst>
      <p:ext uri="{BB962C8B-B14F-4D97-AF65-F5344CB8AC3E}">
        <p14:creationId xmlns:p14="http://schemas.microsoft.com/office/powerpoint/2010/main" val="2256308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24</a:t>
            </a:fld>
            <a:endParaRPr lang="zh-CN" altLang="en-US"/>
          </a:p>
        </p:txBody>
      </p:sp>
    </p:spTree>
    <p:extLst>
      <p:ext uri="{BB962C8B-B14F-4D97-AF65-F5344CB8AC3E}">
        <p14:creationId xmlns:p14="http://schemas.microsoft.com/office/powerpoint/2010/main" val="1368282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25</a:t>
            </a:fld>
            <a:endParaRPr lang="zh-CN" altLang="en-US"/>
          </a:p>
        </p:txBody>
      </p:sp>
    </p:spTree>
    <p:extLst>
      <p:ext uri="{BB962C8B-B14F-4D97-AF65-F5344CB8AC3E}">
        <p14:creationId xmlns:p14="http://schemas.microsoft.com/office/powerpoint/2010/main" val="1370608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26</a:t>
            </a:fld>
            <a:endParaRPr lang="zh-CN" altLang="en-US"/>
          </a:p>
        </p:txBody>
      </p:sp>
    </p:spTree>
    <p:extLst>
      <p:ext uri="{BB962C8B-B14F-4D97-AF65-F5344CB8AC3E}">
        <p14:creationId xmlns:p14="http://schemas.microsoft.com/office/powerpoint/2010/main" val="1963372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29</a:t>
            </a:fld>
            <a:endParaRPr lang="zh-CN" altLang="en-US"/>
          </a:p>
        </p:txBody>
      </p:sp>
    </p:spTree>
    <p:extLst>
      <p:ext uri="{BB962C8B-B14F-4D97-AF65-F5344CB8AC3E}">
        <p14:creationId xmlns:p14="http://schemas.microsoft.com/office/powerpoint/2010/main" val="1939562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30</a:t>
            </a:fld>
            <a:endParaRPr lang="zh-CN" altLang="en-US"/>
          </a:p>
        </p:txBody>
      </p:sp>
    </p:spTree>
    <p:extLst>
      <p:ext uri="{BB962C8B-B14F-4D97-AF65-F5344CB8AC3E}">
        <p14:creationId xmlns:p14="http://schemas.microsoft.com/office/powerpoint/2010/main" val="1091843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31</a:t>
            </a:fld>
            <a:endParaRPr lang="zh-CN" altLang="en-US"/>
          </a:p>
        </p:txBody>
      </p:sp>
    </p:spTree>
    <p:extLst>
      <p:ext uri="{BB962C8B-B14F-4D97-AF65-F5344CB8AC3E}">
        <p14:creationId xmlns:p14="http://schemas.microsoft.com/office/powerpoint/2010/main" val="1746457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32</a:t>
            </a:fld>
            <a:endParaRPr lang="zh-CN" altLang="en-US"/>
          </a:p>
        </p:txBody>
      </p:sp>
    </p:spTree>
    <p:extLst>
      <p:ext uri="{BB962C8B-B14F-4D97-AF65-F5344CB8AC3E}">
        <p14:creationId xmlns:p14="http://schemas.microsoft.com/office/powerpoint/2010/main" val="112674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3517497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35</a:t>
            </a:fld>
            <a:endParaRPr lang="zh-CN" altLang="en-US"/>
          </a:p>
        </p:txBody>
      </p:sp>
    </p:spTree>
    <p:extLst>
      <p:ext uri="{BB962C8B-B14F-4D97-AF65-F5344CB8AC3E}">
        <p14:creationId xmlns:p14="http://schemas.microsoft.com/office/powerpoint/2010/main" val="2583391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36</a:t>
            </a:fld>
            <a:endParaRPr lang="zh-CN" altLang="en-US"/>
          </a:p>
        </p:txBody>
      </p:sp>
    </p:spTree>
    <p:extLst>
      <p:ext uri="{BB962C8B-B14F-4D97-AF65-F5344CB8AC3E}">
        <p14:creationId xmlns:p14="http://schemas.microsoft.com/office/powerpoint/2010/main" val="1961001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38</a:t>
            </a:fld>
            <a:endParaRPr lang="zh-CN" altLang="en-US"/>
          </a:p>
        </p:txBody>
      </p:sp>
    </p:spTree>
    <p:extLst>
      <p:ext uri="{BB962C8B-B14F-4D97-AF65-F5344CB8AC3E}">
        <p14:creationId xmlns:p14="http://schemas.microsoft.com/office/powerpoint/2010/main" val="9854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39</a:t>
            </a:fld>
            <a:endParaRPr lang="zh-CN" altLang="en-US"/>
          </a:p>
        </p:txBody>
      </p:sp>
    </p:spTree>
    <p:extLst>
      <p:ext uri="{BB962C8B-B14F-4D97-AF65-F5344CB8AC3E}">
        <p14:creationId xmlns:p14="http://schemas.microsoft.com/office/powerpoint/2010/main" val="2174099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44</a:t>
            </a:fld>
            <a:endParaRPr lang="zh-CN" altLang="en-US"/>
          </a:p>
        </p:txBody>
      </p:sp>
    </p:spTree>
    <p:extLst>
      <p:ext uri="{BB962C8B-B14F-4D97-AF65-F5344CB8AC3E}">
        <p14:creationId xmlns:p14="http://schemas.microsoft.com/office/powerpoint/2010/main" val="55415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581946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98581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95933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358093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341699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16</a:t>
            </a:fld>
            <a:endParaRPr lang="zh-CN" altLang="en-US"/>
          </a:p>
        </p:txBody>
      </p:sp>
    </p:spTree>
    <p:extLst>
      <p:ext uri="{BB962C8B-B14F-4D97-AF65-F5344CB8AC3E}">
        <p14:creationId xmlns:p14="http://schemas.microsoft.com/office/powerpoint/2010/main" val="176054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17</a:t>
            </a:fld>
            <a:endParaRPr lang="zh-CN" altLang="en-US"/>
          </a:p>
        </p:txBody>
      </p:sp>
    </p:spTree>
    <p:extLst>
      <p:ext uri="{BB962C8B-B14F-4D97-AF65-F5344CB8AC3E}">
        <p14:creationId xmlns:p14="http://schemas.microsoft.com/office/powerpoint/2010/main" val="415203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2022/2/2</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‹Nº›</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2022/2/2</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‹Nº›</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2022/2/2</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‹Nº›</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858626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rgbClr val="3C8677"/>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626689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cxnSp>
        <p:nvCxnSpPr>
          <p:cNvPr id="6" name="Conector recto 5"/>
          <p:cNvCxnSpPr/>
          <p:nvPr userDrawn="1"/>
        </p:nvCxnSpPr>
        <p:spPr>
          <a:xfrm flipV="1">
            <a:off x="776319" y="6578770"/>
            <a:ext cx="10650613" cy="1"/>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796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ángulo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302417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418163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grpSp>
        <p:nvGrpSpPr>
          <p:cNvPr id="42" name="Grupo 41"/>
          <p:cNvGrpSpPr/>
          <p:nvPr userDrawn="1"/>
        </p:nvGrpSpPr>
        <p:grpSpPr>
          <a:xfrm>
            <a:off x="-61" y="-15936"/>
            <a:ext cx="1525704" cy="1440976"/>
            <a:chOff x="-62" y="-15937"/>
            <a:chExt cx="2432051" cy="2432051"/>
          </a:xfrm>
        </p:grpSpPr>
        <p:sp>
          <p:nvSpPr>
            <p:cNvPr id="9" name="Freeform 5"/>
            <p:cNvSpPr>
              <a:spLocks noEditPoints="1"/>
            </p:cNvSpPr>
            <p:nvPr userDrawn="1"/>
          </p:nvSpPr>
          <p:spPr bwMode="auto">
            <a:xfrm rot="10800000">
              <a:off x="-62" y="-15937"/>
              <a:ext cx="2260600" cy="2235200"/>
            </a:xfrm>
            <a:custGeom>
              <a:avLst/>
              <a:gdLst>
                <a:gd name="T0" fmla="*/ 31 w 92"/>
                <a:gd name="T1" fmla="*/ 91 h 91"/>
                <a:gd name="T2" fmla="*/ 28 w 92"/>
                <a:gd name="T3" fmla="*/ 91 h 91"/>
                <a:gd name="T4" fmla="*/ 2 w 92"/>
                <a:gd name="T5" fmla="*/ 91 h 91"/>
                <a:gd name="T6" fmla="*/ 92 w 92"/>
                <a:gd name="T7" fmla="*/ 1 h 91"/>
                <a:gd name="T8" fmla="*/ 92 w 92"/>
                <a:gd name="T9" fmla="*/ 30 h 91"/>
                <a:gd name="T10" fmla="*/ 86 w 92"/>
                <a:gd name="T11" fmla="*/ 31 h 91"/>
                <a:gd name="T12" fmla="*/ 86 w 92"/>
                <a:gd name="T13" fmla="*/ 33 h 91"/>
                <a:gd name="T14" fmla="*/ 92 w 92"/>
                <a:gd name="T15" fmla="*/ 33 h 91"/>
                <a:gd name="T16" fmla="*/ 92 w 92"/>
                <a:gd name="T17" fmla="*/ 62 h 91"/>
                <a:gd name="T18" fmla="*/ 63 w 92"/>
                <a:gd name="T19" fmla="*/ 91 h 91"/>
                <a:gd name="T20" fmla="*/ 34 w 92"/>
                <a:gd name="T21" fmla="*/ 91 h 91"/>
                <a:gd name="T22" fmla="*/ 33 w 92"/>
                <a:gd name="T23" fmla="*/ 82 h 91"/>
                <a:gd name="T24" fmla="*/ 32 w 92"/>
                <a:gd name="T25" fmla="*/ 83 h 91"/>
                <a:gd name="T26" fmla="*/ 31 w 92"/>
                <a:gd name="T27" fmla="*/ 91 h 91"/>
                <a:gd name="T28" fmla="*/ 77 w 92"/>
                <a:gd name="T29" fmla="*/ 32 h 91"/>
                <a:gd name="T30" fmla="*/ 68 w 92"/>
                <a:gd name="T31" fmla="*/ 35 h 91"/>
                <a:gd name="T32" fmla="*/ 70 w 92"/>
                <a:gd name="T33" fmla="*/ 37 h 91"/>
                <a:gd name="T34" fmla="*/ 77 w 92"/>
                <a:gd name="T35" fmla="*/ 32 h 91"/>
                <a:gd name="T36" fmla="*/ 60 w 92"/>
                <a:gd name="T37" fmla="*/ 39 h 91"/>
                <a:gd name="T38" fmla="*/ 53 w 92"/>
                <a:gd name="T39" fmla="*/ 44 h 91"/>
                <a:gd name="T40" fmla="*/ 57 w 92"/>
                <a:gd name="T41" fmla="*/ 45 h 91"/>
                <a:gd name="T42" fmla="*/ 62 w 92"/>
                <a:gd name="T43" fmla="*/ 41 h 91"/>
                <a:gd name="T44" fmla="*/ 60 w 92"/>
                <a:gd name="T45" fmla="*/ 39 h 91"/>
                <a:gd name="T46" fmla="*/ 37 w 92"/>
                <a:gd name="T47" fmla="*/ 65 h 91"/>
                <a:gd name="T48" fmla="*/ 37 w 92"/>
                <a:gd name="T49" fmla="*/ 74 h 91"/>
                <a:gd name="T50" fmla="*/ 37 w 92"/>
                <a:gd name="T51" fmla="*/ 65 h 91"/>
                <a:gd name="T52" fmla="*/ 46 w 92"/>
                <a:gd name="T53" fmla="*/ 51 h 91"/>
                <a:gd name="T54" fmla="*/ 41 w 92"/>
                <a:gd name="T55" fmla="*/ 57 h 91"/>
                <a:gd name="T56" fmla="*/ 43 w 92"/>
                <a:gd name="T57" fmla="*/ 59 h 91"/>
                <a:gd name="T58" fmla="*/ 46 w 92"/>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91">
                  <a:moveTo>
                    <a:pt x="31" y="91"/>
                  </a:moveTo>
                  <a:cubicBezTo>
                    <a:pt x="30" y="91"/>
                    <a:pt x="29" y="91"/>
                    <a:pt x="28" y="91"/>
                  </a:cubicBezTo>
                  <a:cubicBezTo>
                    <a:pt x="19" y="91"/>
                    <a:pt x="11" y="91"/>
                    <a:pt x="2" y="91"/>
                  </a:cubicBezTo>
                  <a:cubicBezTo>
                    <a:pt x="0" y="46"/>
                    <a:pt x="40" y="0"/>
                    <a:pt x="92" y="1"/>
                  </a:cubicBezTo>
                  <a:cubicBezTo>
                    <a:pt x="92" y="11"/>
                    <a:pt x="92" y="20"/>
                    <a:pt x="92" y="30"/>
                  </a:cubicBezTo>
                  <a:cubicBezTo>
                    <a:pt x="90" y="30"/>
                    <a:pt x="88" y="31"/>
                    <a:pt x="86" y="31"/>
                  </a:cubicBezTo>
                  <a:cubicBezTo>
                    <a:pt x="86" y="31"/>
                    <a:pt x="86" y="32"/>
                    <a:pt x="86" y="33"/>
                  </a:cubicBezTo>
                  <a:cubicBezTo>
                    <a:pt x="88" y="33"/>
                    <a:pt x="90" y="33"/>
                    <a:pt x="92" y="33"/>
                  </a:cubicBezTo>
                  <a:cubicBezTo>
                    <a:pt x="92" y="43"/>
                    <a:pt x="92" y="53"/>
                    <a:pt x="92" y="62"/>
                  </a:cubicBezTo>
                  <a:cubicBezTo>
                    <a:pt x="75" y="64"/>
                    <a:pt x="65" y="73"/>
                    <a:pt x="63" y="91"/>
                  </a:cubicBezTo>
                  <a:cubicBezTo>
                    <a:pt x="53" y="91"/>
                    <a:pt x="44" y="91"/>
                    <a:pt x="34" y="91"/>
                  </a:cubicBezTo>
                  <a:cubicBezTo>
                    <a:pt x="33" y="88"/>
                    <a:pt x="36" y="85"/>
                    <a:pt x="33" y="82"/>
                  </a:cubicBezTo>
                  <a:cubicBezTo>
                    <a:pt x="32" y="82"/>
                    <a:pt x="32" y="83"/>
                    <a:pt x="32" y="83"/>
                  </a:cubicBezTo>
                  <a:cubicBezTo>
                    <a:pt x="31" y="85"/>
                    <a:pt x="31" y="88"/>
                    <a:pt x="31" y="91"/>
                  </a:cubicBezTo>
                  <a:close/>
                  <a:moveTo>
                    <a:pt x="77" y="32"/>
                  </a:moveTo>
                  <a:cubicBezTo>
                    <a:pt x="74" y="33"/>
                    <a:pt x="71" y="34"/>
                    <a:pt x="68" y="35"/>
                  </a:cubicBezTo>
                  <a:cubicBezTo>
                    <a:pt x="69" y="36"/>
                    <a:pt x="69" y="37"/>
                    <a:pt x="70" y="37"/>
                  </a:cubicBezTo>
                  <a:cubicBezTo>
                    <a:pt x="78" y="35"/>
                    <a:pt x="78" y="35"/>
                    <a:pt x="77" y="32"/>
                  </a:cubicBezTo>
                  <a:close/>
                  <a:moveTo>
                    <a:pt x="60" y="39"/>
                  </a:moveTo>
                  <a:cubicBezTo>
                    <a:pt x="58" y="41"/>
                    <a:pt x="55" y="42"/>
                    <a:pt x="53" y="44"/>
                  </a:cubicBezTo>
                  <a:cubicBezTo>
                    <a:pt x="55" y="46"/>
                    <a:pt x="55" y="46"/>
                    <a:pt x="57" y="45"/>
                  </a:cubicBezTo>
                  <a:cubicBezTo>
                    <a:pt x="58" y="44"/>
                    <a:pt x="60" y="43"/>
                    <a:pt x="62" y="41"/>
                  </a:cubicBezTo>
                  <a:cubicBezTo>
                    <a:pt x="61" y="41"/>
                    <a:pt x="61" y="40"/>
                    <a:pt x="60" y="39"/>
                  </a:cubicBezTo>
                  <a:close/>
                  <a:moveTo>
                    <a:pt x="37" y="65"/>
                  </a:moveTo>
                  <a:cubicBezTo>
                    <a:pt x="33" y="72"/>
                    <a:pt x="33" y="74"/>
                    <a:pt x="37" y="74"/>
                  </a:cubicBezTo>
                  <a:cubicBezTo>
                    <a:pt x="36" y="71"/>
                    <a:pt x="41" y="69"/>
                    <a:pt x="37" y="65"/>
                  </a:cubicBezTo>
                  <a:close/>
                  <a:moveTo>
                    <a:pt x="46" y="51"/>
                  </a:moveTo>
                  <a:cubicBezTo>
                    <a:pt x="45" y="53"/>
                    <a:pt x="43" y="55"/>
                    <a:pt x="41" y="57"/>
                  </a:cubicBezTo>
                  <a:cubicBezTo>
                    <a:pt x="42" y="58"/>
                    <a:pt x="43" y="58"/>
                    <a:pt x="43" y="59"/>
                  </a:cubicBezTo>
                  <a:cubicBezTo>
                    <a:pt x="49" y="52"/>
                    <a:pt x="49" y="52"/>
                    <a:pt x="46" y="51"/>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6"/>
            <p:cNvSpPr>
              <a:spLocks/>
            </p:cNvSpPr>
            <p:nvPr userDrawn="1"/>
          </p:nvSpPr>
          <p:spPr bwMode="auto">
            <a:xfrm rot="10800000">
              <a:off x="-62" y="-15937"/>
              <a:ext cx="2432051" cy="2432051"/>
            </a:xfrm>
            <a:custGeom>
              <a:avLst/>
              <a:gdLst>
                <a:gd name="T0" fmla="*/ 6 w 99"/>
                <a:gd name="T1" fmla="*/ 99 h 99"/>
                <a:gd name="T2" fmla="*/ 2 w 99"/>
                <a:gd name="T3" fmla="*/ 99 h 99"/>
                <a:gd name="T4" fmla="*/ 99 w 99"/>
                <a:gd name="T5" fmla="*/ 2 h 99"/>
                <a:gd name="T6" fmla="*/ 99 w 99"/>
                <a:gd name="T7" fmla="*/ 6 h 99"/>
                <a:gd name="T8" fmla="*/ 33 w 99"/>
                <a:gd name="T9" fmla="*/ 33 h 99"/>
                <a:gd name="T10" fmla="*/ 6 w 99"/>
                <a:gd name="T11" fmla="*/ 99 h 99"/>
              </a:gdLst>
              <a:ahLst/>
              <a:cxnLst>
                <a:cxn ang="0">
                  <a:pos x="T0" y="T1"/>
                </a:cxn>
                <a:cxn ang="0">
                  <a:pos x="T2" y="T3"/>
                </a:cxn>
                <a:cxn ang="0">
                  <a:pos x="T4" y="T5"/>
                </a:cxn>
                <a:cxn ang="0">
                  <a:pos x="T6" y="T7"/>
                </a:cxn>
                <a:cxn ang="0">
                  <a:pos x="T8" y="T9"/>
                </a:cxn>
                <a:cxn ang="0">
                  <a:pos x="T10" y="T11"/>
                </a:cxn>
              </a:cxnLst>
              <a:rect l="0" t="0" r="r" b="b"/>
              <a:pathLst>
                <a:path w="99" h="99">
                  <a:moveTo>
                    <a:pt x="6" y="99"/>
                  </a:moveTo>
                  <a:cubicBezTo>
                    <a:pt x="4" y="99"/>
                    <a:pt x="3" y="99"/>
                    <a:pt x="2" y="99"/>
                  </a:cubicBezTo>
                  <a:cubicBezTo>
                    <a:pt x="0" y="47"/>
                    <a:pt x="47" y="0"/>
                    <a:pt x="99" y="2"/>
                  </a:cubicBezTo>
                  <a:cubicBezTo>
                    <a:pt x="99" y="3"/>
                    <a:pt x="99" y="5"/>
                    <a:pt x="99" y="6"/>
                  </a:cubicBezTo>
                  <a:cubicBezTo>
                    <a:pt x="73" y="6"/>
                    <a:pt x="51" y="15"/>
                    <a:pt x="33" y="33"/>
                  </a:cubicBezTo>
                  <a:cubicBezTo>
                    <a:pt x="15" y="51"/>
                    <a:pt x="6" y="74"/>
                    <a:pt x="6" y="99"/>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7"/>
            <p:cNvSpPr>
              <a:spLocks/>
            </p:cNvSpPr>
            <p:nvPr userDrawn="1"/>
          </p:nvSpPr>
          <p:spPr bwMode="auto">
            <a:xfrm rot="10800000">
              <a:off x="-62" y="-15937"/>
              <a:ext cx="663575" cy="639763"/>
            </a:xfrm>
            <a:custGeom>
              <a:avLst/>
              <a:gdLst>
                <a:gd name="T0" fmla="*/ 27 w 27"/>
                <a:gd name="T1" fmla="*/ 1 h 26"/>
                <a:gd name="T2" fmla="*/ 27 w 27"/>
                <a:gd name="T3" fmla="*/ 4 h 26"/>
                <a:gd name="T4" fmla="*/ 5 w 27"/>
                <a:gd name="T5" fmla="*/ 26 h 26"/>
                <a:gd name="T6" fmla="*/ 1 w 27"/>
                <a:gd name="T7" fmla="*/ 26 h 26"/>
                <a:gd name="T8" fmla="*/ 27 w 27"/>
                <a:gd name="T9" fmla="*/ 1 h 26"/>
              </a:gdLst>
              <a:ahLst/>
              <a:cxnLst>
                <a:cxn ang="0">
                  <a:pos x="T0" y="T1"/>
                </a:cxn>
                <a:cxn ang="0">
                  <a:pos x="T2" y="T3"/>
                </a:cxn>
                <a:cxn ang="0">
                  <a:pos x="T4" y="T5"/>
                </a:cxn>
                <a:cxn ang="0">
                  <a:pos x="T6" y="T7"/>
                </a:cxn>
                <a:cxn ang="0">
                  <a:pos x="T8" y="T9"/>
                </a:cxn>
              </a:cxnLst>
              <a:rect l="0" t="0" r="r" b="b"/>
              <a:pathLst>
                <a:path w="27" h="26">
                  <a:moveTo>
                    <a:pt x="27" y="1"/>
                  </a:moveTo>
                  <a:cubicBezTo>
                    <a:pt x="27" y="2"/>
                    <a:pt x="27" y="3"/>
                    <a:pt x="27" y="4"/>
                  </a:cubicBezTo>
                  <a:cubicBezTo>
                    <a:pt x="14" y="6"/>
                    <a:pt x="6" y="13"/>
                    <a:pt x="5" y="26"/>
                  </a:cubicBezTo>
                  <a:cubicBezTo>
                    <a:pt x="4" y="26"/>
                    <a:pt x="3" y="26"/>
                    <a:pt x="1" y="26"/>
                  </a:cubicBezTo>
                  <a:cubicBezTo>
                    <a:pt x="0" y="13"/>
                    <a:pt x="13" y="0"/>
                    <a:pt x="27" y="1"/>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8"/>
            <p:cNvSpPr>
              <a:spLocks/>
            </p:cNvSpPr>
            <p:nvPr userDrawn="1"/>
          </p:nvSpPr>
          <p:spPr bwMode="auto">
            <a:xfrm rot="10800000">
              <a:off x="344425" y="1311213"/>
              <a:ext cx="246063" cy="122238"/>
            </a:xfrm>
            <a:custGeom>
              <a:avLst/>
              <a:gdLst>
                <a:gd name="T0" fmla="*/ 9 w 10"/>
                <a:gd name="T1" fmla="*/ 0 h 5"/>
                <a:gd name="T2" fmla="*/ 2 w 10"/>
                <a:gd name="T3" fmla="*/ 5 h 5"/>
                <a:gd name="T4" fmla="*/ 0 w 10"/>
                <a:gd name="T5" fmla="*/ 3 h 5"/>
                <a:gd name="T6" fmla="*/ 9 w 10"/>
                <a:gd name="T7" fmla="*/ 0 h 5"/>
              </a:gdLst>
              <a:ahLst/>
              <a:cxnLst>
                <a:cxn ang="0">
                  <a:pos x="T0" y="T1"/>
                </a:cxn>
                <a:cxn ang="0">
                  <a:pos x="T2" y="T3"/>
                </a:cxn>
                <a:cxn ang="0">
                  <a:pos x="T4" y="T5"/>
                </a:cxn>
                <a:cxn ang="0">
                  <a:pos x="T6" y="T7"/>
                </a:cxn>
              </a:cxnLst>
              <a:rect l="0" t="0" r="r" b="b"/>
              <a:pathLst>
                <a:path w="10" h="5">
                  <a:moveTo>
                    <a:pt x="9" y="0"/>
                  </a:moveTo>
                  <a:cubicBezTo>
                    <a:pt x="10" y="3"/>
                    <a:pt x="10" y="3"/>
                    <a:pt x="2" y="5"/>
                  </a:cubicBezTo>
                  <a:cubicBezTo>
                    <a:pt x="1" y="5"/>
                    <a:pt x="1" y="4"/>
                    <a:pt x="0" y="3"/>
                  </a:cubicBezTo>
                  <a:cubicBezTo>
                    <a:pt x="3" y="2"/>
                    <a:pt x="6" y="1"/>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3" name="Freeform 9"/>
            <p:cNvSpPr>
              <a:spLocks/>
            </p:cNvSpPr>
            <p:nvPr userDrawn="1"/>
          </p:nvSpPr>
          <p:spPr bwMode="auto">
            <a:xfrm rot="10800000">
              <a:off x="736538" y="1090550"/>
              <a:ext cx="222250" cy="171450"/>
            </a:xfrm>
            <a:custGeom>
              <a:avLst/>
              <a:gdLst>
                <a:gd name="T0" fmla="*/ 7 w 9"/>
                <a:gd name="T1" fmla="*/ 0 h 7"/>
                <a:gd name="T2" fmla="*/ 9 w 9"/>
                <a:gd name="T3" fmla="*/ 2 h 7"/>
                <a:gd name="T4" fmla="*/ 4 w 9"/>
                <a:gd name="T5" fmla="*/ 6 h 7"/>
                <a:gd name="T6" fmla="*/ 0 w 9"/>
                <a:gd name="T7" fmla="*/ 5 h 7"/>
                <a:gd name="T8" fmla="*/ 7 w 9"/>
                <a:gd name="T9" fmla="*/ 0 h 7"/>
              </a:gdLst>
              <a:ahLst/>
              <a:cxnLst>
                <a:cxn ang="0">
                  <a:pos x="T0" y="T1"/>
                </a:cxn>
                <a:cxn ang="0">
                  <a:pos x="T2" y="T3"/>
                </a:cxn>
                <a:cxn ang="0">
                  <a:pos x="T4" y="T5"/>
                </a:cxn>
                <a:cxn ang="0">
                  <a:pos x="T6" y="T7"/>
                </a:cxn>
                <a:cxn ang="0">
                  <a:pos x="T8" y="T9"/>
                </a:cxn>
              </a:cxnLst>
              <a:rect l="0" t="0" r="r" b="b"/>
              <a:pathLst>
                <a:path w="9" h="7">
                  <a:moveTo>
                    <a:pt x="7" y="0"/>
                  </a:moveTo>
                  <a:cubicBezTo>
                    <a:pt x="8" y="1"/>
                    <a:pt x="8" y="2"/>
                    <a:pt x="9" y="2"/>
                  </a:cubicBezTo>
                  <a:cubicBezTo>
                    <a:pt x="7" y="4"/>
                    <a:pt x="5" y="5"/>
                    <a:pt x="4" y="6"/>
                  </a:cubicBezTo>
                  <a:cubicBezTo>
                    <a:pt x="2" y="7"/>
                    <a:pt x="2" y="7"/>
                    <a:pt x="0" y="5"/>
                  </a:cubicBezTo>
                  <a:cubicBezTo>
                    <a:pt x="2" y="3"/>
                    <a:pt x="5" y="2"/>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10"/>
            <p:cNvSpPr>
              <a:spLocks/>
            </p:cNvSpPr>
            <p:nvPr userDrawn="1"/>
          </p:nvSpPr>
          <p:spPr bwMode="auto">
            <a:xfrm rot="10800000">
              <a:off x="1252475" y="401575"/>
              <a:ext cx="196850" cy="222250"/>
            </a:xfrm>
            <a:custGeom>
              <a:avLst/>
              <a:gdLst>
                <a:gd name="T0" fmla="*/ 4 w 8"/>
                <a:gd name="T1" fmla="*/ 0 h 9"/>
                <a:gd name="T2" fmla="*/ 4 w 8"/>
                <a:gd name="T3" fmla="*/ 9 h 9"/>
                <a:gd name="T4" fmla="*/ 4 w 8"/>
                <a:gd name="T5" fmla="*/ 0 h 9"/>
              </a:gdLst>
              <a:ahLst/>
              <a:cxnLst>
                <a:cxn ang="0">
                  <a:pos x="T0" y="T1"/>
                </a:cxn>
                <a:cxn ang="0">
                  <a:pos x="T2" y="T3"/>
                </a:cxn>
                <a:cxn ang="0">
                  <a:pos x="T4" y="T5"/>
                </a:cxn>
              </a:cxnLst>
              <a:rect l="0" t="0" r="r" b="b"/>
              <a:pathLst>
                <a:path w="8" h="9">
                  <a:moveTo>
                    <a:pt x="4" y="0"/>
                  </a:moveTo>
                  <a:cubicBezTo>
                    <a:pt x="8" y="4"/>
                    <a:pt x="3" y="6"/>
                    <a:pt x="4" y="9"/>
                  </a:cubicBezTo>
                  <a:cubicBezTo>
                    <a:pt x="0" y="9"/>
                    <a:pt x="0" y="7"/>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11"/>
            <p:cNvSpPr>
              <a:spLocks/>
            </p:cNvSpPr>
            <p:nvPr userDrawn="1"/>
          </p:nvSpPr>
          <p:spPr bwMode="auto">
            <a:xfrm rot="10800000">
              <a:off x="1057213" y="769875"/>
              <a:ext cx="195263" cy="196850"/>
            </a:xfrm>
            <a:custGeom>
              <a:avLst/>
              <a:gdLst>
                <a:gd name="T0" fmla="*/ 5 w 8"/>
                <a:gd name="T1" fmla="*/ 0 h 8"/>
                <a:gd name="T2" fmla="*/ 2 w 8"/>
                <a:gd name="T3" fmla="*/ 8 h 8"/>
                <a:gd name="T4" fmla="*/ 0 w 8"/>
                <a:gd name="T5" fmla="*/ 6 h 8"/>
                <a:gd name="T6" fmla="*/ 5 w 8"/>
                <a:gd name="T7" fmla="*/ 0 h 8"/>
              </a:gdLst>
              <a:ahLst/>
              <a:cxnLst>
                <a:cxn ang="0">
                  <a:pos x="T0" y="T1"/>
                </a:cxn>
                <a:cxn ang="0">
                  <a:pos x="T2" y="T3"/>
                </a:cxn>
                <a:cxn ang="0">
                  <a:pos x="T4" y="T5"/>
                </a:cxn>
                <a:cxn ang="0">
                  <a:pos x="T6" y="T7"/>
                </a:cxn>
              </a:cxnLst>
              <a:rect l="0" t="0" r="r" b="b"/>
              <a:pathLst>
                <a:path w="8" h="8">
                  <a:moveTo>
                    <a:pt x="5" y="0"/>
                  </a:moveTo>
                  <a:cubicBezTo>
                    <a:pt x="8" y="1"/>
                    <a:pt x="8" y="1"/>
                    <a:pt x="2" y="8"/>
                  </a:cubicBezTo>
                  <a:cubicBezTo>
                    <a:pt x="2" y="7"/>
                    <a:pt x="1" y="7"/>
                    <a:pt x="0" y="6"/>
                  </a:cubicBezTo>
                  <a:cubicBezTo>
                    <a:pt x="2" y="4"/>
                    <a:pt x="4" y="2"/>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
        <p:nvSpPr>
          <p:cNvPr id="23" name="AutoShape 3"/>
          <p:cNvSpPr>
            <a:spLocks noChangeAspect="1" noChangeArrowheads="1" noTextEdit="1"/>
          </p:cNvSpPr>
          <p:nvPr userDrawn="1"/>
        </p:nvSpPr>
        <p:spPr bwMode="auto">
          <a:xfrm>
            <a:off x="63500" y="5746750"/>
            <a:ext cx="12093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 name="Rectangle 5"/>
          <p:cNvSpPr>
            <a:spLocks noChangeArrowheads="1"/>
          </p:cNvSpPr>
          <p:nvPr userDrawn="1"/>
        </p:nvSpPr>
        <p:spPr bwMode="auto">
          <a:xfrm>
            <a:off x="63500" y="6132513"/>
            <a:ext cx="12093575" cy="663575"/>
          </a:xfrm>
          <a:prstGeom prst="rect">
            <a:avLst/>
          </a:pr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cxnSp>
        <p:nvCxnSpPr>
          <p:cNvPr id="30" name="Conector recto 29"/>
          <p:cNvCxnSpPr/>
          <p:nvPr userDrawn="1"/>
        </p:nvCxnSpPr>
        <p:spPr>
          <a:xfrm>
            <a:off x="-615820" y="6419461"/>
            <a:ext cx="13193485" cy="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nvGrpSpPr>
          <p:cNvPr id="37" name="Grupo 36"/>
          <p:cNvGrpSpPr/>
          <p:nvPr userDrawn="1"/>
        </p:nvGrpSpPr>
        <p:grpSpPr>
          <a:xfrm>
            <a:off x="11460163" y="5257851"/>
            <a:ext cx="528638" cy="1027113"/>
            <a:chOff x="11460163" y="5257851"/>
            <a:chExt cx="528638" cy="1027113"/>
          </a:xfrm>
        </p:grpSpPr>
        <p:sp>
          <p:nvSpPr>
            <p:cNvPr id="34" name="Freeform 13"/>
            <p:cNvSpPr>
              <a:spLocks noEditPoints="1"/>
            </p:cNvSpPr>
            <p:nvPr userDrawn="1"/>
          </p:nvSpPr>
          <p:spPr bwMode="auto">
            <a:xfrm>
              <a:off x="11460163" y="5257851"/>
              <a:ext cx="528638" cy="519113"/>
            </a:xfrm>
            <a:custGeom>
              <a:avLst/>
              <a:gdLst>
                <a:gd name="T0" fmla="*/ 91 w 92"/>
                <a:gd name="T1" fmla="*/ 46 h 92"/>
                <a:gd name="T2" fmla="*/ 46 w 92"/>
                <a:gd name="T3" fmla="*/ 92 h 92"/>
                <a:gd name="T4" fmla="*/ 0 w 92"/>
                <a:gd name="T5" fmla="*/ 45 h 92"/>
                <a:gd name="T6" fmla="*/ 45 w 92"/>
                <a:gd name="T7" fmla="*/ 0 h 92"/>
                <a:gd name="T8" fmla="*/ 91 w 92"/>
                <a:gd name="T9" fmla="*/ 46 h 92"/>
                <a:gd name="T10" fmla="*/ 12 w 92"/>
                <a:gd name="T11" fmla="*/ 45 h 92"/>
                <a:gd name="T12" fmla="*/ 44 w 92"/>
                <a:gd name="T13" fmla="*/ 79 h 92"/>
                <a:gd name="T14" fmla="*/ 79 w 92"/>
                <a:gd name="T15" fmla="*/ 46 h 92"/>
                <a:gd name="T16" fmla="*/ 45 w 92"/>
                <a:gd name="T17" fmla="*/ 12 h 92"/>
                <a:gd name="T18" fmla="*/ 12 w 92"/>
                <a:gd name="T19" fmla="*/ 4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1" y="46"/>
                  </a:moveTo>
                  <a:cubicBezTo>
                    <a:pt x="91" y="71"/>
                    <a:pt x="71" y="91"/>
                    <a:pt x="46" y="92"/>
                  </a:cubicBezTo>
                  <a:cubicBezTo>
                    <a:pt x="20" y="92"/>
                    <a:pt x="0" y="72"/>
                    <a:pt x="0" y="45"/>
                  </a:cubicBezTo>
                  <a:cubicBezTo>
                    <a:pt x="0" y="19"/>
                    <a:pt x="19" y="0"/>
                    <a:pt x="45" y="0"/>
                  </a:cubicBezTo>
                  <a:cubicBezTo>
                    <a:pt x="74" y="0"/>
                    <a:pt x="92" y="23"/>
                    <a:pt x="91" y="46"/>
                  </a:cubicBezTo>
                  <a:close/>
                  <a:moveTo>
                    <a:pt x="12" y="45"/>
                  </a:moveTo>
                  <a:cubicBezTo>
                    <a:pt x="11" y="63"/>
                    <a:pt x="26" y="79"/>
                    <a:pt x="44" y="79"/>
                  </a:cubicBezTo>
                  <a:cubicBezTo>
                    <a:pt x="67" y="79"/>
                    <a:pt x="79" y="63"/>
                    <a:pt x="79" y="46"/>
                  </a:cubicBezTo>
                  <a:cubicBezTo>
                    <a:pt x="79" y="28"/>
                    <a:pt x="64" y="12"/>
                    <a:pt x="45" y="12"/>
                  </a:cubicBezTo>
                  <a:cubicBezTo>
                    <a:pt x="29" y="11"/>
                    <a:pt x="10" y="29"/>
                    <a:pt x="12" y="45"/>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35" name="Freeform 14"/>
            <p:cNvSpPr>
              <a:spLocks/>
            </p:cNvSpPr>
            <p:nvPr userDrawn="1"/>
          </p:nvSpPr>
          <p:spPr bwMode="auto">
            <a:xfrm>
              <a:off x="11672888" y="5794426"/>
              <a:ext cx="92075" cy="490538"/>
            </a:xfrm>
            <a:custGeom>
              <a:avLst/>
              <a:gdLst>
                <a:gd name="T0" fmla="*/ 16 w 16"/>
                <a:gd name="T1" fmla="*/ 86 h 87"/>
                <a:gd name="T2" fmla="*/ 13 w 16"/>
                <a:gd name="T3" fmla="*/ 87 h 87"/>
                <a:gd name="T4" fmla="*/ 0 w 16"/>
                <a:gd name="T5" fmla="*/ 75 h 87"/>
                <a:gd name="T6" fmla="*/ 0 w 16"/>
                <a:gd name="T7" fmla="*/ 8 h 87"/>
                <a:gd name="T8" fmla="*/ 9 w 16"/>
                <a:gd name="T9" fmla="*/ 0 h 87"/>
                <a:gd name="T10" fmla="*/ 16 w 16"/>
                <a:gd name="T11" fmla="*/ 8 h 87"/>
                <a:gd name="T12" fmla="*/ 16 w 16"/>
                <a:gd name="T13" fmla="*/ 79 h 87"/>
                <a:gd name="T14" fmla="*/ 16 w 16"/>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7">
                  <a:moveTo>
                    <a:pt x="16" y="86"/>
                  </a:moveTo>
                  <a:cubicBezTo>
                    <a:pt x="14" y="86"/>
                    <a:pt x="14" y="86"/>
                    <a:pt x="13" y="87"/>
                  </a:cubicBezTo>
                  <a:cubicBezTo>
                    <a:pt x="0" y="87"/>
                    <a:pt x="0" y="87"/>
                    <a:pt x="0" y="75"/>
                  </a:cubicBezTo>
                  <a:cubicBezTo>
                    <a:pt x="0" y="53"/>
                    <a:pt x="1" y="30"/>
                    <a:pt x="0" y="8"/>
                  </a:cubicBezTo>
                  <a:cubicBezTo>
                    <a:pt x="0" y="1"/>
                    <a:pt x="3" y="1"/>
                    <a:pt x="9" y="0"/>
                  </a:cubicBezTo>
                  <a:cubicBezTo>
                    <a:pt x="16" y="0"/>
                    <a:pt x="16" y="3"/>
                    <a:pt x="16" y="8"/>
                  </a:cubicBezTo>
                  <a:cubicBezTo>
                    <a:pt x="16" y="32"/>
                    <a:pt x="16" y="56"/>
                    <a:pt x="16" y="79"/>
                  </a:cubicBezTo>
                  <a:cubicBezTo>
                    <a:pt x="16" y="81"/>
                    <a:pt x="16" y="83"/>
                    <a:pt x="16" y="86"/>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36" name="Freeform 15"/>
            <p:cNvSpPr>
              <a:spLocks/>
            </p:cNvSpPr>
            <p:nvPr userDrawn="1"/>
          </p:nvSpPr>
          <p:spPr bwMode="auto">
            <a:xfrm>
              <a:off x="11547476" y="5341989"/>
              <a:ext cx="349250" cy="344488"/>
            </a:xfrm>
            <a:custGeom>
              <a:avLst/>
              <a:gdLst>
                <a:gd name="T0" fmla="*/ 60 w 61"/>
                <a:gd name="T1" fmla="*/ 30 h 61"/>
                <a:gd name="T2" fmla="*/ 30 w 61"/>
                <a:gd name="T3" fmla="*/ 61 h 61"/>
                <a:gd name="T4" fmla="*/ 0 w 61"/>
                <a:gd name="T5" fmla="*/ 30 h 61"/>
                <a:gd name="T6" fmla="*/ 30 w 61"/>
                <a:gd name="T7" fmla="*/ 0 h 61"/>
                <a:gd name="T8" fmla="*/ 60 w 61"/>
                <a:gd name="T9" fmla="*/ 30 h 61"/>
              </a:gdLst>
              <a:ahLst/>
              <a:cxnLst>
                <a:cxn ang="0">
                  <a:pos x="T0" y="T1"/>
                </a:cxn>
                <a:cxn ang="0">
                  <a:pos x="T2" y="T3"/>
                </a:cxn>
                <a:cxn ang="0">
                  <a:pos x="T4" y="T5"/>
                </a:cxn>
                <a:cxn ang="0">
                  <a:pos x="T6" y="T7"/>
                </a:cxn>
                <a:cxn ang="0">
                  <a:pos x="T8" y="T9"/>
                </a:cxn>
              </a:cxnLst>
              <a:rect l="0" t="0" r="r" b="b"/>
              <a:pathLst>
                <a:path w="61" h="61">
                  <a:moveTo>
                    <a:pt x="60" y="30"/>
                  </a:moveTo>
                  <a:cubicBezTo>
                    <a:pt x="60" y="47"/>
                    <a:pt x="47" y="61"/>
                    <a:pt x="30" y="61"/>
                  </a:cubicBezTo>
                  <a:cubicBezTo>
                    <a:pt x="15" y="60"/>
                    <a:pt x="0" y="49"/>
                    <a:pt x="0" y="30"/>
                  </a:cubicBezTo>
                  <a:cubicBezTo>
                    <a:pt x="1" y="13"/>
                    <a:pt x="14" y="0"/>
                    <a:pt x="30" y="0"/>
                  </a:cubicBezTo>
                  <a:cubicBezTo>
                    <a:pt x="47" y="0"/>
                    <a:pt x="61" y="14"/>
                    <a:pt x="60" y="30"/>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8" name="Grupo 37"/>
          <p:cNvGrpSpPr/>
          <p:nvPr userDrawn="1"/>
        </p:nvGrpSpPr>
        <p:grpSpPr>
          <a:xfrm>
            <a:off x="134875" y="5195497"/>
            <a:ext cx="528638" cy="1027113"/>
            <a:chOff x="11460163" y="5257851"/>
            <a:chExt cx="528638" cy="1027113"/>
          </a:xfrm>
        </p:grpSpPr>
        <p:sp>
          <p:nvSpPr>
            <p:cNvPr id="39" name="Freeform 13"/>
            <p:cNvSpPr>
              <a:spLocks noEditPoints="1"/>
            </p:cNvSpPr>
            <p:nvPr userDrawn="1"/>
          </p:nvSpPr>
          <p:spPr bwMode="auto">
            <a:xfrm>
              <a:off x="11460163" y="5257851"/>
              <a:ext cx="528638" cy="519113"/>
            </a:xfrm>
            <a:custGeom>
              <a:avLst/>
              <a:gdLst>
                <a:gd name="T0" fmla="*/ 91 w 92"/>
                <a:gd name="T1" fmla="*/ 46 h 92"/>
                <a:gd name="T2" fmla="*/ 46 w 92"/>
                <a:gd name="T3" fmla="*/ 92 h 92"/>
                <a:gd name="T4" fmla="*/ 0 w 92"/>
                <a:gd name="T5" fmla="*/ 45 h 92"/>
                <a:gd name="T6" fmla="*/ 45 w 92"/>
                <a:gd name="T7" fmla="*/ 0 h 92"/>
                <a:gd name="T8" fmla="*/ 91 w 92"/>
                <a:gd name="T9" fmla="*/ 46 h 92"/>
                <a:gd name="T10" fmla="*/ 12 w 92"/>
                <a:gd name="T11" fmla="*/ 45 h 92"/>
                <a:gd name="T12" fmla="*/ 44 w 92"/>
                <a:gd name="T13" fmla="*/ 79 h 92"/>
                <a:gd name="T14" fmla="*/ 79 w 92"/>
                <a:gd name="T15" fmla="*/ 46 h 92"/>
                <a:gd name="T16" fmla="*/ 45 w 92"/>
                <a:gd name="T17" fmla="*/ 12 h 92"/>
                <a:gd name="T18" fmla="*/ 12 w 92"/>
                <a:gd name="T19" fmla="*/ 4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1" y="46"/>
                  </a:moveTo>
                  <a:cubicBezTo>
                    <a:pt x="91" y="71"/>
                    <a:pt x="71" y="91"/>
                    <a:pt x="46" y="92"/>
                  </a:cubicBezTo>
                  <a:cubicBezTo>
                    <a:pt x="20" y="92"/>
                    <a:pt x="0" y="72"/>
                    <a:pt x="0" y="45"/>
                  </a:cubicBezTo>
                  <a:cubicBezTo>
                    <a:pt x="0" y="19"/>
                    <a:pt x="19" y="0"/>
                    <a:pt x="45" y="0"/>
                  </a:cubicBezTo>
                  <a:cubicBezTo>
                    <a:pt x="74" y="0"/>
                    <a:pt x="92" y="23"/>
                    <a:pt x="91" y="46"/>
                  </a:cubicBezTo>
                  <a:close/>
                  <a:moveTo>
                    <a:pt x="12" y="45"/>
                  </a:moveTo>
                  <a:cubicBezTo>
                    <a:pt x="11" y="63"/>
                    <a:pt x="26" y="79"/>
                    <a:pt x="44" y="79"/>
                  </a:cubicBezTo>
                  <a:cubicBezTo>
                    <a:pt x="67" y="79"/>
                    <a:pt x="79" y="63"/>
                    <a:pt x="79" y="46"/>
                  </a:cubicBezTo>
                  <a:cubicBezTo>
                    <a:pt x="79" y="28"/>
                    <a:pt x="64" y="12"/>
                    <a:pt x="45" y="12"/>
                  </a:cubicBezTo>
                  <a:cubicBezTo>
                    <a:pt x="29" y="11"/>
                    <a:pt x="10" y="29"/>
                    <a:pt x="12" y="45"/>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40" name="Freeform 14"/>
            <p:cNvSpPr>
              <a:spLocks/>
            </p:cNvSpPr>
            <p:nvPr userDrawn="1"/>
          </p:nvSpPr>
          <p:spPr bwMode="auto">
            <a:xfrm>
              <a:off x="11672888" y="5794426"/>
              <a:ext cx="92075" cy="490538"/>
            </a:xfrm>
            <a:custGeom>
              <a:avLst/>
              <a:gdLst>
                <a:gd name="T0" fmla="*/ 16 w 16"/>
                <a:gd name="T1" fmla="*/ 86 h 87"/>
                <a:gd name="T2" fmla="*/ 13 w 16"/>
                <a:gd name="T3" fmla="*/ 87 h 87"/>
                <a:gd name="T4" fmla="*/ 0 w 16"/>
                <a:gd name="T5" fmla="*/ 75 h 87"/>
                <a:gd name="T6" fmla="*/ 0 w 16"/>
                <a:gd name="T7" fmla="*/ 8 h 87"/>
                <a:gd name="T8" fmla="*/ 9 w 16"/>
                <a:gd name="T9" fmla="*/ 0 h 87"/>
                <a:gd name="T10" fmla="*/ 16 w 16"/>
                <a:gd name="T11" fmla="*/ 8 h 87"/>
                <a:gd name="T12" fmla="*/ 16 w 16"/>
                <a:gd name="T13" fmla="*/ 79 h 87"/>
                <a:gd name="T14" fmla="*/ 16 w 16"/>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7">
                  <a:moveTo>
                    <a:pt x="16" y="86"/>
                  </a:moveTo>
                  <a:cubicBezTo>
                    <a:pt x="14" y="86"/>
                    <a:pt x="14" y="86"/>
                    <a:pt x="13" y="87"/>
                  </a:cubicBezTo>
                  <a:cubicBezTo>
                    <a:pt x="0" y="87"/>
                    <a:pt x="0" y="87"/>
                    <a:pt x="0" y="75"/>
                  </a:cubicBezTo>
                  <a:cubicBezTo>
                    <a:pt x="0" y="53"/>
                    <a:pt x="1" y="30"/>
                    <a:pt x="0" y="8"/>
                  </a:cubicBezTo>
                  <a:cubicBezTo>
                    <a:pt x="0" y="1"/>
                    <a:pt x="3" y="1"/>
                    <a:pt x="9" y="0"/>
                  </a:cubicBezTo>
                  <a:cubicBezTo>
                    <a:pt x="16" y="0"/>
                    <a:pt x="16" y="3"/>
                    <a:pt x="16" y="8"/>
                  </a:cubicBezTo>
                  <a:cubicBezTo>
                    <a:pt x="16" y="32"/>
                    <a:pt x="16" y="56"/>
                    <a:pt x="16" y="79"/>
                  </a:cubicBezTo>
                  <a:cubicBezTo>
                    <a:pt x="16" y="81"/>
                    <a:pt x="16" y="83"/>
                    <a:pt x="16" y="86"/>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41" name="Freeform 15"/>
            <p:cNvSpPr>
              <a:spLocks/>
            </p:cNvSpPr>
            <p:nvPr userDrawn="1"/>
          </p:nvSpPr>
          <p:spPr bwMode="auto">
            <a:xfrm>
              <a:off x="11547476" y="5341989"/>
              <a:ext cx="349250" cy="344488"/>
            </a:xfrm>
            <a:custGeom>
              <a:avLst/>
              <a:gdLst>
                <a:gd name="T0" fmla="*/ 60 w 61"/>
                <a:gd name="T1" fmla="*/ 30 h 61"/>
                <a:gd name="T2" fmla="*/ 30 w 61"/>
                <a:gd name="T3" fmla="*/ 61 h 61"/>
                <a:gd name="T4" fmla="*/ 0 w 61"/>
                <a:gd name="T5" fmla="*/ 30 h 61"/>
                <a:gd name="T6" fmla="*/ 30 w 61"/>
                <a:gd name="T7" fmla="*/ 0 h 61"/>
                <a:gd name="T8" fmla="*/ 60 w 61"/>
                <a:gd name="T9" fmla="*/ 30 h 61"/>
              </a:gdLst>
              <a:ahLst/>
              <a:cxnLst>
                <a:cxn ang="0">
                  <a:pos x="T0" y="T1"/>
                </a:cxn>
                <a:cxn ang="0">
                  <a:pos x="T2" y="T3"/>
                </a:cxn>
                <a:cxn ang="0">
                  <a:pos x="T4" y="T5"/>
                </a:cxn>
                <a:cxn ang="0">
                  <a:pos x="T6" y="T7"/>
                </a:cxn>
                <a:cxn ang="0">
                  <a:pos x="T8" y="T9"/>
                </a:cxn>
              </a:cxnLst>
              <a:rect l="0" t="0" r="r" b="b"/>
              <a:pathLst>
                <a:path w="61" h="61">
                  <a:moveTo>
                    <a:pt x="60" y="30"/>
                  </a:moveTo>
                  <a:cubicBezTo>
                    <a:pt x="60" y="47"/>
                    <a:pt x="47" y="61"/>
                    <a:pt x="30" y="61"/>
                  </a:cubicBezTo>
                  <a:cubicBezTo>
                    <a:pt x="15" y="60"/>
                    <a:pt x="0" y="49"/>
                    <a:pt x="0" y="30"/>
                  </a:cubicBezTo>
                  <a:cubicBezTo>
                    <a:pt x="1" y="13"/>
                    <a:pt x="14" y="0"/>
                    <a:pt x="30" y="0"/>
                  </a:cubicBezTo>
                  <a:cubicBezTo>
                    <a:pt x="47" y="0"/>
                    <a:pt x="61" y="14"/>
                    <a:pt x="60" y="30"/>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44" name="Grupo 43"/>
          <p:cNvGrpSpPr/>
          <p:nvPr userDrawn="1"/>
        </p:nvGrpSpPr>
        <p:grpSpPr>
          <a:xfrm rot="5400000">
            <a:off x="10715083" y="20747"/>
            <a:ext cx="1525704" cy="1440976"/>
            <a:chOff x="-62" y="-15937"/>
            <a:chExt cx="2432051" cy="2432051"/>
          </a:xfrm>
        </p:grpSpPr>
        <p:sp>
          <p:nvSpPr>
            <p:cNvPr id="45" name="Freeform 5"/>
            <p:cNvSpPr>
              <a:spLocks noEditPoints="1"/>
            </p:cNvSpPr>
            <p:nvPr userDrawn="1"/>
          </p:nvSpPr>
          <p:spPr bwMode="auto">
            <a:xfrm rot="10800000">
              <a:off x="-62" y="-15937"/>
              <a:ext cx="2260600" cy="2235200"/>
            </a:xfrm>
            <a:custGeom>
              <a:avLst/>
              <a:gdLst>
                <a:gd name="T0" fmla="*/ 31 w 92"/>
                <a:gd name="T1" fmla="*/ 91 h 91"/>
                <a:gd name="T2" fmla="*/ 28 w 92"/>
                <a:gd name="T3" fmla="*/ 91 h 91"/>
                <a:gd name="T4" fmla="*/ 2 w 92"/>
                <a:gd name="T5" fmla="*/ 91 h 91"/>
                <a:gd name="T6" fmla="*/ 92 w 92"/>
                <a:gd name="T7" fmla="*/ 1 h 91"/>
                <a:gd name="T8" fmla="*/ 92 w 92"/>
                <a:gd name="T9" fmla="*/ 30 h 91"/>
                <a:gd name="T10" fmla="*/ 86 w 92"/>
                <a:gd name="T11" fmla="*/ 31 h 91"/>
                <a:gd name="T12" fmla="*/ 86 w 92"/>
                <a:gd name="T13" fmla="*/ 33 h 91"/>
                <a:gd name="T14" fmla="*/ 92 w 92"/>
                <a:gd name="T15" fmla="*/ 33 h 91"/>
                <a:gd name="T16" fmla="*/ 92 w 92"/>
                <a:gd name="T17" fmla="*/ 62 h 91"/>
                <a:gd name="T18" fmla="*/ 63 w 92"/>
                <a:gd name="T19" fmla="*/ 91 h 91"/>
                <a:gd name="T20" fmla="*/ 34 w 92"/>
                <a:gd name="T21" fmla="*/ 91 h 91"/>
                <a:gd name="T22" fmla="*/ 33 w 92"/>
                <a:gd name="T23" fmla="*/ 82 h 91"/>
                <a:gd name="T24" fmla="*/ 32 w 92"/>
                <a:gd name="T25" fmla="*/ 83 h 91"/>
                <a:gd name="T26" fmla="*/ 31 w 92"/>
                <a:gd name="T27" fmla="*/ 91 h 91"/>
                <a:gd name="T28" fmla="*/ 77 w 92"/>
                <a:gd name="T29" fmla="*/ 32 h 91"/>
                <a:gd name="T30" fmla="*/ 68 w 92"/>
                <a:gd name="T31" fmla="*/ 35 h 91"/>
                <a:gd name="T32" fmla="*/ 70 w 92"/>
                <a:gd name="T33" fmla="*/ 37 h 91"/>
                <a:gd name="T34" fmla="*/ 77 w 92"/>
                <a:gd name="T35" fmla="*/ 32 h 91"/>
                <a:gd name="T36" fmla="*/ 60 w 92"/>
                <a:gd name="T37" fmla="*/ 39 h 91"/>
                <a:gd name="T38" fmla="*/ 53 w 92"/>
                <a:gd name="T39" fmla="*/ 44 h 91"/>
                <a:gd name="T40" fmla="*/ 57 w 92"/>
                <a:gd name="T41" fmla="*/ 45 h 91"/>
                <a:gd name="T42" fmla="*/ 62 w 92"/>
                <a:gd name="T43" fmla="*/ 41 h 91"/>
                <a:gd name="T44" fmla="*/ 60 w 92"/>
                <a:gd name="T45" fmla="*/ 39 h 91"/>
                <a:gd name="T46" fmla="*/ 37 w 92"/>
                <a:gd name="T47" fmla="*/ 65 h 91"/>
                <a:gd name="T48" fmla="*/ 37 w 92"/>
                <a:gd name="T49" fmla="*/ 74 h 91"/>
                <a:gd name="T50" fmla="*/ 37 w 92"/>
                <a:gd name="T51" fmla="*/ 65 h 91"/>
                <a:gd name="T52" fmla="*/ 46 w 92"/>
                <a:gd name="T53" fmla="*/ 51 h 91"/>
                <a:gd name="T54" fmla="*/ 41 w 92"/>
                <a:gd name="T55" fmla="*/ 57 h 91"/>
                <a:gd name="T56" fmla="*/ 43 w 92"/>
                <a:gd name="T57" fmla="*/ 59 h 91"/>
                <a:gd name="T58" fmla="*/ 46 w 92"/>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91">
                  <a:moveTo>
                    <a:pt x="31" y="91"/>
                  </a:moveTo>
                  <a:cubicBezTo>
                    <a:pt x="30" y="91"/>
                    <a:pt x="29" y="91"/>
                    <a:pt x="28" y="91"/>
                  </a:cubicBezTo>
                  <a:cubicBezTo>
                    <a:pt x="19" y="91"/>
                    <a:pt x="11" y="91"/>
                    <a:pt x="2" y="91"/>
                  </a:cubicBezTo>
                  <a:cubicBezTo>
                    <a:pt x="0" y="46"/>
                    <a:pt x="40" y="0"/>
                    <a:pt x="92" y="1"/>
                  </a:cubicBezTo>
                  <a:cubicBezTo>
                    <a:pt x="92" y="11"/>
                    <a:pt x="92" y="20"/>
                    <a:pt x="92" y="30"/>
                  </a:cubicBezTo>
                  <a:cubicBezTo>
                    <a:pt x="90" y="30"/>
                    <a:pt x="88" y="31"/>
                    <a:pt x="86" y="31"/>
                  </a:cubicBezTo>
                  <a:cubicBezTo>
                    <a:pt x="86" y="31"/>
                    <a:pt x="86" y="32"/>
                    <a:pt x="86" y="33"/>
                  </a:cubicBezTo>
                  <a:cubicBezTo>
                    <a:pt x="88" y="33"/>
                    <a:pt x="90" y="33"/>
                    <a:pt x="92" y="33"/>
                  </a:cubicBezTo>
                  <a:cubicBezTo>
                    <a:pt x="92" y="43"/>
                    <a:pt x="92" y="53"/>
                    <a:pt x="92" y="62"/>
                  </a:cubicBezTo>
                  <a:cubicBezTo>
                    <a:pt x="75" y="64"/>
                    <a:pt x="65" y="73"/>
                    <a:pt x="63" y="91"/>
                  </a:cubicBezTo>
                  <a:cubicBezTo>
                    <a:pt x="53" y="91"/>
                    <a:pt x="44" y="91"/>
                    <a:pt x="34" y="91"/>
                  </a:cubicBezTo>
                  <a:cubicBezTo>
                    <a:pt x="33" y="88"/>
                    <a:pt x="36" y="85"/>
                    <a:pt x="33" y="82"/>
                  </a:cubicBezTo>
                  <a:cubicBezTo>
                    <a:pt x="32" y="82"/>
                    <a:pt x="32" y="83"/>
                    <a:pt x="32" y="83"/>
                  </a:cubicBezTo>
                  <a:cubicBezTo>
                    <a:pt x="31" y="85"/>
                    <a:pt x="31" y="88"/>
                    <a:pt x="31" y="91"/>
                  </a:cubicBezTo>
                  <a:close/>
                  <a:moveTo>
                    <a:pt x="77" y="32"/>
                  </a:moveTo>
                  <a:cubicBezTo>
                    <a:pt x="74" y="33"/>
                    <a:pt x="71" y="34"/>
                    <a:pt x="68" y="35"/>
                  </a:cubicBezTo>
                  <a:cubicBezTo>
                    <a:pt x="69" y="36"/>
                    <a:pt x="69" y="37"/>
                    <a:pt x="70" y="37"/>
                  </a:cubicBezTo>
                  <a:cubicBezTo>
                    <a:pt x="78" y="35"/>
                    <a:pt x="78" y="35"/>
                    <a:pt x="77" y="32"/>
                  </a:cubicBezTo>
                  <a:close/>
                  <a:moveTo>
                    <a:pt x="60" y="39"/>
                  </a:moveTo>
                  <a:cubicBezTo>
                    <a:pt x="58" y="41"/>
                    <a:pt x="55" y="42"/>
                    <a:pt x="53" y="44"/>
                  </a:cubicBezTo>
                  <a:cubicBezTo>
                    <a:pt x="55" y="46"/>
                    <a:pt x="55" y="46"/>
                    <a:pt x="57" y="45"/>
                  </a:cubicBezTo>
                  <a:cubicBezTo>
                    <a:pt x="58" y="44"/>
                    <a:pt x="60" y="43"/>
                    <a:pt x="62" y="41"/>
                  </a:cubicBezTo>
                  <a:cubicBezTo>
                    <a:pt x="61" y="41"/>
                    <a:pt x="61" y="40"/>
                    <a:pt x="60" y="39"/>
                  </a:cubicBezTo>
                  <a:close/>
                  <a:moveTo>
                    <a:pt x="37" y="65"/>
                  </a:moveTo>
                  <a:cubicBezTo>
                    <a:pt x="33" y="72"/>
                    <a:pt x="33" y="74"/>
                    <a:pt x="37" y="74"/>
                  </a:cubicBezTo>
                  <a:cubicBezTo>
                    <a:pt x="36" y="71"/>
                    <a:pt x="41" y="69"/>
                    <a:pt x="37" y="65"/>
                  </a:cubicBezTo>
                  <a:close/>
                  <a:moveTo>
                    <a:pt x="46" y="51"/>
                  </a:moveTo>
                  <a:cubicBezTo>
                    <a:pt x="45" y="53"/>
                    <a:pt x="43" y="55"/>
                    <a:pt x="41" y="57"/>
                  </a:cubicBezTo>
                  <a:cubicBezTo>
                    <a:pt x="42" y="58"/>
                    <a:pt x="43" y="58"/>
                    <a:pt x="43" y="59"/>
                  </a:cubicBezTo>
                  <a:cubicBezTo>
                    <a:pt x="49" y="52"/>
                    <a:pt x="49" y="52"/>
                    <a:pt x="46" y="51"/>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46" name="Freeform 6"/>
            <p:cNvSpPr>
              <a:spLocks/>
            </p:cNvSpPr>
            <p:nvPr userDrawn="1"/>
          </p:nvSpPr>
          <p:spPr bwMode="auto">
            <a:xfrm rot="10800000">
              <a:off x="-62" y="-15937"/>
              <a:ext cx="2432051" cy="2432051"/>
            </a:xfrm>
            <a:custGeom>
              <a:avLst/>
              <a:gdLst>
                <a:gd name="T0" fmla="*/ 6 w 99"/>
                <a:gd name="T1" fmla="*/ 99 h 99"/>
                <a:gd name="T2" fmla="*/ 2 w 99"/>
                <a:gd name="T3" fmla="*/ 99 h 99"/>
                <a:gd name="T4" fmla="*/ 99 w 99"/>
                <a:gd name="T5" fmla="*/ 2 h 99"/>
                <a:gd name="T6" fmla="*/ 99 w 99"/>
                <a:gd name="T7" fmla="*/ 6 h 99"/>
                <a:gd name="T8" fmla="*/ 33 w 99"/>
                <a:gd name="T9" fmla="*/ 33 h 99"/>
                <a:gd name="T10" fmla="*/ 6 w 99"/>
                <a:gd name="T11" fmla="*/ 99 h 99"/>
              </a:gdLst>
              <a:ahLst/>
              <a:cxnLst>
                <a:cxn ang="0">
                  <a:pos x="T0" y="T1"/>
                </a:cxn>
                <a:cxn ang="0">
                  <a:pos x="T2" y="T3"/>
                </a:cxn>
                <a:cxn ang="0">
                  <a:pos x="T4" y="T5"/>
                </a:cxn>
                <a:cxn ang="0">
                  <a:pos x="T6" y="T7"/>
                </a:cxn>
                <a:cxn ang="0">
                  <a:pos x="T8" y="T9"/>
                </a:cxn>
                <a:cxn ang="0">
                  <a:pos x="T10" y="T11"/>
                </a:cxn>
              </a:cxnLst>
              <a:rect l="0" t="0" r="r" b="b"/>
              <a:pathLst>
                <a:path w="99" h="99">
                  <a:moveTo>
                    <a:pt x="6" y="99"/>
                  </a:moveTo>
                  <a:cubicBezTo>
                    <a:pt x="4" y="99"/>
                    <a:pt x="3" y="99"/>
                    <a:pt x="2" y="99"/>
                  </a:cubicBezTo>
                  <a:cubicBezTo>
                    <a:pt x="0" y="47"/>
                    <a:pt x="47" y="0"/>
                    <a:pt x="99" y="2"/>
                  </a:cubicBezTo>
                  <a:cubicBezTo>
                    <a:pt x="99" y="3"/>
                    <a:pt x="99" y="5"/>
                    <a:pt x="99" y="6"/>
                  </a:cubicBezTo>
                  <a:cubicBezTo>
                    <a:pt x="73" y="6"/>
                    <a:pt x="51" y="15"/>
                    <a:pt x="33" y="33"/>
                  </a:cubicBezTo>
                  <a:cubicBezTo>
                    <a:pt x="15" y="51"/>
                    <a:pt x="6" y="74"/>
                    <a:pt x="6" y="99"/>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47" name="Freeform 7"/>
            <p:cNvSpPr>
              <a:spLocks/>
            </p:cNvSpPr>
            <p:nvPr userDrawn="1"/>
          </p:nvSpPr>
          <p:spPr bwMode="auto">
            <a:xfrm rot="10800000">
              <a:off x="-62" y="-15937"/>
              <a:ext cx="663575" cy="639763"/>
            </a:xfrm>
            <a:custGeom>
              <a:avLst/>
              <a:gdLst>
                <a:gd name="T0" fmla="*/ 27 w 27"/>
                <a:gd name="T1" fmla="*/ 1 h 26"/>
                <a:gd name="T2" fmla="*/ 27 w 27"/>
                <a:gd name="T3" fmla="*/ 4 h 26"/>
                <a:gd name="T4" fmla="*/ 5 w 27"/>
                <a:gd name="T5" fmla="*/ 26 h 26"/>
                <a:gd name="T6" fmla="*/ 1 w 27"/>
                <a:gd name="T7" fmla="*/ 26 h 26"/>
                <a:gd name="T8" fmla="*/ 27 w 27"/>
                <a:gd name="T9" fmla="*/ 1 h 26"/>
              </a:gdLst>
              <a:ahLst/>
              <a:cxnLst>
                <a:cxn ang="0">
                  <a:pos x="T0" y="T1"/>
                </a:cxn>
                <a:cxn ang="0">
                  <a:pos x="T2" y="T3"/>
                </a:cxn>
                <a:cxn ang="0">
                  <a:pos x="T4" y="T5"/>
                </a:cxn>
                <a:cxn ang="0">
                  <a:pos x="T6" y="T7"/>
                </a:cxn>
                <a:cxn ang="0">
                  <a:pos x="T8" y="T9"/>
                </a:cxn>
              </a:cxnLst>
              <a:rect l="0" t="0" r="r" b="b"/>
              <a:pathLst>
                <a:path w="27" h="26">
                  <a:moveTo>
                    <a:pt x="27" y="1"/>
                  </a:moveTo>
                  <a:cubicBezTo>
                    <a:pt x="27" y="2"/>
                    <a:pt x="27" y="3"/>
                    <a:pt x="27" y="4"/>
                  </a:cubicBezTo>
                  <a:cubicBezTo>
                    <a:pt x="14" y="6"/>
                    <a:pt x="6" y="13"/>
                    <a:pt x="5" y="26"/>
                  </a:cubicBezTo>
                  <a:cubicBezTo>
                    <a:pt x="4" y="26"/>
                    <a:pt x="3" y="26"/>
                    <a:pt x="1" y="26"/>
                  </a:cubicBezTo>
                  <a:cubicBezTo>
                    <a:pt x="0" y="13"/>
                    <a:pt x="13" y="0"/>
                    <a:pt x="27" y="1"/>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48" name="Freeform 8"/>
            <p:cNvSpPr>
              <a:spLocks/>
            </p:cNvSpPr>
            <p:nvPr userDrawn="1"/>
          </p:nvSpPr>
          <p:spPr bwMode="auto">
            <a:xfrm rot="10800000">
              <a:off x="344425" y="1311213"/>
              <a:ext cx="246063" cy="122238"/>
            </a:xfrm>
            <a:custGeom>
              <a:avLst/>
              <a:gdLst>
                <a:gd name="T0" fmla="*/ 9 w 10"/>
                <a:gd name="T1" fmla="*/ 0 h 5"/>
                <a:gd name="T2" fmla="*/ 2 w 10"/>
                <a:gd name="T3" fmla="*/ 5 h 5"/>
                <a:gd name="T4" fmla="*/ 0 w 10"/>
                <a:gd name="T5" fmla="*/ 3 h 5"/>
                <a:gd name="T6" fmla="*/ 9 w 10"/>
                <a:gd name="T7" fmla="*/ 0 h 5"/>
              </a:gdLst>
              <a:ahLst/>
              <a:cxnLst>
                <a:cxn ang="0">
                  <a:pos x="T0" y="T1"/>
                </a:cxn>
                <a:cxn ang="0">
                  <a:pos x="T2" y="T3"/>
                </a:cxn>
                <a:cxn ang="0">
                  <a:pos x="T4" y="T5"/>
                </a:cxn>
                <a:cxn ang="0">
                  <a:pos x="T6" y="T7"/>
                </a:cxn>
              </a:cxnLst>
              <a:rect l="0" t="0" r="r" b="b"/>
              <a:pathLst>
                <a:path w="10" h="5">
                  <a:moveTo>
                    <a:pt x="9" y="0"/>
                  </a:moveTo>
                  <a:cubicBezTo>
                    <a:pt x="10" y="3"/>
                    <a:pt x="10" y="3"/>
                    <a:pt x="2" y="5"/>
                  </a:cubicBezTo>
                  <a:cubicBezTo>
                    <a:pt x="1" y="5"/>
                    <a:pt x="1" y="4"/>
                    <a:pt x="0" y="3"/>
                  </a:cubicBezTo>
                  <a:cubicBezTo>
                    <a:pt x="3" y="2"/>
                    <a:pt x="6" y="1"/>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9" name="Freeform 9"/>
            <p:cNvSpPr>
              <a:spLocks/>
            </p:cNvSpPr>
            <p:nvPr userDrawn="1"/>
          </p:nvSpPr>
          <p:spPr bwMode="auto">
            <a:xfrm rot="10800000">
              <a:off x="736538" y="1090550"/>
              <a:ext cx="222250" cy="171450"/>
            </a:xfrm>
            <a:custGeom>
              <a:avLst/>
              <a:gdLst>
                <a:gd name="T0" fmla="*/ 7 w 9"/>
                <a:gd name="T1" fmla="*/ 0 h 7"/>
                <a:gd name="T2" fmla="*/ 9 w 9"/>
                <a:gd name="T3" fmla="*/ 2 h 7"/>
                <a:gd name="T4" fmla="*/ 4 w 9"/>
                <a:gd name="T5" fmla="*/ 6 h 7"/>
                <a:gd name="T6" fmla="*/ 0 w 9"/>
                <a:gd name="T7" fmla="*/ 5 h 7"/>
                <a:gd name="T8" fmla="*/ 7 w 9"/>
                <a:gd name="T9" fmla="*/ 0 h 7"/>
              </a:gdLst>
              <a:ahLst/>
              <a:cxnLst>
                <a:cxn ang="0">
                  <a:pos x="T0" y="T1"/>
                </a:cxn>
                <a:cxn ang="0">
                  <a:pos x="T2" y="T3"/>
                </a:cxn>
                <a:cxn ang="0">
                  <a:pos x="T4" y="T5"/>
                </a:cxn>
                <a:cxn ang="0">
                  <a:pos x="T6" y="T7"/>
                </a:cxn>
                <a:cxn ang="0">
                  <a:pos x="T8" y="T9"/>
                </a:cxn>
              </a:cxnLst>
              <a:rect l="0" t="0" r="r" b="b"/>
              <a:pathLst>
                <a:path w="9" h="7">
                  <a:moveTo>
                    <a:pt x="7" y="0"/>
                  </a:moveTo>
                  <a:cubicBezTo>
                    <a:pt x="8" y="1"/>
                    <a:pt x="8" y="2"/>
                    <a:pt x="9" y="2"/>
                  </a:cubicBezTo>
                  <a:cubicBezTo>
                    <a:pt x="7" y="4"/>
                    <a:pt x="5" y="5"/>
                    <a:pt x="4" y="6"/>
                  </a:cubicBezTo>
                  <a:cubicBezTo>
                    <a:pt x="2" y="7"/>
                    <a:pt x="2" y="7"/>
                    <a:pt x="0" y="5"/>
                  </a:cubicBezTo>
                  <a:cubicBezTo>
                    <a:pt x="2" y="3"/>
                    <a:pt x="5" y="2"/>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0" name="Freeform 10"/>
            <p:cNvSpPr>
              <a:spLocks/>
            </p:cNvSpPr>
            <p:nvPr userDrawn="1"/>
          </p:nvSpPr>
          <p:spPr bwMode="auto">
            <a:xfrm rot="10800000">
              <a:off x="1252475" y="401575"/>
              <a:ext cx="196850" cy="222250"/>
            </a:xfrm>
            <a:custGeom>
              <a:avLst/>
              <a:gdLst>
                <a:gd name="T0" fmla="*/ 4 w 8"/>
                <a:gd name="T1" fmla="*/ 0 h 9"/>
                <a:gd name="T2" fmla="*/ 4 w 8"/>
                <a:gd name="T3" fmla="*/ 9 h 9"/>
                <a:gd name="T4" fmla="*/ 4 w 8"/>
                <a:gd name="T5" fmla="*/ 0 h 9"/>
              </a:gdLst>
              <a:ahLst/>
              <a:cxnLst>
                <a:cxn ang="0">
                  <a:pos x="T0" y="T1"/>
                </a:cxn>
                <a:cxn ang="0">
                  <a:pos x="T2" y="T3"/>
                </a:cxn>
                <a:cxn ang="0">
                  <a:pos x="T4" y="T5"/>
                </a:cxn>
              </a:cxnLst>
              <a:rect l="0" t="0" r="r" b="b"/>
              <a:pathLst>
                <a:path w="8" h="9">
                  <a:moveTo>
                    <a:pt x="4" y="0"/>
                  </a:moveTo>
                  <a:cubicBezTo>
                    <a:pt x="8" y="4"/>
                    <a:pt x="3" y="6"/>
                    <a:pt x="4" y="9"/>
                  </a:cubicBezTo>
                  <a:cubicBezTo>
                    <a:pt x="0" y="9"/>
                    <a:pt x="0" y="7"/>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1" name="Freeform 11"/>
            <p:cNvSpPr>
              <a:spLocks/>
            </p:cNvSpPr>
            <p:nvPr userDrawn="1"/>
          </p:nvSpPr>
          <p:spPr bwMode="auto">
            <a:xfrm rot="10800000">
              <a:off x="1057213" y="769875"/>
              <a:ext cx="195263" cy="196850"/>
            </a:xfrm>
            <a:custGeom>
              <a:avLst/>
              <a:gdLst>
                <a:gd name="T0" fmla="*/ 5 w 8"/>
                <a:gd name="T1" fmla="*/ 0 h 8"/>
                <a:gd name="T2" fmla="*/ 2 w 8"/>
                <a:gd name="T3" fmla="*/ 8 h 8"/>
                <a:gd name="T4" fmla="*/ 0 w 8"/>
                <a:gd name="T5" fmla="*/ 6 h 8"/>
                <a:gd name="T6" fmla="*/ 5 w 8"/>
                <a:gd name="T7" fmla="*/ 0 h 8"/>
              </a:gdLst>
              <a:ahLst/>
              <a:cxnLst>
                <a:cxn ang="0">
                  <a:pos x="T0" y="T1"/>
                </a:cxn>
                <a:cxn ang="0">
                  <a:pos x="T2" y="T3"/>
                </a:cxn>
                <a:cxn ang="0">
                  <a:pos x="T4" y="T5"/>
                </a:cxn>
                <a:cxn ang="0">
                  <a:pos x="T6" y="T7"/>
                </a:cxn>
              </a:cxnLst>
              <a:rect l="0" t="0" r="r" b="b"/>
              <a:pathLst>
                <a:path w="8" h="8">
                  <a:moveTo>
                    <a:pt x="5" y="0"/>
                  </a:moveTo>
                  <a:cubicBezTo>
                    <a:pt x="8" y="1"/>
                    <a:pt x="8" y="1"/>
                    <a:pt x="2" y="8"/>
                  </a:cubicBezTo>
                  <a:cubicBezTo>
                    <a:pt x="2" y="7"/>
                    <a:pt x="1" y="7"/>
                    <a:pt x="0" y="6"/>
                  </a:cubicBezTo>
                  <a:cubicBezTo>
                    <a:pt x="2" y="4"/>
                    <a:pt x="4" y="2"/>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2270090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
        <p:nvSpPr>
          <p:cNvPr id="23" name="AutoShape 3"/>
          <p:cNvSpPr>
            <a:spLocks noChangeAspect="1" noChangeArrowheads="1" noTextEdit="1"/>
          </p:cNvSpPr>
          <p:nvPr userDrawn="1"/>
        </p:nvSpPr>
        <p:spPr bwMode="auto">
          <a:xfrm>
            <a:off x="63500" y="5746750"/>
            <a:ext cx="12093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nvGrpSpPr>
          <p:cNvPr id="53" name="Grupo 52"/>
          <p:cNvGrpSpPr/>
          <p:nvPr userDrawn="1"/>
        </p:nvGrpSpPr>
        <p:grpSpPr>
          <a:xfrm>
            <a:off x="10252775" y="3144063"/>
            <a:ext cx="1939925" cy="3621088"/>
            <a:chOff x="5862638" y="1922462"/>
            <a:chExt cx="1939925" cy="3621088"/>
          </a:xfrm>
        </p:grpSpPr>
        <p:sp>
          <p:nvSpPr>
            <p:cNvPr id="6" name="Freeform 5"/>
            <p:cNvSpPr>
              <a:spLocks noEditPoints="1"/>
            </p:cNvSpPr>
            <p:nvPr userDrawn="1"/>
          </p:nvSpPr>
          <p:spPr bwMode="auto">
            <a:xfrm>
              <a:off x="5946775" y="2017713"/>
              <a:ext cx="1855788" cy="3441700"/>
            </a:xfrm>
            <a:custGeom>
              <a:avLst/>
              <a:gdLst>
                <a:gd name="T0" fmla="*/ 155 w 155"/>
                <a:gd name="T1" fmla="*/ 16 h 290"/>
                <a:gd name="T2" fmla="*/ 151 w 155"/>
                <a:gd name="T3" fmla="*/ 30 h 290"/>
                <a:gd name="T4" fmla="*/ 147 w 155"/>
                <a:gd name="T5" fmla="*/ 33 h 290"/>
                <a:gd name="T6" fmla="*/ 155 w 155"/>
                <a:gd name="T7" fmla="*/ 62 h 290"/>
                <a:gd name="T8" fmla="*/ 72 w 155"/>
                <a:gd name="T9" fmla="*/ 147 h 290"/>
                <a:gd name="T10" fmla="*/ 155 w 155"/>
                <a:gd name="T11" fmla="*/ 228 h 290"/>
                <a:gd name="T12" fmla="*/ 148 w 155"/>
                <a:gd name="T13" fmla="*/ 258 h 290"/>
                <a:gd name="T14" fmla="*/ 155 w 155"/>
                <a:gd name="T15" fmla="*/ 261 h 290"/>
                <a:gd name="T16" fmla="*/ 39 w 155"/>
                <a:gd name="T17" fmla="*/ 232 h 290"/>
                <a:gd name="T18" fmla="*/ 155 w 155"/>
                <a:gd name="T19" fmla="*/ 1 h 290"/>
                <a:gd name="T20" fmla="*/ 122 w 155"/>
                <a:gd name="T21" fmla="*/ 37 h 290"/>
                <a:gd name="T22" fmla="*/ 112 w 155"/>
                <a:gd name="T23" fmla="*/ 38 h 290"/>
                <a:gd name="T24" fmla="*/ 71 w 155"/>
                <a:gd name="T25" fmla="*/ 70 h 290"/>
                <a:gd name="T26" fmla="*/ 75 w 155"/>
                <a:gd name="T27" fmla="*/ 61 h 290"/>
                <a:gd name="T28" fmla="*/ 71 w 155"/>
                <a:gd name="T29" fmla="*/ 70 h 290"/>
                <a:gd name="T30" fmla="*/ 52 w 155"/>
                <a:gd name="T31" fmla="*/ 98 h 290"/>
                <a:gd name="T32" fmla="*/ 39 w 155"/>
                <a:gd name="T33" fmla="*/ 149 h 290"/>
                <a:gd name="T34" fmla="*/ 42 w 155"/>
                <a:gd name="T35" fmla="*/ 147 h 290"/>
                <a:gd name="T36" fmla="*/ 41 w 155"/>
                <a:gd name="T37" fmla="*/ 140 h 290"/>
                <a:gd name="T38" fmla="*/ 39 w 155"/>
                <a:gd name="T39" fmla="*/ 149 h 290"/>
                <a:gd name="T40" fmla="*/ 50 w 155"/>
                <a:gd name="T41" fmla="*/ 192 h 290"/>
                <a:gd name="T42" fmla="*/ 129 w 155"/>
                <a:gd name="T43" fmla="*/ 32 h 290"/>
                <a:gd name="T44" fmla="*/ 138 w 155"/>
                <a:gd name="T45" fmla="*/ 34 h 290"/>
                <a:gd name="T46" fmla="*/ 129 w 155"/>
                <a:gd name="T47" fmla="*/ 32 h 290"/>
                <a:gd name="T48" fmla="*/ 49 w 155"/>
                <a:gd name="T49" fmla="*/ 107 h 290"/>
                <a:gd name="T50" fmla="*/ 46 w 155"/>
                <a:gd name="T51" fmla="*/ 115 h 290"/>
                <a:gd name="T52" fmla="*/ 82 w 155"/>
                <a:gd name="T53" fmla="*/ 56 h 290"/>
                <a:gd name="T54" fmla="*/ 90 w 155"/>
                <a:gd name="T55" fmla="*/ 53 h 290"/>
                <a:gd name="T56" fmla="*/ 43 w 155"/>
                <a:gd name="T57" fmla="*/ 158 h 290"/>
                <a:gd name="T58" fmla="*/ 41 w 155"/>
                <a:gd name="T59" fmla="*/ 166 h 290"/>
                <a:gd name="T60" fmla="*/ 43 w 155"/>
                <a:gd name="T61" fmla="*/ 158 h 290"/>
                <a:gd name="T62" fmla="*/ 74 w 155"/>
                <a:gd name="T63" fmla="*/ 228 h 290"/>
                <a:gd name="T64" fmla="*/ 76 w 155"/>
                <a:gd name="T65" fmla="*/ 226 h 290"/>
                <a:gd name="T66" fmla="*/ 46 w 155"/>
                <a:gd name="T67" fmla="*/ 175 h 290"/>
                <a:gd name="T68" fmla="*/ 46 w 155"/>
                <a:gd name="T69" fmla="*/ 184 h 290"/>
                <a:gd name="T70" fmla="*/ 46 w 155"/>
                <a:gd name="T71" fmla="*/ 175 h 290"/>
                <a:gd name="T72" fmla="*/ 43 w 155"/>
                <a:gd name="T73" fmla="*/ 132 h 290"/>
                <a:gd name="T74" fmla="*/ 41 w 155"/>
                <a:gd name="T75" fmla="*/ 123 h 290"/>
                <a:gd name="T76" fmla="*/ 81 w 155"/>
                <a:gd name="T77" fmla="*/ 234 h 290"/>
                <a:gd name="T78" fmla="*/ 90 w 155"/>
                <a:gd name="T79" fmla="*/ 237 h 290"/>
                <a:gd name="T80" fmla="*/ 81 w 155"/>
                <a:gd name="T81" fmla="*/ 234 h 290"/>
                <a:gd name="T82" fmla="*/ 97 w 155"/>
                <a:gd name="T83" fmla="*/ 242 h 290"/>
                <a:gd name="T84" fmla="*/ 103 w 155"/>
                <a:gd name="T85" fmla="*/ 249 h 290"/>
                <a:gd name="T86" fmla="*/ 120 w 155"/>
                <a:gd name="T87" fmla="*/ 255 h 290"/>
                <a:gd name="T88" fmla="*/ 115 w 155"/>
                <a:gd name="T89" fmla="*/ 250 h 290"/>
                <a:gd name="T90" fmla="*/ 120 w 155"/>
                <a:gd name="T91" fmla="*/ 255 h 290"/>
                <a:gd name="T92" fmla="*/ 102 w 155"/>
                <a:gd name="T93" fmla="*/ 42 h 290"/>
                <a:gd name="T94" fmla="*/ 98 w 155"/>
                <a:gd name="T95" fmla="*/ 48 h 290"/>
                <a:gd name="T96" fmla="*/ 58 w 155"/>
                <a:gd name="T97" fmla="*/ 208 h 290"/>
                <a:gd name="T98" fmla="*/ 65 w 155"/>
                <a:gd name="T99" fmla="*/ 213 h 290"/>
                <a:gd name="T100" fmla="*/ 58 w 155"/>
                <a:gd name="T101" fmla="*/ 208 h 290"/>
                <a:gd name="T102" fmla="*/ 65 w 155"/>
                <a:gd name="T103" fmla="*/ 77 h 290"/>
                <a:gd name="T104" fmla="*/ 58 w 155"/>
                <a:gd name="T105" fmla="*/ 82 h 290"/>
                <a:gd name="T106" fmla="*/ 129 w 155"/>
                <a:gd name="T107" fmla="*/ 258 h 290"/>
                <a:gd name="T108" fmla="*/ 137 w 155"/>
                <a:gd name="T109" fmla="*/ 25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 h="290">
                  <a:moveTo>
                    <a:pt x="155" y="1"/>
                  </a:moveTo>
                  <a:cubicBezTo>
                    <a:pt x="155" y="6"/>
                    <a:pt x="155" y="11"/>
                    <a:pt x="155" y="16"/>
                  </a:cubicBezTo>
                  <a:cubicBezTo>
                    <a:pt x="155" y="19"/>
                    <a:pt x="155" y="22"/>
                    <a:pt x="155" y="25"/>
                  </a:cubicBezTo>
                  <a:cubicBezTo>
                    <a:pt x="155" y="28"/>
                    <a:pt x="154" y="30"/>
                    <a:pt x="151" y="30"/>
                  </a:cubicBezTo>
                  <a:cubicBezTo>
                    <a:pt x="150" y="29"/>
                    <a:pt x="148" y="30"/>
                    <a:pt x="147" y="30"/>
                  </a:cubicBezTo>
                  <a:cubicBezTo>
                    <a:pt x="147" y="31"/>
                    <a:pt x="147" y="32"/>
                    <a:pt x="147" y="33"/>
                  </a:cubicBezTo>
                  <a:cubicBezTo>
                    <a:pt x="149" y="33"/>
                    <a:pt x="152" y="33"/>
                    <a:pt x="155" y="33"/>
                  </a:cubicBezTo>
                  <a:cubicBezTo>
                    <a:pt x="155" y="42"/>
                    <a:pt x="155" y="52"/>
                    <a:pt x="155" y="62"/>
                  </a:cubicBezTo>
                  <a:cubicBezTo>
                    <a:pt x="127" y="63"/>
                    <a:pt x="105" y="74"/>
                    <a:pt x="88" y="96"/>
                  </a:cubicBezTo>
                  <a:cubicBezTo>
                    <a:pt x="77" y="111"/>
                    <a:pt x="71" y="128"/>
                    <a:pt x="72" y="147"/>
                  </a:cubicBezTo>
                  <a:cubicBezTo>
                    <a:pt x="73" y="170"/>
                    <a:pt x="81" y="189"/>
                    <a:pt x="97" y="204"/>
                  </a:cubicBezTo>
                  <a:cubicBezTo>
                    <a:pt x="113" y="220"/>
                    <a:pt x="132" y="228"/>
                    <a:pt x="155" y="228"/>
                  </a:cubicBezTo>
                  <a:cubicBezTo>
                    <a:pt x="155" y="238"/>
                    <a:pt x="155" y="248"/>
                    <a:pt x="155" y="258"/>
                  </a:cubicBezTo>
                  <a:cubicBezTo>
                    <a:pt x="153" y="258"/>
                    <a:pt x="150" y="258"/>
                    <a:pt x="148" y="258"/>
                  </a:cubicBezTo>
                  <a:cubicBezTo>
                    <a:pt x="146" y="257"/>
                    <a:pt x="146" y="258"/>
                    <a:pt x="146" y="260"/>
                  </a:cubicBezTo>
                  <a:cubicBezTo>
                    <a:pt x="149" y="261"/>
                    <a:pt x="152" y="261"/>
                    <a:pt x="155" y="261"/>
                  </a:cubicBezTo>
                  <a:cubicBezTo>
                    <a:pt x="155" y="270"/>
                    <a:pt x="155" y="280"/>
                    <a:pt x="155" y="290"/>
                  </a:cubicBezTo>
                  <a:cubicBezTo>
                    <a:pt x="107" y="289"/>
                    <a:pt x="67" y="270"/>
                    <a:pt x="39" y="232"/>
                  </a:cubicBezTo>
                  <a:cubicBezTo>
                    <a:pt x="3" y="182"/>
                    <a:pt x="0" y="129"/>
                    <a:pt x="29" y="75"/>
                  </a:cubicBezTo>
                  <a:cubicBezTo>
                    <a:pt x="57" y="22"/>
                    <a:pt x="111" y="0"/>
                    <a:pt x="155" y="1"/>
                  </a:cubicBezTo>
                  <a:close/>
                  <a:moveTo>
                    <a:pt x="113" y="40"/>
                  </a:moveTo>
                  <a:cubicBezTo>
                    <a:pt x="116" y="39"/>
                    <a:pt x="119" y="38"/>
                    <a:pt x="122" y="37"/>
                  </a:cubicBezTo>
                  <a:cubicBezTo>
                    <a:pt x="121" y="36"/>
                    <a:pt x="121" y="35"/>
                    <a:pt x="121" y="34"/>
                  </a:cubicBezTo>
                  <a:cubicBezTo>
                    <a:pt x="118" y="36"/>
                    <a:pt x="115" y="37"/>
                    <a:pt x="112" y="38"/>
                  </a:cubicBezTo>
                  <a:cubicBezTo>
                    <a:pt x="113" y="39"/>
                    <a:pt x="113" y="39"/>
                    <a:pt x="113" y="40"/>
                  </a:cubicBezTo>
                  <a:close/>
                  <a:moveTo>
                    <a:pt x="71" y="70"/>
                  </a:moveTo>
                  <a:cubicBezTo>
                    <a:pt x="73" y="68"/>
                    <a:pt x="75" y="66"/>
                    <a:pt x="77" y="64"/>
                  </a:cubicBezTo>
                  <a:cubicBezTo>
                    <a:pt x="76" y="63"/>
                    <a:pt x="76" y="62"/>
                    <a:pt x="75" y="61"/>
                  </a:cubicBezTo>
                  <a:cubicBezTo>
                    <a:pt x="73" y="64"/>
                    <a:pt x="71" y="66"/>
                    <a:pt x="69" y="68"/>
                  </a:cubicBezTo>
                  <a:cubicBezTo>
                    <a:pt x="70" y="69"/>
                    <a:pt x="70" y="69"/>
                    <a:pt x="71" y="70"/>
                  </a:cubicBezTo>
                  <a:close/>
                  <a:moveTo>
                    <a:pt x="53" y="90"/>
                  </a:moveTo>
                  <a:cubicBezTo>
                    <a:pt x="50" y="95"/>
                    <a:pt x="49" y="97"/>
                    <a:pt x="52" y="98"/>
                  </a:cubicBezTo>
                  <a:cubicBezTo>
                    <a:pt x="57" y="92"/>
                    <a:pt x="57" y="91"/>
                    <a:pt x="53" y="90"/>
                  </a:cubicBezTo>
                  <a:close/>
                  <a:moveTo>
                    <a:pt x="39" y="149"/>
                  </a:moveTo>
                  <a:cubicBezTo>
                    <a:pt x="40" y="149"/>
                    <a:pt x="40" y="149"/>
                    <a:pt x="41" y="150"/>
                  </a:cubicBezTo>
                  <a:cubicBezTo>
                    <a:pt x="41" y="149"/>
                    <a:pt x="42" y="148"/>
                    <a:pt x="42" y="147"/>
                  </a:cubicBezTo>
                  <a:cubicBezTo>
                    <a:pt x="42" y="145"/>
                    <a:pt x="42" y="144"/>
                    <a:pt x="42" y="142"/>
                  </a:cubicBezTo>
                  <a:cubicBezTo>
                    <a:pt x="42" y="141"/>
                    <a:pt x="41" y="141"/>
                    <a:pt x="41" y="140"/>
                  </a:cubicBezTo>
                  <a:cubicBezTo>
                    <a:pt x="40" y="141"/>
                    <a:pt x="39" y="141"/>
                    <a:pt x="39" y="142"/>
                  </a:cubicBezTo>
                  <a:cubicBezTo>
                    <a:pt x="39" y="144"/>
                    <a:pt x="39" y="147"/>
                    <a:pt x="39" y="149"/>
                  </a:cubicBezTo>
                  <a:close/>
                  <a:moveTo>
                    <a:pt x="56" y="199"/>
                  </a:moveTo>
                  <a:cubicBezTo>
                    <a:pt x="52" y="191"/>
                    <a:pt x="52" y="191"/>
                    <a:pt x="50" y="192"/>
                  </a:cubicBezTo>
                  <a:cubicBezTo>
                    <a:pt x="52" y="199"/>
                    <a:pt x="53" y="200"/>
                    <a:pt x="56" y="199"/>
                  </a:cubicBezTo>
                  <a:close/>
                  <a:moveTo>
                    <a:pt x="129" y="32"/>
                  </a:moveTo>
                  <a:cubicBezTo>
                    <a:pt x="129" y="34"/>
                    <a:pt x="130" y="34"/>
                    <a:pt x="130" y="35"/>
                  </a:cubicBezTo>
                  <a:cubicBezTo>
                    <a:pt x="133" y="35"/>
                    <a:pt x="135" y="34"/>
                    <a:pt x="138" y="34"/>
                  </a:cubicBezTo>
                  <a:cubicBezTo>
                    <a:pt x="138" y="33"/>
                    <a:pt x="138" y="32"/>
                    <a:pt x="138" y="31"/>
                  </a:cubicBezTo>
                  <a:cubicBezTo>
                    <a:pt x="135" y="31"/>
                    <a:pt x="132" y="32"/>
                    <a:pt x="129" y="32"/>
                  </a:cubicBezTo>
                  <a:close/>
                  <a:moveTo>
                    <a:pt x="46" y="115"/>
                  </a:moveTo>
                  <a:cubicBezTo>
                    <a:pt x="47" y="112"/>
                    <a:pt x="48" y="109"/>
                    <a:pt x="49" y="107"/>
                  </a:cubicBezTo>
                  <a:cubicBezTo>
                    <a:pt x="48" y="106"/>
                    <a:pt x="47" y="106"/>
                    <a:pt x="46" y="106"/>
                  </a:cubicBezTo>
                  <a:cubicBezTo>
                    <a:pt x="43" y="112"/>
                    <a:pt x="43" y="114"/>
                    <a:pt x="46" y="115"/>
                  </a:cubicBezTo>
                  <a:close/>
                  <a:moveTo>
                    <a:pt x="89" y="50"/>
                  </a:moveTo>
                  <a:cubicBezTo>
                    <a:pt x="86" y="52"/>
                    <a:pt x="84" y="54"/>
                    <a:pt x="82" y="56"/>
                  </a:cubicBezTo>
                  <a:cubicBezTo>
                    <a:pt x="82" y="56"/>
                    <a:pt x="83" y="57"/>
                    <a:pt x="84" y="58"/>
                  </a:cubicBezTo>
                  <a:cubicBezTo>
                    <a:pt x="86" y="56"/>
                    <a:pt x="88" y="54"/>
                    <a:pt x="90" y="53"/>
                  </a:cubicBezTo>
                  <a:cubicBezTo>
                    <a:pt x="90" y="52"/>
                    <a:pt x="89" y="51"/>
                    <a:pt x="89" y="50"/>
                  </a:cubicBezTo>
                  <a:close/>
                  <a:moveTo>
                    <a:pt x="43" y="158"/>
                  </a:moveTo>
                  <a:cubicBezTo>
                    <a:pt x="42" y="158"/>
                    <a:pt x="40" y="158"/>
                    <a:pt x="40" y="159"/>
                  </a:cubicBezTo>
                  <a:cubicBezTo>
                    <a:pt x="40" y="161"/>
                    <a:pt x="41" y="164"/>
                    <a:pt x="41" y="166"/>
                  </a:cubicBezTo>
                  <a:cubicBezTo>
                    <a:pt x="42" y="166"/>
                    <a:pt x="43" y="166"/>
                    <a:pt x="44" y="166"/>
                  </a:cubicBezTo>
                  <a:cubicBezTo>
                    <a:pt x="44" y="163"/>
                    <a:pt x="43" y="161"/>
                    <a:pt x="43" y="158"/>
                  </a:cubicBezTo>
                  <a:close/>
                  <a:moveTo>
                    <a:pt x="68" y="222"/>
                  </a:moveTo>
                  <a:cubicBezTo>
                    <a:pt x="70" y="224"/>
                    <a:pt x="72" y="226"/>
                    <a:pt x="74" y="228"/>
                  </a:cubicBezTo>
                  <a:cubicBezTo>
                    <a:pt x="75" y="228"/>
                    <a:pt x="75" y="228"/>
                    <a:pt x="76" y="227"/>
                  </a:cubicBezTo>
                  <a:cubicBezTo>
                    <a:pt x="76" y="227"/>
                    <a:pt x="76" y="226"/>
                    <a:pt x="76" y="226"/>
                  </a:cubicBezTo>
                  <a:cubicBezTo>
                    <a:pt x="71" y="220"/>
                    <a:pt x="71" y="220"/>
                    <a:pt x="68" y="222"/>
                  </a:cubicBezTo>
                  <a:close/>
                  <a:moveTo>
                    <a:pt x="46" y="175"/>
                  </a:moveTo>
                  <a:cubicBezTo>
                    <a:pt x="44" y="175"/>
                    <a:pt x="43" y="176"/>
                    <a:pt x="44" y="178"/>
                  </a:cubicBezTo>
                  <a:cubicBezTo>
                    <a:pt x="45" y="180"/>
                    <a:pt x="45" y="182"/>
                    <a:pt x="46" y="184"/>
                  </a:cubicBezTo>
                  <a:cubicBezTo>
                    <a:pt x="47" y="184"/>
                    <a:pt x="48" y="183"/>
                    <a:pt x="49" y="183"/>
                  </a:cubicBezTo>
                  <a:cubicBezTo>
                    <a:pt x="48" y="180"/>
                    <a:pt x="47" y="178"/>
                    <a:pt x="46" y="175"/>
                  </a:cubicBezTo>
                  <a:close/>
                  <a:moveTo>
                    <a:pt x="40" y="132"/>
                  </a:moveTo>
                  <a:cubicBezTo>
                    <a:pt x="41" y="132"/>
                    <a:pt x="42" y="132"/>
                    <a:pt x="43" y="132"/>
                  </a:cubicBezTo>
                  <a:cubicBezTo>
                    <a:pt x="43" y="129"/>
                    <a:pt x="44" y="126"/>
                    <a:pt x="44" y="123"/>
                  </a:cubicBezTo>
                  <a:cubicBezTo>
                    <a:pt x="43" y="123"/>
                    <a:pt x="42" y="123"/>
                    <a:pt x="41" y="123"/>
                  </a:cubicBezTo>
                  <a:cubicBezTo>
                    <a:pt x="41" y="126"/>
                    <a:pt x="40" y="129"/>
                    <a:pt x="40" y="132"/>
                  </a:cubicBezTo>
                  <a:close/>
                  <a:moveTo>
                    <a:pt x="81" y="234"/>
                  </a:moveTo>
                  <a:cubicBezTo>
                    <a:pt x="84" y="236"/>
                    <a:pt x="86" y="238"/>
                    <a:pt x="88" y="240"/>
                  </a:cubicBezTo>
                  <a:cubicBezTo>
                    <a:pt x="89" y="239"/>
                    <a:pt x="89" y="238"/>
                    <a:pt x="90" y="237"/>
                  </a:cubicBezTo>
                  <a:cubicBezTo>
                    <a:pt x="87" y="235"/>
                    <a:pt x="85" y="234"/>
                    <a:pt x="83" y="232"/>
                  </a:cubicBezTo>
                  <a:cubicBezTo>
                    <a:pt x="82" y="233"/>
                    <a:pt x="82" y="233"/>
                    <a:pt x="81" y="234"/>
                  </a:cubicBezTo>
                  <a:close/>
                  <a:moveTo>
                    <a:pt x="105" y="246"/>
                  </a:moveTo>
                  <a:cubicBezTo>
                    <a:pt x="102" y="245"/>
                    <a:pt x="100" y="243"/>
                    <a:pt x="97" y="242"/>
                  </a:cubicBezTo>
                  <a:cubicBezTo>
                    <a:pt x="97" y="243"/>
                    <a:pt x="96" y="244"/>
                    <a:pt x="96" y="244"/>
                  </a:cubicBezTo>
                  <a:cubicBezTo>
                    <a:pt x="98" y="246"/>
                    <a:pt x="101" y="247"/>
                    <a:pt x="103" y="249"/>
                  </a:cubicBezTo>
                  <a:cubicBezTo>
                    <a:pt x="104" y="248"/>
                    <a:pt x="104" y="247"/>
                    <a:pt x="105" y="246"/>
                  </a:cubicBezTo>
                  <a:close/>
                  <a:moveTo>
                    <a:pt x="120" y="255"/>
                  </a:moveTo>
                  <a:cubicBezTo>
                    <a:pt x="121" y="253"/>
                    <a:pt x="121" y="252"/>
                    <a:pt x="119" y="252"/>
                  </a:cubicBezTo>
                  <a:cubicBezTo>
                    <a:pt x="117" y="252"/>
                    <a:pt x="116" y="251"/>
                    <a:pt x="115" y="250"/>
                  </a:cubicBezTo>
                  <a:cubicBezTo>
                    <a:pt x="113" y="249"/>
                    <a:pt x="112" y="250"/>
                    <a:pt x="112" y="252"/>
                  </a:cubicBezTo>
                  <a:cubicBezTo>
                    <a:pt x="115" y="253"/>
                    <a:pt x="117" y="254"/>
                    <a:pt x="120" y="255"/>
                  </a:cubicBezTo>
                  <a:close/>
                  <a:moveTo>
                    <a:pt x="105" y="44"/>
                  </a:moveTo>
                  <a:cubicBezTo>
                    <a:pt x="105" y="42"/>
                    <a:pt x="104" y="41"/>
                    <a:pt x="102" y="42"/>
                  </a:cubicBezTo>
                  <a:cubicBezTo>
                    <a:pt x="100" y="43"/>
                    <a:pt x="98" y="44"/>
                    <a:pt x="96" y="45"/>
                  </a:cubicBezTo>
                  <a:cubicBezTo>
                    <a:pt x="97" y="46"/>
                    <a:pt x="97" y="47"/>
                    <a:pt x="98" y="48"/>
                  </a:cubicBezTo>
                  <a:cubicBezTo>
                    <a:pt x="100" y="46"/>
                    <a:pt x="103" y="45"/>
                    <a:pt x="105" y="44"/>
                  </a:cubicBezTo>
                  <a:close/>
                  <a:moveTo>
                    <a:pt x="58" y="208"/>
                  </a:moveTo>
                  <a:cubicBezTo>
                    <a:pt x="59" y="210"/>
                    <a:pt x="61" y="213"/>
                    <a:pt x="63" y="215"/>
                  </a:cubicBezTo>
                  <a:cubicBezTo>
                    <a:pt x="64" y="214"/>
                    <a:pt x="64" y="214"/>
                    <a:pt x="65" y="213"/>
                  </a:cubicBezTo>
                  <a:cubicBezTo>
                    <a:pt x="63" y="211"/>
                    <a:pt x="62" y="209"/>
                    <a:pt x="60" y="206"/>
                  </a:cubicBezTo>
                  <a:cubicBezTo>
                    <a:pt x="59" y="207"/>
                    <a:pt x="59" y="207"/>
                    <a:pt x="58" y="208"/>
                  </a:cubicBezTo>
                  <a:close/>
                  <a:moveTo>
                    <a:pt x="60" y="83"/>
                  </a:moveTo>
                  <a:cubicBezTo>
                    <a:pt x="62" y="81"/>
                    <a:pt x="64" y="79"/>
                    <a:pt x="65" y="77"/>
                  </a:cubicBezTo>
                  <a:cubicBezTo>
                    <a:pt x="65" y="76"/>
                    <a:pt x="64" y="75"/>
                    <a:pt x="63" y="75"/>
                  </a:cubicBezTo>
                  <a:cubicBezTo>
                    <a:pt x="61" y="77"/>
                    <a:pt x="60" y="79"/>
                    <a:pt x="58" y="82"/>
                  </a:cubicBezTo>
                  <a:cubicBezTo>
                    <a:pt x="59" y="82"/>
                    <a:pt x="60" y="83"/>
                    <a:pt x="60" y="83"/>
                  </a:cubicBezTo>
                  <a:close/>
                  <a:moveTo>
                    <a:pt x="129" y="258"/>
                  </a:moveTo>
                  <a:cubicBezTo>
                    <a:pt x="131" y="258"/>
                    <a:pt x="134" y="259"/>
                    <a:pt x="137" y="259"/>
                  </a:cubicBezTo>
                  <a:cubicBezTo>
                    <a:pt x="137" y="258"/>
                    <a:pt x="137" y="257"/>
                    <a:pt x="137" y="257"/>
                  </a:cubicBezTo>
                  <a:cubicBezTo>
                    <a:pt x="129" y="255"/>
                    <a:pt x="129" y="255"/>
                    <a:pt x="129" y="258"/>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6"/>
            <p:cNvSpPr>
              <a:spLocks/>
            </p:cNvSpPr>
            <p:nvPr userDrawn="1"/>
          </p:nvSpPr>
          <p:spPr bwMode="auto">
            <a:xfrm>
              <a:off x="5862638" y="1922462"/>
              <a:ext cx="1939925" cy="3621088"/>
            </a:xfrm>
            <a:custGeom>
              <a:avLst/>
              <a:gdLst>
                <a:gd name="T0" fmla="*/ 162 w 162"/>
                <a:gd name="T1" fmla="*/ 2 h 305"/>
                <a:gd name="T2" fmla="*/ 162 w 162"/>
                <a:gd name="T3" fmla="*/ 5 h 305"/>
                <a:gd name="T4" fmla="*/ 47 w 162"/>
                <a:gd name="T5" fmla="*/ 60 h 305"/>
                <a:gd name="T6" fmla="*/ 14 w 162"/>
                <a:gd name="T7" fmla="*/ 160 h 305"/>
                <a:gd name="T8" fmla="*/ 162 w 162"/>
                <a:gd name="T9" fmla="*/ 301 h 305"/>
                <a:gd name="T10" fmla="*/ 162 w 162"/>
                <a:gd name="T11" fmla="*/ 305 h 305"/>
                <a:gd name="T12" fmla="*/ 40 w 162"/>
                <a:gd name="T13" fmla="*/ 243 h 305"/>
                <a:gd name="T14" fmla="*/ 33 w 162"/>
                <a:gd name="T15" fmla="*/ 73 h 305"/>
                <a:gd name="T16" fmla="*/ 162 w 162"/>
                <a:gd name="T17" fmla="*/ 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305">
                  <a:moveTo>
                    <a:pt x="162" y="2"/>
                  </a:moveTo>
                  <a:cubicBezTo>
                    <a:pt x="162" y="3"/>
                    <a:pt x="162" y="4"/>
                    <a:pt x="162" y="5"/>
                  </a:cubicBezTo>
                  <a:cubicBezTo>
                    <a:pt x="115" y="6"/>
                    <a:pt x="77" y="24"/>
                    <a:pt x="47" y="60"/>
                  </a:cubicBezTo>
                  <a:cubicBezTo>
                    <a:pt x="24" y="89"/>
                    <a:pt x="13" y="123"/>
                    <a:pt x="14" y="160"/>
                  </a:cubicBezTo>
                  <a:cubicBezTo>
                    <a:pt x="18" y="237"/>
                    <a:pt x="81" y="300"/>
                    <a:pt x="162" y="301"/>
                  </a:cubicBezTo>
                  <a:cubicBezTo>
                    <a:pt x="162" y="302"/>
                    <a:pt x="162" y="303"/>
                    <a:pt x="162" y="305"/>
                  </a:cubicBezTo>
                  <a:cubicBezTo>
                    <a:pt x="111" y="304"/>
                    <a:pt x="70" y="284"/>
                    <a:pt x="40" y="243"/>
                  </a:cubicBezTo>
                  <a:cubicBezTo>
                    <a:pt x="2" y="192"/>
                    <a:pt x="0" y="126"/>
                    <a:pt x="33" y="73"/>
                  </a:cubicBezTo>
                  <a:cubicBezTo>
                    <a:pt x="65" y="21"/>
                    <a:pt x="120" y="0"/>
                    <a:pt x="162" y="2"/>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7"/>
            <p:cNvSpPr>
              <a:spLocks/>
            </p:cNvSpPr>
            <p:nvPr userDrawn="1"/>
          </p:nvSpPr>
          <p:spPr bwMode="auto">
            <a:xfrm>
              <a:off x="6784975" y="2778125"/>
              <a:ext cx="1017588" cy="1909763"/>
            </a:xfrm>
            <a:custGeom>
              <a:avLst/>
              <a:gdLst>
                <a:gd name="T0" fmla="*/ 85 w 85"/>
                <a:gd name="T1" fmla="*/ 158 h 161"/>
                <a:gd name="T2" fmla="*/ 85 w 85"/>
                <a:gd name="T3" fmla="*/ 161 h 161"/>
                <a:gd name="T4" fmla="*/ 18 w 85"/>
                <a:gd name="T5" fmla="*/ 125 h 161"/>
                <a:gd name="T6" fmla="*/ 17 w 85"/>
                <a:gd name="T7" fmla="*/ 39 h 161"/>
                <a:gd name="T8" fmla="*/ 85 w 85"/>
                <a:gd name="T9" fmla="*/ 1 h 161"/>
                <a:gd name="T10" fmla="*/ 85 w 85"/>
                <a:gd name="T11" fmla="*/ 4 h 161"/>
                <a:gd name="T12" fmla="*/ 22 w 85"/>
                <a:gd name="T13" fmla="*/ 37 h 161"/>
                <a:gd name="T14" fmla="*/ 13 w 85"/>
                <a:gd name="T15" fmla="*/ 107 h 161"/>
                <a:gd name="T16" fmla="*/ 85 w 85"/>
                <a:gd name="T17" fmla="*/ 15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61">
                  <a:moveTo>
                    <a:pt x="85" y="158"/>
                  </a:moveTo>
                  <a:cubicBezTo>
                    <a:pt x="85" y="159"/>
                    <a:pt x="85" y="160"/>
                    <a:pt x="85" y="161"/>
                  </a:cubicBezTo>
                  <a:cubicBezTo>
                    <a:pt x="56" y="160"/>
                    <a:pt x="33" y="149"/>
                    <a:pt x="18" y="125"/>
                  </a:cubicBezTo>
                  <a:cubicBezTo>
                    <a:pt x="0" y="97"/>
                    <a:pt x="0" y="68"/>
                    <a:pt x="17" y="39"/>
                  </a:cubicBezTo>
                  <a:cubicBezTo>
                    <a:pt x="33" y="12"/>
                    <a:pt x="63" y="0"/>
                    <a:pt x="85" y="1"/>
                  </a:cubicBezTo>
                  <a:cubicBezTo>
                    <a:pt x="85" y="2"/>
                    <a:pt x="85" y="3"/>
                    <a:pt x="85" y="4"/>
                  </a:cubicBezTo>
                  <a:cubicBezTo>
                    <a:pt x="59" y="5"/>
                    <a:pt x="37" y="16"/>
                    <a:pt x="22" y="37"/>
                  </a:cubicBezTo>
                  <a:cubicBezTo>
                    <a:pt x="7" y="59"/>
                    <a:pt x="4" y="83"/>
                    <a:pt x="13" y="107"/>
                  </a:cubicBezTo>
                  <a:cubicBezTo>
                    <a:pt x="25" y="139"/>
                    <a:pt x="50" y="156"/>
                    <a:pt x="85" y="158"/>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25" name="Freeform 8"/>
            <p:cNvSpPr>
              <a:spLocks/>
            </p:cNvSpPr>
            <p:nvPr userDrawn="1"/>
          </p:nvSpPr>
          <p:spPr bwMode="auto">
            <a:xfrm>
              <a:off x="7286625" y="2420938"/>
              <a:ext cx="120650" cy="71438"/>
            </a:xfrm>
            <a:custGeom>
              <a:avLst/>
              <a:gdLst>
                <a:gd name="T0" fmla="*/ 1 w 10"/>
                <a:gd name="T1" fmla="*/ 6 h 6"/>
                <a:gd name="T2" fmla="*/ 0 w 10"/>
                <a:gd name="T3" fmla="*/ 4 h 6"/>
                <a:gd name="T4" fmla="*/ 9 w 10"/>
                <a:gd name="T5" fmla="*/ 0 h 6"/>
                <a:gd name="T6" fmla="*/ 10 w 10"/>
                <a:gd name="T7" fmla="*/ 3 h 6"/>
                <a:gd name="T8" fmla="*/ 1 w 10"/>
                <a:gd name="T9" fmla="*/ 6 h 6"/>
              </a:gdLst>
              <a:ahLst/>
              <a:cxnLst>
                <a:cxn ang="0">
                  <a:pos x="T0" y="T1"/>
                </a:cxn>
                <a:cxn ang="0">
                  <a:pos x="T2" y="T3"/>
                </a:cxn>
                <a:cxn ang="0">
                  <a:pos x="T4" y="T5"/>
                </a:cxn>
                <a:cxn ang="0">
                  <a:pos x="T6" y="T7"/>
                </a:cxn>
                <a:cxn ang="0">
                  <a:pos x="T8" y="T9"/>
                </a:cxn>
              </a:cxnLst>
              <a:rect l="0" t="0" r="r" b="b"/>
              <a:pathLst>
                <a:path w="10" h="6">
                  <a:moveTo>
                    <a:pt x="1" y="6"/>
                  </a:moveTo>
                  <a:cubicBezTo>
                    <a:pt x="1" y="5"/>
                    <a:pt x="1" y="5"/>
                    <a:pt x="0" y="4"/>
                  </a:cubicBezTo>
                  <a:cubicBezTo>
                    <a:pt x="3" y="3"/>
                    <a:pt x="6" y="2"/>
                    <a:pt x="9" y="0"/>
                  </a:cubicBezTo>
                  <a:cubicBezTo>
                    <a:pt x="9" y="1"/>
                    <a:pt x="9" y="2"/>
                    <a:pt x="10" y="3"/>
                  </a:cubicBezTo>
                  <a:cubicBezTo>
                    <a:pt x="7" y="4"/>
                    <a:pt x="4" y="5"/>
                    <a:pt x="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 name="Freeform 9"/>
            <p:cNvSpPr>
              <a:spLocks/>
            </p:cNvSpPr>
            <p:nvPr userDrawn="1"/>
          </p:nvSpPr>
          <p:spPr bwMode="auto">
            <a:xfrm>
              <a:off x="6772275" y="2741613"/>
              <a:ext cx="96838" cy="107950"/>
            </a:xfrm>
            <a:custGeom>
              <a:avLst/>
              <a:gdLst>
                <a:gd name="T0" fmla="*/ 2 w 8"/>
                <a:gd name="T1" fmla="*/ 9 h 9"/>
                <a:gd name="T2" fmla="*/ 0 w 8"/>
                <a:gd name="T3" fmla="*/ 7 h 9"/>
                <a:gd name="T4" fmla="*/ 6 w 8"/>
                <a:gd name="T5" fmla="*/ 0 h 9"/>
                <a:gd name="T6" fmla="*/ 8 w 8"/>
                <a:gd name="T7" fmla="*/ 3 h 9"/>
                <a:gd name="T8" fmla="*/ 2 w 8"/>
                <a:gd name="T9" fmla="*/ 9 h 9"/>
              </a:gdLst>
              <a:ahLst/>
              <a:cxnLst>
                <a:cxn ang="0">
                  <a:pos x="T0" y="T1"/>
                </a:cxn>
                <a:cxn ang="0">
                  <a:pos x="T2" y="T3"/>
                </a:cxn>
                <a:cxn ang="0">
                  <a:pos x="T4" y="T5"/>
                </a:cxn>
                <a:cxn ang="0">
                  <a:pos x="T6" y="T7"/>
                </a:cxn>
                <a:cxn ang="0">
                  <a:pos x="T8" y="T9"/>
                </a:cxn>
              </a:cxnLst>
              <a:rect l="0" t="0" r="r" b="b"/>
              <a:pathLst>
                <a:path w="8" h="9">
                  <a:moveTo>
                    <a:pt x="2" y="9"/>
                  </a:moveTo>
                  <a:cubicBezTo>
                    <a:pt x="1" y="8"/>
                    <a:pt x="1" y="8"/>
                    <a:pt x="0" y="7"/>
                  </a:cubicBezTo>
                  <a:cubicBezTo>
                    <a:pt x="2" y="5"/>
                    <a:pt x="4" y="3"/>
                    <a:pt x="6" y="0"/>
                  </a:cubicBezTo>
                  <a:cubicBezTo>
                    <a:pt x="7" y="1"/>
                    <a:pt x="7" y="2"/>
                    <a:pt x="8" y="3"/>
                  </a:cubicBezTo>
                  <a:cubicBezTo>
                    <a:pt x="6" y="5"/>
                    <a:pt x="4" y="7"/>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 name="Freeform 10"/>
            <p:cNvSpPr>
              <a:spLocks/>
            </p:cNvSpPr>
            <p:nvPr userDrawn="1"/>
          </p:nvSpPr>
          <p:spPr bwMode="auto">
            <a:xfrm>
              <a:off x="6532563" y="3086100"/>
              <a:ext cx="96838" cy="95250"/>
            </a:xfrm>
            <a:custGeom>
              <a:avLst/>
              <a:gdLst>
                <a:gd name="T0" fmla="*/ 4 w 8"/>
                <a:gd name="T1" fmla="*/ 0 h 8"/>
                <a:gd name="T2" fmla="*/ 3 w 8"/>
                <a:gd name="T3" fmla="*/ 8 h 8"/>
                <a:gd name="T4" fmla="*/ 4 w 8"/>
                <a:gd name="T5" fmla="*/ 0 h 8"/>
              </a:gdLst>
              <a:ahLst/>
              <a:cxnLst>
                <a:cxn ang="0">
                  <a:pos x="T0" y="T1"/>
                </a:cxn>
                <a:cxn ang="0">
                  <a:pos x="T2" y="T3"/>
                </a:cxn>
                <a:cxn ang="0">
                  <a:pos x="T4" y="T5"/>
                </a:cxn>
              </a:cxnLst>
              <a:rect l="0" t="0" r="r" b="b"/>
              <a:pathLst>
                <a:path w="8" h="8">
                  <a:moveTo>
                    <a:pt x="4" y="0"/>
                  </a:moveTo>
                  <a:cubicBezTo>
                    <a:pt x="8" y="1"/>
                    <a:pt x="8" y="2"/>
                    <a:pt x="3" y="8"/>
                  </a:cubicBezTo>
                  <a:cubicBezTo>
                    <a:pt x="0" y="7"/>
                    <a:pt x="1" y="5"/>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8" name="Freeform 11"/>
            <p:cNvSpPr>
              <a:spLocks/>
            </p:cNvSpPr>
            <p:nvPr userDrawn="1"/>
          </p:nvSpPr>
          <p:spPr bwMode="auto">
            <a:xfrm>
              <a:off x="6413500" y="3679825"/>
              <a:ext cx="36513" cy="119063"/>
            </a:xfrm>
            <a:custGeom>
              <a:avLst/>
              <a:gdLst>
                <a:gd name="T0" fmla="*/ 0 w 3"/>
                <a:gd name="T1" fmla="*/ 9 h 10"/>
                <a:gd name="T2" fmla="*/ 0 w 3"/>
                <a:gd name="T3" fmla="*/ 2 h 10"/>
                <a:gd name="T4" fmla="*/ 2 w 3"/>
                <a:gd name="T5" fmla="*/ 0 h 10"/>
                <a:gd name="T6" fmla="*/ 3 w 3"/>
                <a:gd name="T7" fmla="*/ 2 h 10"/>
                <a:gd name="T8" fmla="*/ 3 w 3"/>
                <a:gd name="T9" fmla="*/ 7 h 10"/>
                <a:gd name="T10" fmla="*/ 2 w 3"/>
                <a:gd name="T11" fmla="*/ 10 h 10"/>
                <a:gd name="T12" fmla="*/ 0 w 3"/>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0" y="9"/>
                  </a:moveTo>
                  <a:cubicBezTo>
                    <a:pt x="0" y="7"/>
                    <a:pt x="0" y="4"/>
                    <a:pt x="0" y="2"/>
                  </a:cubicBezTo>
                  <a:cubicBezTo>
                    <a:pt x="0" y="1"/>
                    <a:pt x="1" y="1"/>
                    <a:pt x="2" y="0"/>
                  </a:cubicBezTo>
                  <a:cubicBezTo>
                    <a:pt x="2" y="1"/>
                    <a:pt x="3" y="1"/>
                    <a:pt x="3" y="2"/>
                  </a:cubicBezTo>
                  <a:cubicBezTo>
                    <a:pt x="3" y="4"/>
                    <a:pt x="3" y="5"/>
                    <a:pt x="3" y="7"/>
                  </a:cubicBezTo>
                  <a:cubicBezTo>
                    <a:pt x="3" y="8"/>
                    <a:pt x="2" y="9"/>
                    <a:pt x="2" y="10"/>
                  </a:cubicBezTo>
                  <a:cubicBezTo>
                    <a:pt x="1" y="9"/>
                    <a:pt x="1"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9" name="Freeform 12"/>
            <p:cNvSpPr>
              <a:spLocks/>
            </p:cNvSpPr>
            <p:nvPr userDrawn="1"/>
          </p:nvSpPr>
          <p:spPr bwMode="auto">
            <a:xfrm>
              <a:off x="6545263" y="4284663"/>
              <a:ext cx="71438" cy="106363"/>
            </a:xfrm>
            <a:custGeom>
              <a:avLst/>
              <a:gdLst>
                <a:gd name="T0" fmla="*/ 6 w 6"/>
                <a:gd name="T1" fmla="*/ 8 h 9"/>
                <a:gd name="T2" fmla="*/ 0 w 6"/>
                <a:gd name="T3" fmla="*/ 1 h 9"/>
                <a:gd name="T4" fmla="*/ 6 w 6"/>
                <a:gd name="T5" fmla="*/ 8 h 9"/>
              </a:gdLst>
              <a:ahLst/>
              <a:cxnLst>
                <a:cxn ang="0">
                  <a:pos x="T0" y="T1"/>
                </a:cxn>
                <a:cxn ang="0">
                  <a:pos x="T2" y="T3"/>
                </a:cxn>
                <a:cxn ang="0">
                  <a:pos x="T4" y="T5"/>
                </a:cxn>
              </a:cxnLst>
              <a:rect l="0" t="0" r="r" b="b"/>
              <a:pathLst>
                <a:path w="6" h="9">
                  <a:moveTo>
                    <a:pt x="6" y="8"/>
                  </a:moveTo>
                  <a:cubicBezTo>
                    <a:pt x="3" y="9"/>
                    <a:pt x="2" y="8"/>
                    <a:pt x="0" y="1"/>
                  </a:cubicBezTo>
                  <a:cubicBezTo>
                    <a:pt x="2" y="0"/>
                    <a:pt x="2" y="0"/>
                    <a:pt x="6"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1" name="Freeform 13"/>
            <p:cNvSpPr>
              <a:spLocks/>
            </p:cNvSpPr>
            <p:nvPr userDrawn="1"/>
          </p:nvSpPr>
          <p:spPr bwMode="auto">
            <a:xfrm>
              <a:off x="7491413" y="2386013"/>
              <a:ext cx="107950" cy="47625"/>
            </a:xfrm>
            <a:custGeom>
              <a:avLst/>
              <a:gdLst>
                <a:gd name="T0" fmla="*/ 0 w 9"/>
                <a:gd name="T1" fmla="*/ 1 h 4"/>
                <a:gd name="T2" fmla="*/ 9 w 9"/>
                <a:gd name="T3" fmla="*/ 0 h 4"/>
                <a:gd name="T4" fmla="*/ 9 w 9"/>
                <a:gd name="T5" fmla="*/ 3 h 4"/>
                <a:gd name="T6" fmla="*/ 1 w 9"/>
                <a:gd name="T7" fmla="*/ 4 h 4"/>
                <a:gd name="T8" fmla="*/ 0 w 9"/>
                <a:gd name="T9" fmla="*/ 1 h 4"/>
              </a:gdLst>
              <a:ahLst/>
              <a:cxnLst>
                <a:cxn ang="0">
                  <a:pos x="T0" y="T1"/>
                </a:cxn>
                <a:cxn ang="0">
                  <a:pos x="T2" y="T3"/>
                </a:cxn>
                <a:cxn ang="0">
                  <a:pos x="T4" y="T5"/>
                </a:cxn>
                <a:cxn ang="0">
                  <a:pos x="T6" y="T7"/>
                </a:cxn>
                <a:cxn ang="0">
                  <a:pos x="T8" y="T9"/>
                </a:cxn>
              </a:cxnLst>
              <a:rect l="0" t="0" r="r" b="b"/>
              <a:pathLst>
                <a:path w="9" h="4">
                  <a:moveTo>
                    <a:pt x="0" y="1"/>
                  </a:moveTo>
                  <a:cubicBezTo>
                    <a:pt x="3" y="1"/>
                    <a:pt x="6" y="0"/>
                    <a:pt x="9" y="0"/>
                  </a:cubicBezTo>
                  <a:cubicBezTo>
                    <a:pt x="9" y="1"/>
                    <a:pt x="9" y="2"/>
                    <a:pt x="9" y="3"/>
                  </a:cubicBezTo>
                  <a:cubicBezTo>
                    <a:pt x="6" y="3"/>
                    <a:pt x="4" y="4"/>
                    <a:pt x="1" y="4"/>
                  </a:cubicBezTo>
                  <a:cubicBezTo>
                    <a:pt x="1" y="3"/>
                    <a:pt x="0" y="3"/>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2" name="Freeform 14"/>
            <p:cNvSpPr>
              <a:spLocks/>
            </p:cNvSpPr>
            <p:nvPr userDrawn="1"/>
          </p:nvSpPr>
          <p:spPr bwMode="auto">
            <a:xfrm>
              <a:off x="6461125" y="3276600"/>
              <a:ext cx="71438" cy="106363"/>
            </a:xfrm>
            <a:custGeom>
              <a:avLst/>
              <a:gdLst>
                <a:gd name="T0" fmla="*/ 3 w 6"/>
                <a:gd name="T1" fmla="*/ 9 h 9"/>
                <a:gd name="T2" fmla="*/ 3 w 6"/>
                <a:gd name="T3" fmla="*/ 0 h 9"/>
                <a:gd name="T4" fmla="*/ 6 w 6"/>
                <a:gd name="T5" fmla="*/ 1 h 9"/>
                <a:gd name="T6" fmla="*/ 3 w 6"/>
                <a:gd name="T7" fmla="*/ 9 h 9"/>
              </a:gdLst>
              <a:ahLst/>
              <a:cxnLst>
                <a:cxn ang="0">
                  <a:pos x="T0" y="T1"/>
                </a:cxn>
                <a:cxn ang="0">
                  <a:pos x="T2" y="T3"/>
                </a:cxn>
                <a:cxn ang="0">
                  <a:pos x="T4" y="T5"/>
                </a:cxn>
                <a:cxn ang="0">
                  <a:pos x="T6" y="T7"/>
                </a:cxn>
              </a:cxnLst>
              <a:rect l="0" t="0" r="r" b="b"/>
              <a:pathLst>
                <a:path w="6" h="9">
                  <a:moveTo>
                    <a:pt x="3" y="9"/>
                  </a:moveTo>
                  <a:cubicBezTo>
                    <a:pt x="0" y="8"/>
                    <a:pt x="0" y="6"/>
                    <a:pt x="3" y="0"/>
                  </a:cubicBezTo>
                  <a:cubicBezTo>
                    <a:pt x="4" y="0"/>
                    <a:pt x="5" y="0"/>
                    <a:pt x="6" y="1"/>
                  </a:cubicBezTo>
                  <a:cubicBezTo>
                    <a:pt x="5" y="3"/>
                    <a:pt x="4" y="6"/>
                    <a:pt x="3"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3" name="Freeform 15"/>
            <p:cNvSpPr>
              <a:spLocks/>
            </p:cNvSpPr>
            <p:nvPr userDrawn="1"/>
          </p:nvSpPr>
          <p:spPr bwMode="auto">
            <a:xfrm>
              <a:off x="6927850" y="2611438"/>
              <a:ext cx="96838" cy="95250"/>
            </a:xfrm>
            <a:custGeom>
              <a:avLst/>
              <a:gdLst>
                <a:gd name="T0" fmla="*/ 7 w 8"/>
                <a:gd name="T1" fmla="*/ 0 h 8"/>
                <a:gd name="T2" fmla="*/ 8 w 8"/>
                <a:gd name="T3" fmla="*/ 3 h 8"/>
                <a:gd name="T4" fmla="*/ 2 w 8"/>
                <a:gd name="T5" fmla="*/ 8 h 8"/>
                <a:gd name="T6" fmla="*/ 0 w 8"/>
                <a:gd name="T7" fmla="*/ 6 h 8"/>
                <a:gd name="T8" fmla="*/ 7 w 8"/>
                <a:gd name="T9" fmla="*/ 0 h 8"/>
              </a:gdLst>
              <a:ahLst/>
              <a:cxnLst>
                <a:cxn ang="0">
                  <a:pos x="T0" y="T1"/>
                </a:cxn>
                <a:cxn ang="0">
                  <a:pos x="T2" y="T3"/>
                </a:cxn>
                <a:cxn ang="0">
                  <a:pos x="T4" y="T5"/>
                </a:cxn>
                <a:cxn ang="0">
                  <a:pos x="T6" y="T7"/>
                </a:cxn>
                <a:cxn ang="0">
                  <a:pos x="T8" y="T9"/>
                </a:cxn>
              </a:cxnLst>
              <a:rect l="0" t="0" r="r" b="b"/>
              <a:pathLst>
                <a:path w="8" h="8">
                  <a:moveTo>
                    <a:pt x="7" y="0"/>
                  </a:moveTo>
                  <a:cubicBezTo>
                    <a:pt x="7" y="1"/>
                    <a:pt x="8" y="2"/>
                    <a:pt x="8" y="3"/>
                  </a:cubicBezTo>
                  <a:cubicBezTo>
                    <a:pt x="6" y="4"/>
                    <a:pt x="4" y="6"/>
                    <a:pt x="2" y="8"/>
                  </a:cubicBezTo>
                  <a:cubicBezTo>
                    <a:pt x="1" y="7"/>
                    <a:pt x="0" y="6"/>
                    <a:pt x="0" y="6"/>
                  </a:cubicBezTo>
                  <a:cubicBezTo>
                    <a:pt x="2" y="4"/>
                    <a:pt x="4" y="2"/>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2" name="Freeform 16"/>
            <p:cNvSpPr>
              <a:spLocks/>
            </p:cNvSpPr>
            <p:nvPr userDrawn="1"/>
          </p:nvSpPr>
          <p:spPr bwMode="auto">
            <a:xfrm>
              <a:off x="6424613" y="3892550"/>
              <a:ext cx="49213" cy="95250"/>
            </a:xfrm>
            <a:custGeom>
              <a:avLst/>
              <a:gdLst>
                <a:gd name="T0" fmla="*/ 3 w 4"/>
                <a:gd name="T1" fmla="*/ 0 h 8"/>
                <a:gd name="T2" fmla="*/ 4 w 4"/>
                <a:gd name="T3" fmla="*/ 8 h 8"/>
                <a:gd name="T4" fmla="*/ 1 w 4"/>
                <a:gd name="T5" fmla="*/ 8 h 8"/>
                <a:gd name="T6" fmla="*/ 0 w 4"/>
                <a:gd name="T7" fmla="*/ 1 h 8"/>
                <a:gd name="T8" fmla="*/ 3 w 4"/>
                <a:gd name="T9" fmla="*/ 0 h 8"/>
              </a:gdLst>
              <a:ahLst/>
              <a:cxnLst>
                <a:cxn ang="0">
                  <a:pos x="T0" y="T1"/>
                </a:cxn>
                <a:cxn ang="0">
                  <a:pos x="T2" y="T3"/>
                </a:cxn>
                <a:cxn ang="0">
                  <a:pos x="T4" y="T5"/>
                </a:cxn>
                <a:cxn ang="0">
                  <a:pos x="T6" y="T7"/>
                </a:cxn>
                <a:cxn ang="0">
                  <a:pos x="T8" y="T9"/>
                </a:cxn>
              </a:cxnLst>
              <a:rect l="0" t="0" r="r" b="b"/>
              <a:pathLst>
                <a:path w="4" h="8">
                  <a:moveTo>
                    <a:pt x="3" y="0"/>
                  </a:moveTo>
                  <a:cubicBezTo>
                    <a:pt x="3" y="3"/>
                    <a:pt x="4" y="5"/>
                    <a:pt x="4" y="8"/>
                  </a:cubicBezTo>
                  <a:cubicBezTo>
                    <a:pt x="3" y="8"/>
                    <a:pt x="2" y="8"/>
                    <a:pt x="1" y="8"/>
                  </a:cubicBezTo>
                  <a:cubicBezTo>
                    <a:pt x="1" y="6"/>
                    <a:pt x="0" y="3"/>
                    <a:pt x="0" y="1"/>
                  </a:cubicBezTo>
                  <a:cubicBezTo>
                    <a:pt x="0" y="0"/>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3" name="Freeform 17"/>
            <p:cNvSpPr>
              <a:spLocks/>
            </p:cNvSpPr>
            <p:nvPr userDrawn="1"/>
          </p:nvSpPr>
          <p:spPr bwMode="auto">
            <a:xfrm>
              <a:off x="6761163" y="4629150"/>
              <a:ext cx="95250" cy="95250"/>
            </a:xfrm>
            <a:custGeom>
              <a:avLst/>
              <a:gdLst>
                <a:gd name="T0" fmla="*/ 0 w 8"/>
                <a:gd name="T1" fmla="*/ 2 h 8"/>
                <a:gd name="T2" fmla="*/ 8 w 8"/>
                <a:gd name="T3" fmla="*/ 6 h 8"/>
                <a:gd name="T4" fmla="*/ 8 w 8"/>
                <a:gd name="T5" fmla="*/ 7 h 8"/>
                <a:gd name="T6" fmla="*/ 6 w 8"/>
                <a:gd name="T7" fmla="*/ 8 h 8"/>
                <a:gd name="T8" fmla="*/ 0 w 8"/>
                <a:gd name="T9" fmla="*/ 2 h 8"/>
              </a:gdLst>
              <a:ahLst/>
              <a:cxnLst>
                <a:cxn ang="0">
                  <a:pos x="T0" y="T1"/>
                </a:cxn>
                <a:cxn ang="0">
                  <a:pos x="T2" y="T3"/>
                </a:cxn>
                <a:cxn ang="0">
                  <a:pos x="T4" y="T5"/>
                </a:cxn>
                <a:cxn ang="0">
                  <a:pos x="T6" y="T7"/>
                </a:cxn>
                <a:cxn ang="0">
                  <a:pos x="T8" y="T9"/>
                </a:cxn>
              </a:cxnLst>
              <a:rect l="0" t="0" r="r" b="b"/>
              <a:pathLst>
                <a:path w="8" h="8">
                  <a:moveTo>
                    <a:pt x="0" y="2"/>
                  </a:moveTo>
                  <a:cubicBezTo>
                    <a:pt x="3" y="0"/>
                    <a:pt x="3" y="0"/>
                    <a:pt x="8" y="6"/>
                  </a:cubicBezTo>
                  <a:cubicBezTo>
                    <a:pt x="8" y="6"/>
                    <a:pt x="8" y="7"/>
                    <a:pt x="8" y="7"/>
                  </a:cubicBezTo>
                  <a:cubicBezTo>
                    <a:pt x="7" y="8"/>
                    <a:pt x="7" y="8"/>
                    <a:pt x="6" y="8"/>
                  </a:cubicBezTo>
                  <a:cubicBezTo>
                    <a:pt x="4" y="6"/>
                    <a:pt x="2" y="4"/>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4" name="Freeform 18"/>
            <p:cNvSpPr>
              <a:spLocks/>
            </p:cNvSpPr>
            <p:nvPr userDrawn="1"/>
          </p:nvSpPr>
          <p:spPr bwMode="auto">
            <a:xfrm>
              <a:off x="6461125" y="4095750"/>
              <a:ext cx="71438" cy="106363"/>
            </a:xfrm>
            <a:custGeom>
              <a:avLst/>
              <a:gdLst>
                <a:gd name="T0" fmla="*/ 3 w 6"/>
                <a:gd name="T1" fmla="*/ 0 h 9"/>
                <a:gd name="T2" fmla="*/ 6 w 6"/>
                <a:gd name="T3" fmla="*/ 8 h 9"/>
                <a:gd name="T4" fmla="*/ 3 w 6"/>
                <a:gd name="T5" fmla="*/ 9 h 9"/>
                <a:gd name="T6" fmla="*/ 1 w 6"/>
                <a:gd name="T7" fmla="*/ 3 h 9"/>
                <a:gd name="T8" fmla="*/ 3 w 6"/>
                <a:gd name="T9" fmla="*/ 0 h 9"/>
              </a:gdLst>
              <a:ahLst/>
              <a:cxnLst>
                <a:cxn ang="0">
                  <a:pos x="T0" y="T1"/>
                </a:cxn>
                <a:cxn ang="0">
                  <a:pos x="T2" y="T3"/>
                </a:cxn>
                <a:cxn ang="0">
                  <a:pos x="T4" y="T5"/>
                </a:cxn>
                <a:cxn ang="0">
                  <a:pos x="T6" y="T7"/>
                </a:cxn>
                <a:cxn ang="0">
                  <a:pos x="T8" y="T9"/>
                </a:cxn>
              </a:cxnLst>
              <a:rect l="0" t="0" r="r" b="b"/>
              <a:pathLst>
                <a:path w="6" h="9">
                  <a:moveTo>
                    <a:pt x="3" y="0"/>
                  </a:moveTo>
                  <a:cubicBezTo>
                    <a:pt x="4" y="3"/>
                    <a:pt x="5" y="5"/>
                    <a:pt x="6" y="8"/>
                  </a:cubicBezTo>
                  <a:cubicBezTo>
                    <a:pt x="5" y="8"/>
                    <a:pt x="4" y="9"/>
                    <a:pt x="3" y="9"/>
                  </a:cubicBezTo>
                  <a:cubicBezTo>
                    <a:pt x="2" y="7"/>
                    <a:pt x="2" y="5"/>
                    <a:pt x="1" y="3"/>
                  </a:cubicBezTo>
                  <a:cubicBezTo>
                    <a:pt x="0" y="1"/>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5" name="Freeform 19"/>
            <p:cNvSpPr>
              <a:spLocks/>
            </p:cNvSpPr>
            <p:nvPr userDrawn="1"/>
          </p:nvSpPr>
          <p:spPr bwMode="auto">
            <a:xfrm>
              <a:off x="6424613" y="3478213"/>
              <a:ext cx="49213" cy="106363"/>
            </a:xfrm>
            <a:custGeom>
              <a:avLst/>
              <a:gdLst>
                <a:gd name="T0" fmla="*/ 0 w 4"/>
                <a:gd name="T1" fmla="*/ 9 h 9"/>
                <a:gd name="T2" fmla="*/ 1 w 4"/>
                <a:gd name="T3" fmla="*/ 0 h 9"/>
                <a:gd name="T4" fmla="*/ 4 w 4"/>
                <a:gd name="T5" fmla="*/ 0 h 9"/>
                <a:gd name="T6" fmla="*/ 3 w 4"/>
                <a:gd name="T7" fmla="*/ 9 h 9"/>
                <a:gd name="T8" fmla="*/ 0 w 4"/>
                <a:gd name="T9" fmla="*/ 9 h 9"/>
              </a:gdLst>
              <a:ahLst/>
              <a:cxnLst>
                <a:cxn ang="0">
                  <a:pos x="T0" y="T1"/>
                </a:cxn>
                <a:cxn ang="0">
                  <a:pos x="T2" y="T3"/>
                </a:cxn>
                <a:cxn ang="0">
                  <a:pos x="T4" y="T5"/>
                </a:cxn>
                <a:cxn ang="0">
                  <a:pos x="T6" y="T7"/>
                </a:cxn>
                <a:cxn ang="0">
                  <a:pos x="T8" y="T9"/>
                </a:cxn>
              </a:cxnLst>
              <a:rect l="0" t="0" r="r" b="b"/>
              <a:pathLst>
                <a:path w="4" h="9">
                  <a:moveTo>
                    <a:pt x="0" y="9"/>
                  </a:moveTo>
                  <a:cubicBezTo>
                    <a:pt x="0" y="6"/>
                    <a:pt x="1" y="3"/>
                    <a:pt x="1" y="0"/>
                  </a:cubicBezTo>
                  <a:cubicBezTo>
                    <a:pt x="2" y="0"/>
                    <a:pt x="3" y="0"/>
                    <a:pt x="4" y="0"/>
                  </a:cubicBezTo>
                  <a:cubicBezTo>
                    <a:pt x="4" y="3"/>
                    <a:pt x="3" y="6"/>
                    <a:pt x="3" y="9"/>
                  </a:cubicBezTo>
                  <a:cubicBezTo>
                    <a:pt x="2" y="9"/>
                    <a:pt x="1"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6" name="Freeform 20"/>
            <p:cNvSpPr>
              <a:spLocks/>
            </p:cNvSpPr>
            <p:nvPr userDrawn="1"/>
          </p:nvSpPr>
          <p:spPr bwMode="auto">
            <a:xfrm>
              <a:off x="6916738" y="4772025"/>
              <a:ext cx="107950" cy="93663"/>
            </a:xfrm>
            <a:custGeom>
              <a:avLst/>
              <a:gdLst>
                <a:gd name="T0" fmla="*/ 0 w 9"/>
                <a:gd name="T1" fmla="*/ 2 h 8"/>
                <a:gd name="T2" fmla="*/ 2 w 9"/>
                <a:gd name="T3" fmla="*/ 0 h 8"/>
                <a:gd name="T4" fmla="*/ 9 w 9"/>
                <a:gd name="T5" fmla="*/ 5 h 8"/>
                <a:gd name="T6" fmla="*/ 7 w 9"/>
                <a:gd name="T7" fmla="*/ 8 h 8"/>
                <a:gd name="T8" fmla="*/ 0 w 9"/>
                <a:gd name="T9" fmla="*/ 2 h 8"/>
              </a:gdLst>
              <a:ahLst/>
              <a:cxnLst>
                <a:cxn ang="0">
                  <a:pos x="T0" y="T1"/>
                </a:cxn>
                <a:cxn ang="0">
                  <a:pos x="T2" y="T3"/>
                </a:cxn>
                <a:cxn ang="0">
                  <a:pos x="T4" y="T5"/>
                </a:cxn>
                <a:cxn ang="0">
                  <a:pos x="T6" y="T7"/>
                </a:cxn>
                <a:cxn ang="0">
                  <a:pos x="T8" y="T9"/>
                </a:cxn>
              </a:cxnLst>
              <a:rect l="0" t="0" r="r" b="b"/>
              <a:pathLst>
                <a:path w="9" h="8">
                  <a:moveTo>
                    <a:pt x="0" y="2"/>
                  </a:moveTo>
                  <a:cubicBezTo>
                    <a:pt x="1" y="1"/>
                    <a:pt x="1" y="1"/>
                    <a:pt x="2" y="0"/>
                  </a:cubicBezTo>
                  <a:cubicBezTo>
                    <a:pt x="4" y="2"/>
                    <a:pt x="6" y="3"/>
                    <a:pt x="9" y="5"/>
                  </a:cubicBezTo>
                  <a:cubicBezTo>
                    <a:pt x="8" y="6"/>
                    <a:pt x="8" y="7"/>
                    <a:pt x="7" y="8"/>
                  </a:cubicBezTo>
                  <a:cubicBezTo>
                    <a:pt x="5" y="6"/>
                    <a:pt x="3" y="4"/>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7" name="Freeform 21"/>
            <p:cNvSpPr>
              <a:spLocks/>
            </p:cNvSpPr>
            <p:nvPr userDrawn="1"/>
          </p:nvSpPr>
          <p:spPr bwMode="auto">
            <a:xfrm>
              <a:off x="7096125" y="4889500"/>
              <a:ext cx="107950" cy="84138"/>
            </a:xfrm>
            <a:custGeom>
              <a:avLst/>
              <a:gdLst>
                <a:gd name="T0" fmla="*/ 9 w 9"/>
                <a:gd name="T1" fmla="*/ 4 h 7"/>
                <a:gd name="T2" fmla="*/ 7 w 9"/>
                <a:gd name="T3" fmla="*/ 7 h 7"/>
                <a:gd name="T4" fmla="*/ 0 w 9"/>
                <a:gd name="T5" fmla="*/ 2 h 7"/>
                <a:gd name="T6" fmla="*/ 1 w 9"/>
                <a:gd name="T7" fmla="*/ 0 h 7"/>
                <a:gd name="T8" fmla="*/ 9 w 9"/>
                <a:gd name="T9" fmla="*/ 4 h 7"/>
              </a:gdLst>
              <a:ahLst/>
              <a:cxnLst>
                <a:cxn ang="0">
                  <a:pos x="T0" y="T1"/>
                </a:cxn>
                <a:cxn ang="0">
                  <a:pos x="T2" y="T3"/>
                </a:cxn>
                <a:cxn ang="0">
                  <a:pos x="T4" y="T5"/>
                </a:cxn>
                <a:cxn ang="0">
                  <a:pos x="T6" y="T7"/>
                </a:cxn>
                <a:cxn ang="0">
                  <a:pos x="T8" y="T9"/>
                </a:cxn>
              </a:cxnLst>
              <a:rect l="0" t="0" r="r" b="b"/>
              <a:pathLst>
                <a:path w="9" h="7">
                  <a:moveTo>
                    <a:pt x="9" y="4"/>
                  </a:moveTo>
                  <a:cubicBezTo>
                    <a:pt x="8" y="5"/>
                    <a:pt x="8" y="6"/>
                    <a:pt x="7" y="7"/>
                  </a:cubicBezTo>
                  <a:cubicBezTo>
                    <a:pt x="5" y="5"/>
                    <a:pt x="2" y="4"/>
                    <a:pt x="0" y="2"/>
                  </a:cubicBezTo>
                  <a:cubicBezTo>
                    <a:pt x="0" y="2"/>
                    <a:pt x="1" y="1"/>
                    <a:pt x="1" y="0"/>
                  </a:cubicBezTo>
                  <a:cubicBezTo>
                    <a:pt x="4" y="1"/>
                    <a:pt x="6" y="3"/>
                    <a:pt x="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8" name="Freeform 22"/>
            <p:cNvSpPr>
              <a:spLocks/>
            </p:cNvSpPr>
            <p:nvPr userDrawn="1"/>
          </p:nvSpPr>
          <p:spPr bwMode="auto">
            <a:xfrm>
              <a:off x="7286625" y="4973638"/>
              <a:ext cx="107950" cy="71438"/>
            </a:xfrm>
            <a:custGeom>
              <a:avLst/>
              <a:gdLst>
                <a:gd name="T0" fmla="*/ 8 w 9"/>
                <a:gd name="T1" fmla="*/ 6 h 6"/>
                <a:gd name="T2" fmla="*/ 0 w 9"/>
                <a:gd name="T3" fmla="*/ 3 h 6"/>
                <a:gd name="T4" fmla="*/ 3 w 9"/>
                <a:gd name="T5" fmla="*/ 1 h 6"/>
                <a:gd name="T6" fmla="*/ 7 w 9"/>
                <a:gd name="T7" fmla="*/ 3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5" y="5"/>
                    <a:pt x="3" y="4"/>
                    <a:pt x="0" y="3"/>
                  </a:cubicBezTo>
                  <a:cubicBezTo>
                    <a:pt x="0" y="1"/>
                    <a:pt x="1" y="0"/>
                    <a:pt x="3" y="1"/>
                  </a:cubicBezTo>
                  <a:cubicBezTo>
                    <a:pt x="4" y="2"/>
                    <a:pt x="5" y="3"/>
                    <a:pt x="7" y="3"/>
                  </a:cubicBezTo>
                  <a:cubicBezTo>
                    <a:pt x="9" y="3"/>
                    <a:pt x="9" y="4"/>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9" name="Freeform 23"/>
            <p:cNvSpPr>
              <a:spLocks/>
            </p:cNvSpPr>
            <p:nvPr userDrawn="1"/>
          </p:nvSpPr>
          <p:spPr bwMode="auto">
            <a:xfrm>
              <a:off x="7096125" y="2505075"/>
              <a:ext cx="107950" cy="82550"/>
            </a:xfrm>
            <a:custGeom>
              <a:avLst/>
              <a:gdLst>
                <a:gd name="T0" fmla="*/ 9 w 9"/>
                <a:gd name="T1" fmla="*/ 3 h 7"/>
                <a:gd name="T2" fmla="*/ 2 w 9"/>
                <a:gd name="T3" fmla="*/ 7 h 7"/>
                <a:gd name="T4" fmla="*/ 0 w 9"/>
                <a:gd name="T5" fmla="*/ 4 h 7"/>
                <a:gd name="T6" fmla="*/ 6 w 9"/>
                <a:gd name="T7" fmla="*/ 1 h 7"/>
                <a:gd name="T8" fmla="*/ 9 w 9"/>
                <a:gd name="T9" fmla="*/ 3 h 7"/>
              </a:gdLst>
              <a:ahLst/>
              <a:cxnLst>
                <a:cxn ang="0">
                  <a:pos x="T0" y="T1"/>
                </a:cxn>
                <a:cxn ang="0">
                  <a:pos x="T2" y="T3"/>
                </a:cxn>
                <a:cxn ang="0">
                  <a:pos x="T4" y="T5"/>
                </a:cxn>
                <a:cxn ang="0">
                  <a:pos x="T6" y="T7"/>
                </a:cxn>
                <a:cxn ang="0">
                  <a:pos x="T8" y="T9"/>
                </a:cxn>
              </a:cxnLst>
              <a:rect l="0" t="0" r="r" b="b"/>
              <a:pathLst>
                <a:path w="9" h="7">
                  <a:moveTo>
                    <a:pt x="9" y="3"/>
                  </a:moveTo>
                  <a:cubicBezTo>
                    <a:pt x="7" y="4"/>
                    <a:pt x="4" y="5"/>
                    <a:pt x="2" y="7"/>
                  </a:cubicBezTo>
                  <a:cubicBezTo>
                    <a:pt x="1" y="6"/>
                    <a:pt x="1" y="5"/>
                    <a:pt x="0" y="4"/>
                  </a:cubicBezTo>
                  <a:cubicBezTo>
                    <a:pt x="2" y="3"/>
                    <a:pt x="4" y="2"/>
                    <a:pt x="6" y="1"/>
                  </a:cubicBezTo>
                  <a:cubicBezTo>
                    <a:pt x="8" y="0"/>
                    <a:pt x="9" y="1"/>
                    <a:pt x="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0" name="Freeform 24"/>
            <p:cNvSpPr>
              <a:spLocks/>
            </p:cNvSpPr>
            <p:nvPr userDrawn="1"/>
          </p:nvSpPr>
          <p:spPr bwMode="auto">
            <a:xfrm>
              <a:off x="6640513" y="4462463"/>
              <a:ext cx="84138" cy="107950"/>
            </a:xfrm>
            <a:custGeom>
              <a:avLst/>
              <a:gdLst>
                <a:gd name="T0" fmla="*/ 0 w 7"/>
                <a:gd name="T1" fmla="*/ 2 h 9"/>
                <a:gd name="T2" fmla="*/ 2 w 7"/>
                <a:gd name="T3" fmla="*/ 0 h 9"/>
                <a:gd name="T4" fmla="*/ 7 w 7"/>
                <a:gd name="T5" fmla="*/ 7 h 9"/>
                <a:gd name="T6" fmla="*/ 5 w 7"/>
                <a:gd name="T7" fmla="*/ 9 h 9"/>
                <a:gd name="T8" fmla="*/ 0 w 7"/>
                <a:gd name="T9" fmla="*/ 2 h 9"/>
              </a:gdLst>
              <a:ahLst/>
              <a:cxnLst>
                <a:cxn ang="0">
                  <a:pos x="T0" y="T1"/>
                </a:cxn>
                <a:cxn ang="0">
                  <a:pos x="T2" y="T3"/>
                </a:cxn>
                <a:cxn ang="0">
                  <a:pos x="T4" y="T5"/>
                </a:cxn>
                <a:cxn ang="0">
                  <a:pos x="T6" y="T7"/>
                </a:cxn>
                <a:cxn ang="0">
                  <a:pos x="T8" y="T9"/>
                </a:cxn>
              </a:cxnLst>
              <a:rect l="0" t="0" r="r" b="b"/>
              <a:pathLst>
                <a:path w="7" h="9">
                  <a:moveTo>
                    <a:pt x="0" y="2"/>
                  </a:moveTo>
                  <a:cubicBezTo>
                    <a:pt x="1" y="1"/>
                    <a:pt x="1" y="1"/>
                    <a:pt x="2" y="0"/>
                  </a:cubicBezTo>
                  <a:cubicBezTo>
                    <a:pt x="4" y="3"/>
                    <a:pt x="5" y="5"/>
                    <a:pt x="7" y="7"/>
                  </a:cubicBezTo>
                  <a:cubicBezTo>
                    <a:pt x="6" y="8"/>
                    <a:pt x="6" y="8"/>
                    <a:pt x="5" y="9"/>
                  </a:cubicBezTo>
                  <a:cubicBezTo>
                    <a:pt x="3" y="7"/>
                    <a:pt x="1" y="4"/>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1" name="Freeform 25"/>
            <p:cNvSpPr>
              <a:spLocks/>
            </p:cNvSpPr>
            <p:nvPr userDrawn="1"/>
          </p:nvSpPr>
          <p:spPr bwMode="auto">
            <a:xfrm>
              <a:off x="6640513" y="2908300"/>
              <a:ext cx="84138" cy="95250"/>
            </a:xfrm>
            <a:custGeom>
              <a:avLst/>
              <a:gdLst>
                <a:gd name="T0" fmla="*/ 2 w 7"/>
                <a:gd name="T1" fmla="*/ 8 h 8"/>
                <a:gd name="T2" fmla="*/ 0 w 7"/>
                <a:gd name="T3" fmla="*/ 7 h 8"/>
                <a:gd name="T4" fmla="*/ 5 w 7"/>
                <a:gd name="T5" fmla="*/ 0 h 8"/>
                <a:gd name="T6" fmla="*/ 7 w 7"/>
                <a:gd name="T7" fmla="*/ 2 h 8"/>
                <a:gd name="T8" fmla="*/ 2 w 7"/>
                <a:gd name="T9" fmla="*/ 8 h 8"/>
              </a:gdLst>
              <a:ahLst/>
              <a:cxnLst>
                <a:cxn ang="0">
                  <a:pos x="T0" y="T1"/>
                </a:cxn>
                <a:cxn ang="0">
                  <a:pos x="T2" y="T3"/>
                </a:cxn>
                <a:cxn ang="0">
                  <a:pos x="T4" y="T5"/>
                </a:cxn>
                <a:cxn ang="0">
                  <a:pos x="T6" y="T7"/>
                </a:cxn>
                <a:cxn ang="0">
                  <a:pos x="T8" y="T9"/>
                </a:cxn>
              </a:cxnLst>
              <a:rect l="0" t="0" r="r" b="b"/>
              <a:pathLst>
                <a:path w="7" h="8">
                  <a:moveTo>
                    <a:pt x="2" y="8"/>
                  </a:moveTo>
                  <a:cubicBezTo>
                    <a:pt x="2" y="8"/>
                    <a:pt x="1" y="7"/>
                    <a:pt x="0" y="7"/>
                  </a:cubicBezTo>
                  <a:cubicBezTo>
                    <a:pt x="2" y="4"/>
                    <a:pt x="3" y="2"/>
                    <a:pt x="5" y="0"/>
                  </a:cubicBezTo>
                  <a:cubicBezTo>
                    <a:pt x="6" y="0"/>
                    <a:pt x="7" y="1"/>
                    <a:pt x="7" y="2"/>
                  </a:cubicBezTo>
                  <a:cubicBezTo>
                    <a:pt x="6" y="4"/>
                    <a:pt x="4" y="6"/>
                    <a:pt x="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2" name="Freeform 26"/>
            <p:cNvSpPr>
              <a:spLocks/>
            </p:cNvSpPr>
            <p:nvPr userDrawn="1"/>
          </p:nvSpPr>
          <p:spPr bwMode="auto">
            <a:xfrm>
              <a:off x="7491413" y="5045075"/>
              <a:ext cx="95250" cy="47625"/>
            </a:xfrm>
            <a:custGeom>
              <a:avLst/>
              <a:gdLst>
                <a:gd name="T0" fmla="*/ 0 w 8"/>
                <a:gd name="T1" fmla="*/ 3 h 4"/>
                <a:gd name="T2" fmla="*/ 8 w 8"/>
                <a:gd name="T3" fmla="*/ 2 h 4"/>
                <a:gd name="T4" fmla="*/ 8 w 8"/>
                <a:gd name="T5" fmla="*/ 4 h 4"/>
                <a:gd name="T6" fmla="*/ 0 w 8"/>
                <a:gd name="T7" fmla="*/ 3 h 4"/>
              </a:gdLst>
              <a:ahLst/>
              <a:cxnLst>
                <a:cxn ang="0">
                  <a:pos x="T0" y="T1"/>
                </a:cxn>
                <a:cxn ang="0">
                  <a:pos x="T2" y="T3"/>
                </a:cxn>
                <a:cxn ang="0">
                  <a:pos x="T4" y="T5"/>
                </a:cxn>
                <a:cxn ang="0">
                  <a:pos x="T6" y="T7"/>
                </a:cxn>
              </a:cxnLst>
              <a:rect l="0" t="0" r="r" b="b"/>
              <a:pathLst>
                <a:path w="8" h="4">
                  <a:moveTo>
                    <a:pt x="0" y="3"/>
                  </a:moveTo>
                  <a:cubicBezTo>
                    <a:pt x="0" y="0"/>
                    <a:pt x="0" y="0"/>
                    <a:pt x="8" y="2"/>
                  </a:cubicBezTo>
                  <a:cubicBezTo>
                    <a:pt x="8" y="2"/>
                    <a:pt x="8" y="3"/>
                    <a:pt x="8" y="4"/>
                  </a:cubicBezTo>
                  <a:cubicBezTo>
                    <a:pt x="5" y="4"/>
                    <a:pt x="2"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grpSp>
        <p:nvGrpSpPr>
          <p:cNvPr id="54" name="Grupo 53"/>
          <p:cNvGrpSpPr/>
          <p:nvPr userDrawn="1"/>
        </p:nvGrpSpPr>
        <p:grpSpPr>
          <a:xfrm rot="10800000">
            <a:off x="-22308" y="3147084"/>
            <a:ext cx="1939925" cy="3621088"/>
            <a:chOff x="5862638" y="1922462"/>
            <a:chExt cx="1939925" cy="3621088"/>
          </a:xfrm>
        </p:grpSpPr>
        <p:sp>
          <p:nvSpPr>
            <p:cNvPr id="55" name="Freeform 5"/>
            <p:cNvSpPr>
              <a:spLocks noEditPoints="1"/>
            </p:cNvSpPr>
            <p:nvPr userDrawn="1"/>
          </p:nvSpPr>
          <p:spPr bwMode="auto">
            <a:xfrm>
              <a:off x="5946775" y="2017713"/>
              <a:ext cx="1855788" cy="3441700"/>
            </a:xfrm>
            <a:custGeom>
              <a:avLst/>
              <a:gdLst>
                <a:gd name="T0" fmla="*/ 155 w 155"/>
                <a:gd name="T1" fmla="*/ 16 h 290"/>
                <a:gd name="T2" fmla="*/ 151 w 155"/>
                <a:gd name="T3" fmla="*/ 30 h 290"/>
                <a:gd name="T4" fmla="*/ 147 w 155"/>
                <a:gd name="T5" fmla="*/ 33 h 290"/>
                <a:gd name="T6" fmla="*/ 155 w 155"/>
                <a:gd name="T7" fmla="*/ 62 h 290"/>
                <a:gd name="T8" fmla="*/ 72 w 155"/>
                <a:gd name="T9" fmla="*/ 147 h 290"/>
                <a:gd name="T10" fmla="*/ 155 w 155"/>
                <a:gd name="T11" fmla="*/ 228 h 290"/>
                <a:gd name="T12" fmla="*/ 148 w 155"/>
                <a:gd name="T13" fmla="*/ 258 h 290"/>
                <a:gd name="T14" fmla="*/ 155 w 155"/>
                <a:gd name="T15" fmla="*/ 261 h 290"/>
                <a:gd name="T16" fmla="*/ 39 w 155"/>
                <a:gd name="T17" fmla="*/ 232 h 290"/>
                <a:gd name="T18" fmla="*/ 155 w 155"/>
                <a:gd name="T19" fmla="*/ 1 h 290"/>
                <a:gd name="T20" fmla="*/ 122 w 155"/>
                <a:gd name="T21" fmla="*/ 37 h 290"/>
                <a:gd name="T22" fmla="*/ 112 w 155"/>
                <a:gd name="T23" fmla="*/ 38 h 290"/>
                <a:gd name="T24" fmla="*/ 71 w 155"/>
                <a:gd name="T25" fmla="*/ 70 h 290"/>
                <a:gd name="T26" fmla="*/ 75 w 155"/>
                <a:gd name="T27" fmla="*/ 61 h 290"/>
                <a:gd name="T28" fmla="*/ 71 w 155"/>
                <a:gd name="T29" fmla="*/ 70 h 290"/>
                <a:gd name="T30" fmla="*/ 52 w 155"/>
                <a:gd name="T31" fmla="*/ 98 h 290"/>
                <a:gd name="T32" fmla="*/ 39 w 155"/>
                <a:gd name="T33" fmla="*/ 149 h 290"/>
                <a:gd name="T34" fmla="*/ 42 w 155"/>
                <a:gd name="T35" fmla="*/ 147 h 290"/>
                <a:gd name="T36" fmla="*/ 41 w 155"/>
                <a:gd name="T37" fmla="*/ 140 h 290"/>
                <a:gd name="T38" fmla="*/ 39 w 155"/>
                <a:gd name="T39" fmla="*/ 149 h 290"/>
                <a:gd name="T40" fmla="*/ 50 w 155"/>
                <a:gd name="T41" fmla="*/ 192 h 290"/>
                <a:gd name="T42" fmla="*/ 129 w 155"/>
                <a:gd name="T43" fmla="*/ 32 h 290"/>
                <a:gd name="T44" fmla="*/ 138 w 155"/>
                <a:gd name="T45" fmla="*/ 34 h 290"/>
                <a:gd name="T46" fmla="*/ 129 w 155"/>
                <a:gd name="T47" fmla="*/ 32 h 290"/>
                <a:gd name="T48" fmla="*/ 49 w 155"/>
                <a:gd name="T49" fmla="*/ 107 h 290"/>
                <a:gd name="T50" fmla="*/ 46 w 155"/>
                <a:gd name="T51" fmla="*/ 115 h 290"/>
                <a:gd name="T52" fmla="*/ 82 w 155"/>
                <a:gd name="T53" fmla="*/ 56 h 290"/>
                <a:gd name="T54" fmla="*/ 90 w 155"/>
                <a:gd name="T55" fmla="*/ 53 h 290"/>
                <a:gd name="T56" fmla="*/ 43 w 155"/>
                <a:gd name="T57" fmla="*/ 158 h 290"/>
                <a:gd name="T58" fmla="*/ 41 w 155"/>
                <a:gd name="T59" fmla="*/ 166 h 290"/>
                <a:gd name="T60" fmla="*/ 43 w 155"/>
                <a:gd name="T61" fmla="*/ 158 h 290"/>
                <a:gd name="T62" fmla="*/ 74 w 155"/>
                <a:gd name="T63" fmla="*/ 228 h 290"/>
                <a:gd name="T64" fmla="*/ 76 w 155"/>
                <a:gd name="T65" fmla="*/ 226 h 290"/>
                <a:gd name="T66" fmla="*/ 46 w 155"/>
                <a:gd name="T67" fmla="*/ 175 h 290"/>
                <a:gd name="T68" fmla="*/ 46 w 155"/>
                <a:gd name="T69" fmla="*/ 184 h 290"/>
                <a:gd name="T70" fmla="*/ 46 w 155"/>
                <a:gd name="T71" fmla="*/ 175 h 290"/>
                <a:gd name="T72" fmla="*/ 43 w 155"/>
                <a:gd name="T73" fmla="*/ 132 h 290"/>
                <a:gd name="T74" fmla="*/ 41 w 155"/>
                <a:gd name="T75" fmla="*/ 123 h 290"/>
                <a:gd name="T76" fmla="*/ 81 w 155"/>
                <a:gd name="T77" fmla="*/ 234 h 290"/>
                <a:gd name="T78" fmla="*/ 90 w 155"/>
                <a:gd name="T79" fmla="*/ 237 h 290"/>
                <a:gd name="T80" fmla="*/ 81 w 155"/>
                <a:gd name="T81" fmla="*/ 234 h 290"/>
                <a:gd name="T82" fmla="*/ 97 w 155"/>
                <a:gd name="T83" fmla="*/ 242 h 290"/>
                <a:gd name="T84" fmla="*/ 103 w 155"/>
                <a:gd name="T85" fmla="*/ 249 h 290"/>
                <a:gd name="T86" fmla="*/ 120 w 155"/>
                <a:gd name="T87" fmla="*/ 255 h 290"/>
                <a:gd name="T88" fmla="*/ 115 w 155"/>
                <a:gd name="T89" fmla="*/ 250 h 290"/>
                <a:gd name="T90" fmla="*/ 120 w 155"/>
                <a:gd name="T91" fmla="*/ 255 h 290"/>
                <a:gd name="T92" fmla="*/ 102 w 155"/>
                <a:gd name="T93" fmla="*/ 42 h 290"/>
                <a:gd name="T94" fmla="*/ 98 w 155"/>
                <a:gd name="T95" fmla="*/ 48 h 290"/>
                <a:gd name="T96" fmla="*/ 58 w 155"/>
                <a:gd name="T97" fmla="*/ 208 h 290"/>
                <a:gd name="T98" fmla="*/ 65 w 155"/>
                <a:gd name="T99" fmla="*/ 213 h 290"/>
                <a:gd name="T100" fmla="*/ 58 w 155"/>
                <a:gd name="T101" fmla="*/ 208 h 290"/>
                <a:gd name="T102" fmla="*/ 65 w 155"/>
                <a:gd name="T103" fmla="*/ 77 h 290"/>
                <a:gd name="T104" fmla="*/ 58 w 155"/>
                <a:gd name="T105" fmla="*/ 82 h 290"/>
                <a:gd name="T106" fmla="*/ 129 w 155"/>
                <a:gd name="T107" fmla="*/ 258 h 290"/>
                <a:gd name="T108" fmla="*/ 137 w 155"/>
                <a:gd name="T109" fmla="*/ 25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 h="290">
                  <a:moveTo>
                    <a:pt x="155" y="1"/>
                  </a:moveTo>
                  <a:cubicBezTo>
                    <a:pt x="155" y="6"/>
                    <a:pt x="155" y="11"/>
                    <a:pt x="155" y="16"/>
                  </a:cubicBezTo>
                  <a:cubicBezTo>
                    <a:pt x="155" y="19"/>
                    <a:pt x="155" y="22"/>
                    <a:pt x="155" y="25"/>
                  </a:cubicBezTo>
                  <a:cubicBezTo>
                    <a:pt x="155" y="28"/>
                    <a:pt x="154" y="30"/>
                    <a:pt x="151" y="30"/>
                  </a:cubicBezTo>
                  <a:cubicBezTo>
                    <a:pt x="150" y="29"/>
                    <a:pt x="148" y="30"/>
                    <a:pt x="147" y="30"/>
                  </a:cubicBezTo>
                  <a:cubicBezTo>
                    <a:pt x="147" y="31"/>
                    <a:pt x="147" y="32"/>
                    <a:pt x="147" y="33"/>
                  </a:cubicBezTo>
                  <a:cubicBezTo>
                    <a:pt x="149" y="33"/>
                    <a:pt x="152" y="33"/>
                    <a:pt x="155" y="33"/>
                  </a:cubicBezTo>
                  <a:cubicBezTo>
                    <a:pt x="155" y="42"/>
                    <a:pt x="155" y="52"/>
                    <a:pt x="155" y="62"/>
                  </a:cubicBezTo>
                  <a:cubicBezTo>
                    <a:pt x="127" y="63"/>
                    <a:pt x="105" y="74"/>
                    <a:pt x="88" y="96"/>
                  </a:cubicBezTo>
                  <a:cubicBezTo>
                    <a:pt x="77" y="111"/>
                    <a:pt x="71" y="128"/>
                    <a:pt x="72" y="147"/>
                  </a:cubicBezTo>
                  <a:cubicBezTo>
                    <a:pt x="73" y="170"/>
                    <a:pt x="81" y="189"/>
                    <a:pt x="97" y="204"/>
                  </a:cubicBezTo>
                  <a:cubicBezTo>
                    <a:pt x="113" y="220"/>
                    <a:pt x="132" y="228"/>
                    <a:pt x="155" y="228"/>
                  </a:cubicBezTo>
                  <a:cubicBezTo>
                    <a:pt x="155" y="238"/>
                    <a:pt x="155" y="248"/>
                    <a:pt x="155" y="258"/>
                  </a:cubicBezTo>
                  <a:cubicBezTo>
                    <a:pt x="153" y="258"/>
                    <a:pt x="150" y="258"/>
                    <a:pt x="148" y="258"/>
                  </a:cubicBezTo>
                  <a:cubicBezTo>
                    <a:pt x="146" y="257"/>
                    <a:pt x="146" y="258"/>
                    <a:pt x="146" y="260"/>
                  </a:cubicBezTo>
                  <a:cubicBezTo>
                    <a:pt x="149" y="261"/>
                    <a:pt x="152" y="261"/>
                    <a:pt x="155" y="261"/>
                  </a:cubicBezTo>
                  <a:cubicBezTo>
                    <a:pt x="155" y="270"/>
                    <a:pt x="155" y="280"/>
                    <a:pt x="155" y="290"/>
                  </a:cubicBezTo>
                  <a:cubicBezTo>
                    <a:pt x="107" y="289"/>
                    <a:pt x="67" y="270"/>
                    <a:pt x="39" y="232"/>
                  </a:cubicBezTo>
                  <a:cubicBezTo>
                    <a:pt x="3" y="182"/>
                    <a:pt x="0" y="129"/>
                    <a:pt x="29" y="75"/>
                  </a:cubicBezTo>
                  <a:cubicBezTo>
                    <a:pt x="57" y="22"/>
                    <a:pt x="111" y="0"/>
                    <a:pt x="155" y="1"/>
                  </a:cubicBezTo>
                  <a:close/>
                  <a:moveTo>
                    <a:pt x="113" y="40"/>
                  </a:moveTo>
                  <a:cubicBezTo>
                    <a:pt x="116" y="39"/>
                    <a:pt x="119" y="38"/>
                    <a:pt x="122" y="37"/>
                  </a:cubicBezTo>
                  <a:cubicBezTo>
                    <a:pt x="121" y="36"/>
                    <a:pt x="121" y="35"/>
                    <a:pt x="121" y="34"/>
                  </a:cubicBezTo>
                  <a:cubicBezTo>
                    <a:pt x="118" y="36"/>
                    <a:pt x="115" y="37"/>
                    <a:pt x="112" y="38"/>
                  </a:cubicBezTo>
                  <a:cubicBezTo>
                    <a:pt x="113" y="39"/>
                    <a:pt x="113" y="39"/>
                    <a:pt x="113" y="40"/>
                  </a:cubicBezTo>
                  <a:close/>
                  <a:moveTo>
                    <a:pt x="71" y="70"/>
                  </a:moveTo>
                  <a:cubicBezTo>
                    <a:pt x="73" y="68"/>
                    <a:pt x="75" y="66"/>
                    <a:pt x="77" y="64"/>
                  </a:cubicBezTo>
                  <a:cubicBezTo>
                    <a:pt x="76" y="63"/>
                    <a:pt x="76" y="62"/>
                    <a:pt x="75" y="61"/>
                  </a:cubicBezTo>
                  <a:cubicBezTo>
                    <a:pt x="73" y="64"/>
                    <a:pt x="71" y="66"/>
                    <a:pt x="69" y="68"/>
                  </a:cubicBezTo>
                  <a:cubicBezTo>
                    <a:pt x="70" y="69"/>
                    <a:pt x="70" y="69"/>
                    <a:pt x="71" y="70"/>
                  </a:cubicBezTo>
                  <a:close/>
                  <a:moveTo>
                    <a:pt x="53" y="90"/>
                  </a:moveTo>
                  <a:cubicBezTo>
                    <a:pt x="50" y="95"/>
                    <a:pt x="49" y="97"/>
                    <a:pt x="52" y="98"/>
                  </a:cubicBezTo>
                  <a:cubicBezTo>
                    <a:pt x="57" y="92"/>
                    <a:pt x="57" y="91"/>
                    <a:pt x="53" y="90"/>
                  </a:cubicBezTo>
                  <a:close/>
                  <a:moveTo>
                    <a:pt x="39" y="149"/>
                  </a:moveTo>
                  <a:cubicBezTo>
                    <a:pt x="40" y="149"/>
                    <a:pt x="40" y="149"/>
                    <a:pt x="41" y="150"/>
                  </a:cubicBezTo>
                  <a:cubicBezTo>
                    <a:pt x="41" y="149"/>
                    <a:pt x="42" y="148"/>
                    <a:pt x="42" y="147"/>
                  </a:cubicBezTo>
                  <a:cubicBezTo>
                    <a:pt x="42" y="145"/>
                    <a:pt x="42" y="144"/>
                    <a:pt x="42" y="142"/>
                  </a:cubicBezTo>
                  <a:cubicBezTo>
                    <a:pt x="42" y="141"/>
                    <a:pt x="41" y="141"/>
                    <a:pt x="41" y="140"/>
                  </a:cubicBezTo>
                  <a:cubicBezTo>
                    <a:pt x="40" y="141"/>
                    <a:pt x="39" y="141"/>
                    <a:pt x="39" y="142"/>
                  </a:cubicBezTo>
                  <a:cubicBezTo>
                    <a:pt x="39" y="144"/>
                    <a:pt x="39" y="147"/>
                    <a:pt x="39" y="149"/>
                  </a:cubicBezTo>
                  <a:close/>
                  <a:moveTo>
                    <a:pt x="56" y="199"/>
                  </a:moveTo>
                  <a:cubicBezTo>
                    <a:pt x="52" y="191"/>
                    <a:pt x="52" y="191"/>
                    <a:pt x="50" y="192"/>
                  </a:cubicBezTo>
                  <a:cubicBezTo>
                    <a:pt x="52" y="199"/>
                    <a:pt x="53" y="200"/>
                    <a:pt x="56" y="199"/>
                  </a:cubicBezTo>
                  <a:close/>
                  <a:moveTo>
                    <a:pt x="129" y="32"/>
                  </a:moveTo>
                  <a:cubicBezTo>
                    <a:pt x="129" y="34"/>
                    <a:pt x="130" y="34"/>
                    <a:pt x="130" y="35"/>
                  </a:cubicBezTo>
                  <a:cubicBezTo>
                    <a:pt x="133" y="35"/>
                    <a:pt x="135" y="34"/>
                    <a:pt x="138" y="34"/>
                  </a:cubicBezTo>
                  <a:cubicBezTo>
                    <a:pt x="138" y="33"/>
                    <a:pt x="138" y="32"/>
                    <a:pt x="138" y="31"/>
                  </a:cubicBezTo>
                  <a:cubicBezTo>
                    <a:pt x="135" y="31"/>
                    <a:pt x="132" y="32"/>
                    <a:pt x="129" y="32"/>
                  </a:cubicBezTo>
                  <a:close/>
                  <a:moveTo>
                    <a:pt x="46" y="115"/>
                  </a:moveTo>
                  <a:cubicBezTo>
                    <a:pt x="47" y="112"/>
                    <a:pt x="48" y="109"/>
                    <a:pt x="49" y="107"/>
                  </a:cubicBezTo>
                  <a:cubicBezTo>
                    <a:pt x="48" y="106"/>
                    <a:pt x="47" y="106"/>
                    <a:pt x="46" y="106"/>
                  </a:cubicBezTo>
                  <a:cubicBezTo>
                    <a:pt x="43" y="112"/>
                    <a:pt x="43" y="114"/>
                    <a:pt x="46" y="115"/>
                  </a:cubicBezTo>
                  <a:close/>
                  <a:moveTo>
                    <a:pt x="89" y="50"/>
                  </a:moveTo>
                  <a:cubicBezTo>
                    <a:pt x="86" y="52"/>
                    <a:pt x="84" y="54"/>
                    <a:pt x="82" y="56"/>
                  </a:cubicBezTo>
                  <a:cubicBezTo>
                    <a:pt x="82" y="56"/>
                    <a:pt x="83" y="57"/>
                    <a:pt x="84" y="58"/>
                  </a:cubicBezTo>
                  <a:cubicBezTo>
                    <a:pt x="86" y="56"/>
                    <a:pt x="88" y="54"/>
                    <a:pt x="90" y="53"/>
                  </a:cubicBezTo>
                  <a:cubicBezTo>
                    <a:pt x="90" y="52"/>
                    <a:pt x="89" y="51"/>
                    <a:pt x="89" y="50"/>
                  </a:cubicBezTo>
                  <a:close/>
                  <a:moveTo>
                    <a:pt x="43" y="158"/>
                  </a:moveTo>
                  <a:cubicBezTo>
                    <a:pt x="42" y="158"/>
                    <a:pt x="40" y="158"/>
                    <a:pt x="40" y="159"/>
                  </a:cubicBezTo>
                  <a:cubicBezTo>
                    <a:pt x="40" y="161"/>
                    <a:pt x="41" y="164"/>
                    <a:pt x="41" y="166"/>
                  </a:cubicBezTo>
                  <a:cubicBezTo>
                    <a:pt x="42" y="166"/>
                    <a:pt x="43" y="166"/>
                    <a:pt x="44" y="166"/>
                  </a:cubicBezTo>
                  <a:cubicBezTo>
                    <a:pt x="44" y="163"/>
                    <a:pt x="43" y="161"/>
                    <a:pt x="43" y="158"/>
                  </a:cubicBezTo>
                  <a:close/>
                  <a:moveTo>
                    <a:pt x="68" y="222"/>
                  </a:moveTo>
                  <a:cubicBezTo>
                    <a:pt x="70" y="224"/>
                    <a:pt x="72" y="226"/>
                    <a:pt x="74" y="228"/>
                  </a:cubicBezTo>
                  <a:cubicBezTo>
                    <a:pt x="75" y="228"/>
                    <a:pt x="75" y="228"/>
                    <a:pt x="76" y="227"/>
                  </a:cubicBezTo>
                  <a:cubicBezTo>
                    <a:pt x="76" y="227"/>
                    <a:pt x="76" y="226"/>
                    <a:pt x="76" y="226"/>
                  </a:cubicBezTo>
                  <a:cubicBezTo>
                    <a:pt x="71" y="220"/>
                    <a:pt x="71" y="220"/>
                    <a:pt x="68" y="222"/>
                  </a:cubicBezTo>
                  <a:close/>
                  <a:moveTo>
                    <a:pt x="46" y="175"/>
                  </a:moveTo>
                  <a:cubicBezTo>
                    <a:pt x="44" y="175"/>
                    <a:pt x="43" y="176"/>
                    <a:pt x="44" y="178"/>
                  </a:cubicBezTo>
                  <a:cubicBezTo>
                    <a:pt x="45" y="180"/>
                    <a:pt x="45" y="182"/>
                    <a:pt x="46" y="184"/>
                  </a:cubicBezTo>
                  <a:cubicBezTo>
                    <a:pt x="47" y="184"/>
                    <a:pt x="48" y="183"/>
                    <a:pt x="49" y="183"/>
                  </a:cubicBezTo>
                  <a:cubicBezTo>
                    <a:pt x="48" y="180"/>
                    <a:pt x="47" y="178"/>
                    <a:pt x="46" y="175"/>
                  </a:cubicBezTo>
                  <a:close/>
                  <a:moveTo>
                    <a:pt x="40" y="132"/>
                  </a:moveTo>
                  <a:cubicBezTo>
                    <a:pt x="41" y="132"/>
                    <a:pt x="42" y="132"/>
                    <a:pt x="43" y="132"/>
                  </a:cubicBezTo>
                  <a:cubicBezTo>
                    <a:pt x="43" y="129"/>
                    <a:pt x="44" y="126"/>
                    <a:pt x="44" y="123"/>
                  </a:cubicBezTo>
                  <a:cubicBezTo>
                    <a:pt x="43" y="123"/>
                    <a:pt x="42" y="123"/>
                    <a:pt x="41" y="123"/>
                  </a:cubicBezTo>
                  <a:cubicBezTo>
                    <a:pt x="41" y="126"/>
                    <a:pt x="40" y="129"/>
                    <a:pt x="40" y="132"/>
                  </a:cubicBezTo>
                  <a:close/>
                  <a:moveTo>
                    <a:pt x="81" y="234"/>
                  </a:moveTo>
                  <a:cubicBezTo>
                    <a:pt x="84" y="236"/>
                    <a:pt x="86" y="238"/>
                    <a:pt x="88" y="240"/>
                  </a:cubicBezTo>
                  <a:cubicBezTo>
                    <a:pt x="89" y="239"/>
                    <a:pt x="89" y="238"/>
                    <a:pt x="90" y="237"/>
                  </a:cubicBezTo>
                  <a:cubicBezTo>
                    <a:pt x="87" y="235"/>
                    <a:pt x="85" y="234"/>
                    <a:pt x="83" y="232"/>
                  </a:cubicBezTo>
                  <a:cubicBezTo>
                    <a:pt x="82" y="233"/>
                    <a:pt x="82" y="233"/>
                    <a:pt x="81" y="234"/>
                  </a:cubicBezTo>
                  <a:close/>
                  <a:moveTo>
                    <a:pt x="105" y="246"/>
                  </a:moveTo>
                  <a:cubicBezTo>
                    <a:pt x="102" y="245"/>
                    <a:pt x="100" y="243"/>
                    <a:pt x="97" y="242"/>
                  </a:cubicBezTo>
                  <a:cubicBezTo>
                    <a:pt x="97" y="243"/>
                    <a:pt x="96" y="244"/>
                    <a:pt x="96" y="244"/>
                  </a:cubicBezTo>
                  <a:cubicBezTo>
                    <a:pt x="98" y="246"/>
                    <a:pt x="101" y="247"/>
                    <a:pt x="103" y="249"/>
                  </a:cubicBezTo>
                  <a:cubicBezTo>
                    <a:pt x="104" y="248"/>
                    <a:pt x="104" y="247"/>
                    <a:pt x="105" y="246"/>
                  </a:cubicBezTo>
                  <a:close/>
                  <a:moveTo>
                    <a:pt x="120" y="255"/>
                  </a:moveTo>
                  <a:cubicBezTo>
                    <a:pt x="121" y="253"/>
                    <a:pt x="121" y="252"/>
                    <a:pt x="119" y="252"/>
                  </a:cubicBezTo>
                  <a:cubicBezTo>
                    <a:pt x="117" y="252"/>
                    <a:pt x="116" y="251"/>
                    <a:pt x="115" y="250"/>
                  </a:cubicBezTo>
                  <a:cubicBezTo>
                    <a:pt x="113" y="249"/>
                    <a:pt x="112" y="250"/>
                    <a:pt x="112" y="252"/>
                  </a:cubicBezTo>
                  <a:cubicBezTo>
                    <a:pt x="115" y="253"/>
                    <a:pt x="117" y="254"/>
                    <a:pt x="120" y="255"/>
                  </a:cubicBezTo>
                  <a:close/>
                  <a:moveTo>
                    <a:pt x="105" y="44"/>
                  </a:moveTo>
                  <a:cubicBezTo>
                    <a:pt x="105" y="42"/>
                    <a:pt x="104" y="41"/>
                    <a:pt x="102" y="42"/>
                  </a:cubicBezTo>
                  <a:cubicBezTo>
                    <a:pt x="100" y="43"/>
                    <a:pt x="98" y="44"/>
                    <a:pt x="96" y="45"/>
                  </a:cubicBezTo>
                  <a:cubicBezTo>
                    <a:pt x="97" y="46"/>
                    <a:pt x="97" y="47"/>
                    <a:pt x="98" y="48"/>
                  </a:cubicBezTo>
                  <a:cubicBezTo>
                    <a:pt x="100" y="46"/>
                    <a:pt x="103" y="45"/>
                    <a:pt x="105" y="44"/>
                  </a:cubicBezTo>
                  <a:close/>
                  <a:moveTo>
                    <a:pt x="58" y="208"/>
                  </a:moveTo>
                  <a:cubicBezTo>
                    <a:pt x="59" y="210"/>
                    <a:pt x="61" y="213"/>
                    <a:pt x="63" y="215"/>
                  </a:cubicBezTo>
                  <a:cubicBezTo>
                    <a:pt x="64" y="214"/>
                    <a:pt x="64" y="214"/>
                    <a:pt x="65" y="213"/>
                  </a:cubicBezTo>
                  <a:cubicBezTo>
                    <a:pt x="63" y="211"/>
                    <a:pt x="62" y="209"/>
                    <a:pt x="60" y="206"/>
                  </a:cubicBezTo>
                  <a:cubicBezTo>
                    <a:pt x="59" y="207"/>
                    <a:pt x="59" y="207"/>
                    <a:pt x="58" y="208"/>
                  </a:cubicBezTo>
                  <a:close/>
                  <a:moveTo>
                    <a:pt x="60" y="83"/>
                  </a:moveTo>
                  <a:cubicBezTo>
                    <a:pt x="62" y="81"/>
                    <a:pt x="64" y="79"/>
                    <a:pt x="65" y="77"/>
                  </a:cubicBezTo>
                  <a:cubicBezTo>
                    <a:pt x="65" y="76"/>
                    <a:pt x="64" y="75"/>
                    <a:pt x="63" y="75"/>
                  </a:cubicBezTo>
                  <a:cubicBezTo>
                    <a:pt x="61" y="77"/>
                    <a:pt x="60" y="79"/>
                    <a:pt x="58" y="82"/>
                  </a:cubicBezTo>
                  <a:cubicBezTo>
                    <a:pt x="59" y="82"/>
                    <a:pt x="60" y="83"/>
                    <a:pt x="60" y="83"/>
                  </a:cubicBezTo>
                  <a:close/>
                  <a:moveTo>
                    <a:pt x="129" y="258"/>
                  </a:moveTo>
                  <a:cubicBezTo>
                    <a:pt x="131" y="258"/>
                    <a:pt x="134" y="259"/>
                    <a:pt x="137" y="259"/>
                  </a:cubicBezTo>
                  <a:cubicBezTo>
                    <a:pt x="137" y="258"/>
                    <a:pt x="137" y="257"/>
                    <a:pt x="137" y="257"/>
                  </a:cubicBezTo>
                  <a:cubicBezTo>
                    <a:pt x="129" y="255"/>
                    <a:pt x="129" y="255"/>
                    <a:pt x="129" y="258"/>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56" name="Freeform 6"/>
            <p:cNvSpPr>
              <a:spLocks/>
            </p:cNvSpPr>
            <p:nvPr userDrawn="1"/>
          </p:nvSpPr>
          <p:spPr bwMode="auto">
            <a:xfrm>
              <a:off x="5862638" y="1922462"/>
              <a:ext cx="1939925" cy="3621088"/>
            </a:xfrm>
            <a:custGeom>
              <a:avLst/>
              <a:gdLst>
                <a:gd name="T0" fmla="*/ 162 w 162"/>
                <a:gd name="T1" fmla="*/ 2 h 305"/>
                <a:gd name="T2" fmla="*/ 162 w 162"/>
                <a:gd name="T3" fmla="*/ 5 h 305"/>
                <a:gd name="T4" fmla="*/ 47 w 162"/>
                <a:gd name="T5" fmla="*/ 60 h 305"/>
                <a:gd name="T6" fmla="*/ 14 w 162"/>
                <a:gd name="T7" fmla="*/ 160 h 305"/>
                <a:gd name="T8" fmla="*/ 162 w 162"/>
                <a:gd name="T9" fmla="*/ 301 h 305"/>
                <a:gd name="T10" fmla="*/ 162 w 162"/>
                <a:gd name="T11" fmla="*/ 305 h 305"/>
                <a:gd name="T12" fmla="*/ 40 w 162"/>
                <a:gd name="T13" fmla="*/ 243 h 305"/>
                <a:gd name="T14" fmla="*/ 33 w 162"/>
                <a:gd name="T15" fmla="*/ 73 h 305"/>
                <a:gd name="T16" fmla="*/ 162 w 162"/>
                <a:gd name="T17" fmla="*/ 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305">
                  <a:moveTo>
                    <a:pt x="162" y="2"/>
                  </a:moveTo>
                  <a:cubicBezTo>
                    <a:pt x="162" y="3"/>
                    <a:pt x="162" y="4"/>
                    <a:pt x="162" y="5"/>
                  </a:cubicBezTo>
                  <a:cubicBezTo>
                    <a:pt x="115" y="6"/>
                    <a:pt x="77" y="24"/>
                    <a:pt x="47" y="60"/>
                  </a:cubicBezTo>
                  <a:cubicBezTo>
                    <a:pt x="24" y="89"/>
                    <a:pt x="13" y="123"/>
                    <a:pt x="14" y="160"/>
                  </a:cubicBezTo>
                  <a:cubicBezTo>
                    <a:pt x="18" y="237"/>
                    <a:pt x="81" y="300"/>
                    <a:pt x="162" y="301"/>
                  </a:cubicBezTo>
                  <a:cubicBezTo>
                    <a:pt x="162" y="302"/>
                    <a:pt x="162" y="303"/>
                    <a:pt x="162" y="305"/>
                  </a:cubicBezTo>
                  <a:cubicBezTo>
                    <a:pt x="111" y="304"/>
                    <a:pt x="70" y="284"/>
                    <a:pt x="40" y="243"/>
                  </a:cubicBezTo>
                  <a:cubicBezTo>
                    <a:pt x="2" y="192"/>
                    <a:pt x="0" y="126"/>
                    <a:pt x="33" y="73"/>
                  </a:cubicBezTo>
                  <a:cubicBezTo>
                    <a:pt x="65" y="21"/>
                    <a:pt x="120" y="0"/>
                    <a:pt x="162" y="2"/>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57" name="Freeform 7"/>
            <p:cNvSpPr>
              <a:spLocks/>
            </p:cNvSpPr>
            <p:nvPr userDrawn="1"/>
          </p:nvSpPr>
          <p:spPr bwMode="auto">
            <a:xfrm>
              <a:off x="6784975" y="2778125"/>
              <a:ext cx="1017588" cy="1909763"/>
            </a:xfrm>
            <a:custGeom>
              <a:avLst/>
              <a:gdLst>
                <a:gd name="T0" fmla="*/ 85 w 85"/>
                <a:gd name="T1" fmla="*/ 158 h 161"/>
                <a:gd name="T2" fmla="*/ 85 w 85"/>
                <a:gd name="T3" fmla="*/ 161 h 161"/>
                <a:gd name="T4" fmla="*/ 18 w 85"/>
                <a:gd name="T5" fmla="*/ 125 h 161"/>
                <a:gd name="T6" fmla="*/ 17 w 85"/>
                <a:gd name="T7" fmla="*/ 39 h 161"/>
                <a:gd name="T8" fmla="*/ 85 w 85"/>
                <a:gd name="T9" fmla="*/ 1 h 161"/>
                <a:gd name="T10" fmla="*/ 85 w 85"/>
                <a:gd name="T11" fmla="*/ 4 h 161"/>
                <a:gd name="T12" fmla="*/ 22 w 85"/>
                <a:gd name="T13" fmla="*/ 37 h 161"/>
                <a:gd name="T14" fmla="*/ 13 w 85"/>
                <a:gd name="T15" fmla="*/ 107 h 161"/>
                <a:gd name="T16" fmla="*/ 85 w 85"/>
                <a:gd name="T17" fmla="*/ 15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61">
                  <a:moveTo>
                    <a:pt x="85" y="158"/>
                  </a:moveTo>
                  <a:cubicBezTo>
                    <a:pt x="85" y="159"/>
                    <a:pt x="85" y="160"/>
                    <a:pt x="85" y="161"/>
                  </a:cubicBezTo>
                  <a:cubicBezTo>
                    <a:pt x="56" y="160"/>
                    <a:pt x="33" y="149"/>
                    <a:pt x="18" y="125"/>
                  </a:cubicBezTo>
                  <a:cubicBezTo>
                    <a:pt x="0" y="97"/>
                    <a:pt x="0" y="68"/>
                    <a:pt x="17" y="39"/>
                  </a:cubicBezTo>
                  <a:cubicBezTo>
                    <a:pt x="33" y="12"/>
                    <a:pt x="63" y="0"/>
                    <a:pt x="85" y="1"/>
                  </a:cubicBezTo>
                  <a:cubicBezTo>
                    <a:pt x="85" y="2"/>
                    <a:pt x="85" y="3"/>
                    <a:pt x="85" y="4"/>
                  </a:cubicBezTo>
                  <a:cubicBezTo>
                    <a:pt x="59" y="5"/>
                    <a:pt x="37" y="16"/>
                    <a:pt x="22" y="37"/>
                  </a:cubicBezTo>
                  <a:cubicBezTo>
                    <a:pt x="7" y="59"/>
                    <a:pt x="4" y="83"/>
                    <a:pt x="13" y="107"/>
                  </a:cubicBezTo>
                  <a:cubicBezTo>
                    <a:pt x="25" y="139"/>
                    <a:pt x="50" y="156"/>
                    <a:pt x="85" y="158"/>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58" name="Freeform 8"/>
            <p:cNvSpPr>
              <a:spLocks/>
            </p:cNvSpPr>
            <p:nvPr userDrawn="1"/>
          </p:nvSpPr>
          <p:spPr bwMode="auto">
            <a:xfrm>
              <a:off x="7286625" y="2420938"/>
              <a:ext cx="120650" cy="71438"/>
            </a:xfrm>
            <a:custGeom>
              <a:avLst/>
              <a:gdLst>
                <a:gd name="T0" fmla="*/ 1 w 10"/>
                <a:gd name="T1" fmla="*/ 6 h 6"/>
                <a:gd name="T2" fmla="*/ 0 w 10"/>
                <a:gd name="T3" fmla="*/ 4 h 6"/>
                <a:gd name="T4" fmla="*/ 9 w 10"/>
                <a:gd name="T5" fmla="*/ 0 h 6"/>
                <a:gd name="T6" fmla="*/ 10 w 10"/>
                <a:gd name="T7" fmla="*/ 3 h 6"/>
                <a:gd name="T8" fmla="*/ 1 w 10"/>
                <a:gd name="T9" fmla="*/ 6 h 6"/>
              </a:gdLst>
              <a:ahLst/>
              <a:cxnLst>
                <a:cxn ang="0">
                  <a:pos x="T0" y="T1"/>
                </a:cxn>
                <a:cxn ang="0">
                  <a:pos x="T2" y="T3"/>
                </a:cxn>
                <a:cxn ang="0">
                  <a:pos x="T4" y="T5"/>
                </a:cxn>
                <a:cxn ang="0">
                  <a:pos x="T6" y="T7"/>
                </a:cxn>
                <a:cxn ang="0">
                  <a:pos x="T8" y="T9"/>
                </a:cxn>
              </a:cxnLst>
              <a:rect l="0" t="0" r="r" b="b"/>
              <a:pathLst>
                <a:path w="10" h="6">
                  <a:moveTo>
                    <a:pt x="1" y="6"/>
                  </a:moveTo>
                  <a:cubicBezTo>
                    <a:pt x="1" y="5"/>
                    <a:pt x="1" y="5"/>
                    <a:pt x="0" y="4"/>
                  </a:cubicBezTo>
                  <a:cubicBezTo>
                    <a:pt x="3" y="3"/>
                    <a:pt x="6" y="2"/>
                    <a:pt x="9" y="0"/>
                  </a:cubicBezTo>
                  <a:cubicBezTo>
                    <a:pt x="9" y="1"/>
                    <a:pt x="9" y="2"/>
                    <a:pt x="10" y="3"/>
                  </a:cubicBezTo>
                  <a:cubicBezTo>
                    <a:pt x="7" y="4"/>
                    <a:pt x="4" y="5"/>
                    <a:pt x="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9" name="Freeform 9"/>
            <p:cNvSpPr>
              <a:spLocks/>
            </p:cNvSpPr>
            <p:nvPr userDrawn="1"/>
          </p:nvSpPr>
          <p:spPr bwMode="auto">
            <a:xfrm>
              <a:off x="6772275" y="2741613"/>
              <a:ext cx="96838" cy="107950"/>
            </a:xfrm>
            <a:custGeom>
              <a:avLst/>
              <a:gdLst>
                <a:gd name="T0" fmla="*/ 2 w 8"/>
                <a:gd name="T1" fmla="*/ 9 h 9"/>
                <a:gd name="T2" fmla="*/ 0 w 8"/>
                <a:gd name="T3" fmla="*/ 7 h 9"/>
                <a:gd name="T4" fmla="*/ 6 w 8"/>
                <a:gd name="T5" fmla="*/ 0 h 9"/>
                <a:gd name="T6" fmla="*/ 8 w 8"/>
                <a:gd name="T7" fmla="*/ 3 h 9"/>
                <a:gd name="T8" fmla="*/ 2 w 8"/>
                <a:gd name="T9" fmla="*/ 9 h 9"/>
              </a:gdLst>
              <a:ahLst/>
              <a:cxnLst>
                <a:cxn ang="0">
                  <a:pos x="T0" y="T1"/>
                </a:cxn>
                <a:cxn ang="0">
                  <a:pos x="T2" y="T3"/>
                </a:cxn>
                <a:cxn ang="0">
                  <a:pos x="T4" y="T5"/>
                </a:cxn>
                <a:cxn ang="0">
                  <a:pos x="T6" y="T7"/>
                </a:cxn>
                <a:cxn ang="0">
                  <a:pos x="T8" y="T9"/>
                </a:cxn>
              </a:cxnLst>
              <a:rect l="0" t="0" r="r" b="b"/>
              <a:pathLst>
                <a:path w="8" h="9">
                  <a:moveTo>
                    <a:pt x="2" y="9"/>
                  </a:moveTo>
                  <a:cubicBezTo>
                    <a:pt x="1" y="8"/>
                    <a:pt x="1" y="8"/>
                    <a:pt x="0" y="7"/>
                  </a:cubicBezTo>
                  <a:cubicBezTo>
                    <a:pt x="2" y="5"/>
                    <a:pt x="4" y="3"/>
                    <a:pt x="6" y="0"/>
                  </a:cubicBezTo>
                  <a:cubicBezTo>
                    <a:pt x="7" y="1"/>
                    <a:pt x="7" y="2"/>
                    <a:pt x="8" y="3"/>
                  </a:cubicBezTo>
                  <a:cubicBezTo>
                    <a:pt x="6" y="5"/>
                    <a:pt x="4" y="7"/>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0" name="Freeform 10"/>
            <p:cNvSpPr>
              <a:spLocks/>
            </p:cNvSpPr>
            <p:nvPr userDrawn="1"/>
          </p:nvSpPr>
          <p:spPr bwMode="auto">
            <a:xfrm>
              <a:off x="6532563" y="3086100"/>
              <a:ext cx="96838" cy="95250"/>
            </a:xfrm>
            <a:custGeom>
              <a:avLst/>
              <a:gdLst>
                <a:gd name="T0" fmla="*/ 4 w 8"/>
                <a:gd name="T1" fmla="*/ 0 h 8"/>
                <a:gd name="T2" fmla="*/ 3 w 8"/>
                <a:gd name="T3" fmla="*/ 8 h 8"/>
                <a:gd name="T4" fmla="*/ 4 w 8"/>
                <a:gd name="T5" fmla="*/ 0 h 8"/>
              </a:gdLst>
              <a:ahLst/>
              <a:cxnLst>
                <a:cxn ang="0">
                  <a:pos x="T0" y="T1"/>
                </a:cxn>
                <a:cxn ang="0">
                  <a:pos x="T2" y="T3"/>
                </a:cxn>
                <a:cxn ang="0">
                  <a:pos x="T4" y="T5"/>
                </a:cxn>
              </a:cxnLst>
              <a:rect l="0" t="0" r="r" b="b"/>
              <a:pathLst>
                <a:path w="8" h="8">
                  <a:moveTo>
                    <a:pt x="4" y="0"/>
                  </a:moveTo>
                  <a:cubicBezTo>
                    <a:pt x="8" y="1"/>
                    <a:pt x="8" y="2"/>
                    <a:pt x="3" y="8"/>
                  </a:cubicBezTo>
                  <a:cubicBezTo>
                    <a:pt x="0" y="7"/>
                    <a:pt x="1" y="5"/>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1" name="Freeform 11"/>
            <p:cNvSpPr>
              <a:spLocks/>
            </p:cNvSpPr>
            <p:nvPr userDrawn="1"/>
          </p:nvSpPr>
          <p:spPr bwMode="auto">
            <a:xfrm>
              <a:off x="6413500" y="3679825"/>
              <a:ext cx="36513" cy="119063"/>
            </a:xfrm>
            <a:custGeom>
              <a:avLst/>
              <a:gdLst>
                <a:gd name="T0" fmla="*/ 0 w 3"/>
                <a:gd name="T1" fmla="*/ 9 h 10"/>
                <a:gd name="T2" fmla="*/ 0 w 3"/>
                <a:gd name="T3" fmla="*/ 2 h 10"/>
                <a:gd name="T4" fmla="*/ 2 w 3"/>
                <a:gd name="T5" fmla="*/ 0 h 10"/>
                <a:gd name="T6" fmla="*/ 3 w 3"/>
                <a:gd name="T7" fmla="*/ 2 h 10"/>
                <a:gd name="T8" fmla="*/ 3 w 3"/>
                <a:gd name="T9" fmla="*/ 7 h 10"/>
                <a:gd name="T10" fmla="*/ 2 w 3"/>
                <a:gd name="T11" fmla="*/ 10 h 10"/>
                <a:gd name="T12" fmla="*/ 0 w 3"/>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0" y="9"/>
                  </a:moveTo>
                  <a:cubicBezTo>
                    <a:pt x="0" y="7"/>
                    <a:pt x="0" y="4"/>
                    <a:pt x="0" y="2"/>
                  </a:cubicBezTo>
                  <a:cubicBezTo>
                    <a:pt x="0" y="1"/>
                    <a:pt x="1" y="1"/>
                    <a:pt x="2" y="0"/>
                  </a:cubicBezTo>
                  <a:cubicBezTo>
                    <a:pt x="2" y="1"/>
                    <a:pt x="3" y="1"/>
                    <a:pt x="3" y="2"/>
                  </a:cubicBezTo>
                  <a:cubicBezTo>
                    <a:pt x="3" y="4"/>
                    <a:pt x="3" y="5"/>
                    <a:pt x="3" y="7"/>
                  </a:cubicBezTo>
                  <a:cubicBezTo>
                    <a:pt x="3" y="8"/>
                    <a:pt x="2" y="9"/>
                    <a:pt x="2" y="10"/>
                  </a:cubicBezTo>
                  <a:cubicBezTo>
                    <a:pt x="1" y="9"/>
                    <a:pt x="1"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2" name="Freeform 12"/>
            <p:cNvSpPr>
              <a:spLocks/>
            </p:cNvSpPr>
            <p:nvPr userDrawn="1"/>
          </p:nvSpPr>
          <p:spPr bwMode="auto">
            <a:xfrm>
              <a:off x="6545263" y="4284663"/>
              <a:ext cx="71438" cy="106363"/>
            </a:xfrm>
            <a:custGeom>
              <a:avLst/>
              <a:gdLst>
                <a:gd name="T0" fmla="*/ 6 w 6"/>
                <a:gd name="T1" fmla="*/ 8 h 9"/>
                <a:gd name="T2" fmla="*/ 0 w 6"/>
                <a:gd name="T3" fmla="*/ 1 h 9"/>
                <a:gd name="T4" fmla="*/ 6 w 6"/>
                <a:gd name="T5" fmla="*/ 8 h 9"/>
              </a:gdLst>
              <a:ahLst/>
              <a:cxnLst>
                <a:cxn ang="0">
                  <a:pos x="T0" y="T1"/>
                </a:cxn>
                <a:cxn ang="0">
                  <a:pos x="T2" y="T3"/>
                </a:cxn>
                <a:cxn ang="0">
                  <a:pos x="T4" y="T5"/>
                </a:cxn>
              </a:cxnLst>
              <a:rect l="0" t="0" r="r" b="b"/>
              <a:pathLst>
                <a:path w="6" h="9">
                  <a:moveTo>
                    <a:pt x="6" y="8"/>
                  </a:moveTo>
                  <a:cubicBezTo>
                    <a:pt x="3" y="9"/>
                    <a:pt x="2" y="8"/>
                    <a:pt x="0" y="1"/>
                  </a:cubicBezTo>
                  <a:cubicBezTo>
                    <a:pt x="2" y="0"/>
                    <a:pt x="2" y="0"/>
                    <a:pt x="6"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3" name="Freeform 13"/>
            <p:cNvSpPr>
              <a:spLocks/>
            </p:cNvSpPr>
            <p:nvPr userDrawn="1"/>
          </p:nvSpPr>
          <p:spPr bwMode="auto">
            <a:xfrm>
              <a:off x="7491413" y="2386013"/>
              <a:ext cx="107950" cy="47625"/>
            </a:xfrm>
            <a:custGeom>
              <a:avLst/>
              <a:gdLst>
                <a:gd name="T0" fmla="*/ 0 w 9"/>
                <a:gd name="T1" fmla="*/ 1 h 4"/>
                <a:gd name="T2" fmla="*/ 9 w 9"/>
                <a:gd name="T3" fmla="*/ 0 h 4"/>
                <a:gd name="T4" fmla="*/ 9 w 9"/>
                <a:gd name="T5" fmla="*/ 3 h 4"/>
                <a:gd name="T6" fmla="*/ 1 w 9"/>
                <a:gd name="T7" fmla="*/ 4 h 4"/>
                <a:gd name="T8" fmla="*/ 0 w 9"/>
                <a:gd name="T9" fmla="*/ 1 h 4"/>
              </a:gdLst>
              <a:ahLst/>
              <a:cxnLst>
                <a:cxn ang="0">
                  <a:pos x="T0" y="T1"/>
                </a:cxn>
                <a:cxn ang="0">
                  <a:pos x="T2" y="T3"/>
                </a:cxn>
                <a:cxn ang="0">
                  <a:pos x="T4" y="T5"/>
                </a:cxn>
                <a:cxn ang="0">
                  <a:pos x="T6" y="T7"/>
                </a:cxn>
                <a:cxn ang="0">
                  <a:pos x="T8" y="T9"/>
                </a:cxn>
              </a:cxnLst>
              <a:rect l="0" t="0" r="r" b="b"/>
              <a:pathLst>
                <a:path w="9" h="4">
                  <a:moveTo>
                    <a:pt x="0" y="1"/>
                  </a:moveTo>
                  <a:cubicBezTo>
                    <a:pt x="3" y="1"/>
                    <a:pt x="6" y="0"/>
                    <a:pt x="9" y="0"/>
                  </a:cubicBezTo>
                  <a:cubicBezTo>
                    <a:pt x="9" y="1"/>
                    <a:pt x="9" y="2"/>
                    <a:pt x="9" y="3"/>
                  </a:cubicBezTo>
                  <a:cubicBezTo>
                    <a:pt x="6" y="3"/>
                    <a:pt x="4" y="4"/>
                    <a:pt x="1" y="4"/>
                  </a:cubicBezTo>
                  <a:cubicBezTo>
                    <a:pt x="1" y="3"/>
                    <a:pt x="0" y="3"/>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4" name="Freeform 14"/>
            <p:cNvSpPr>
              <a:spLocks/>
            </p:cNvSpPr>
            <p:nvPr userDrawn="1"/>
          </p:nvSpPr>
          <p:spPr bwMode="auto">
            <a:xfrm>
              <a:off x="6461125" y="3276600"/>
              <a:ext cx="71438" cy="106363"/>
            </a:xfrm>
            <a:custGeom>
              <a:avLst/>
              <a:gdLst>
                <a:gd name="T0" fmla="*/ 3 w 6"/>
                <a:gd name="T1" fmla="*/ 9 h 9"/>
                <a:gd name="T2" fmla="*/ 3 w 6"/>
                <a:gd name="T3" fmla="*/ 0 h 9"/>
                <a:gd name="T4" fmla="*/ 6 w 6"/>
                <a:gd name="T5" fmla="*/ 1 h 9"/>
                <a:gd name="T6" fmla="*/ 3 w 6"/>
                <a:gd name="T7" fmla="*/ 9 h 9"/>
              </a:gdLst>
              <a:ahLst/>
              <a:cxnLst>
                <a:cxn ang="0">
                  <a:pos x="T0" y="T1"/>
                </a:cxn>
                <a:cxn ang="0">
                  <a:pos x="T2" y="T3"/>
                </a:cxn>
                <a:cxn ang="0">
                  <a:pos x="T4" y="T5"/>
                </a:cxn>
                <a:cxn ang="0">
                  <a:pos x="T6" y="T7"/>
                </a:cxn>
              </a:cxnLst>
              <a:rect l="0" t="0" r="r" b="b"/>
              <a:pathLst>
                <a:path w="6" h="9">
                  <a:moveTo>
                    <a:pt x="3" y="9"/>
                  </a:moveTo>
                  <a:cubicBezTo>
                    <a:pt x="0" y="8"/>
                    <a:pt x="0" y="6"/>
                    <a:pt x="3" y="0"/>
                  </a:cubicBezTo>
                  <a:cubicBezTo>
                    <a:pt x="4" y="0"/>
                    <a:pt x="5" y="0"/>
                    <a:pt x="6" y="1"/>
                  </a:cubicBezTo>
                  <a:cubicBezTo>
                    <a:pt x="5" y="3"/>
                    <a:pt x="4" y="6"/>
                    <a:pt x="3"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5" name="Freeform 15"/>
            <p:cNvSpPr>
              <a:spLocks/>
            </p:cNvSpPr>
            <p:nvPr userDrawn="1"/>
          </p:nvSpPr>
          <p:spPr bwMode="auto">
            <a:xfrm>
              <a:off x="6927850" y="2611438"/>
              <a:ext cx="96838" cy="95250"/>
            </a:xfrm>
            <a:custGeom>
              <a:avLst/>
              <a:gdLst>
                <a:gd name="T0" fmla="*/ 7 w 8"/>
                <a:gd name="T1" fmla="*/ 0 h 8"/>
                <a:gd name="T2" fmla="*/ 8 w 8"/>
                <a:gd name="T3" fmla="*/ 3 h 8"/>
                <a:gd name="T4" fmla="*/ 2 w 8"/>
                <a:gd name="T5" fmla="*/ 8 h 8"/>
                <a:gd name="T6" fmla="*/ 0 w 8"/>
                <a:gd name="T7" fmla="*/ 6 h 8"/>
                <a:gd name="T8" fmla="*/ 7 w 8"/>
                <a:gd name="T9" fmla="*/ 0 h 8"/>
              </a:gdLst>
              <a:ahLst/>
              <a:cxnLst>
                <a:cxn ang="0">
                  <a:pos x="T0" y="T1"/>
                </a:cxn>
                <a:cxn ang="0">
                  <a:pos x="T2" y="T3"/>
                </a:cxn>
                <a:cxn ang="0">
                  <a:pos x="T4" y="T5"/>
                </a:cxn>
                <a:cxn ang="0">
                  <a:pos x="T6" y="T7"/>
                </a:cxn>
                <a:cxn ang="0">
                  <a:pos x="T8" y="T9"/>
                </a:cxn>
              </a:cxnLst>
              <a:rect l="0" t="0" r="r" b="b"/>
              <a:pathLst>
                <a:path w="8" h="8">
                  <a:moveTo>
                    <a:pt x="7" y="0"/>
                  </a:moveTo>
                  <a:cubicBezTo>
                    <a:pt x="7" y="1"/>
                    <a:pt x="8" y="2"/>
                    <a:pt x="8" y="3"/>
                  </a:cubicBezTo>
                  <a:cubicBezTo>
                    <a:pt x="6" y="4"/>
                    <a:pt x="4" y="6"/>
                    <a:pt x="2" y="8"/>
                  </a:cubicBezTo>
                  <a:cubicBezTo>
                    <a:pt x="1" y="7"/>
                    <a:pt x="0" y="6"/>
                    <a:pt x="0" y="6"/>
                  </a:cubicBezTo>
                  <a:cubicBezTo>
                    <a:pt x="2" y="4"/>
                    <a:pt x="4" y="2"/>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6" name="Freeform 16"/>
            <p:cNvSpPr>
              <a:spLocks/>
            </p:cNvSpPr>
            <p:nvPr userDrawn="1"/>
          </p:nvSpPr>
          <p:spPr bwMode="auto">
            <a:xfrm>
              <a:off x="6424613" y="3892550"/>
              <a:ext cx="49213" cy="95250"/>
            </a:xfrm>
            <a:custGeom>
              <a:avLst/>
              <a:gdLst>
                <a:gd name="T0" fmla="*/ 3 w 4"/>
                <a:gd name="T1" fmla="*/ 0 h 8"/>
                <a:gd name="T2" fmla="*/ 4 w 4"/>
                <a:gd name="T3" fmla="*/ 8 h 8"/>
                <a:gd name="T4" fmla="*/ 1 w 4"/>
                <a:gd name="T5" fmla="*/ 8 h 8"/>
                <a:gd name="T6" fmla="*/ 0 w 4"/>
                <a:gd name="T7" fmla="*/ 1 h 8"/>
                <a:gd name="T8" fmla="*/ 3 w 4"/>
                <a:gd name="T9" fmla="*/ 0 h 8"/>
              </a:gdLst>
              <a:ahLst/>
              <a:cxnLst>
                <a:cxn ang="0">
                  <a:pos x="T0" y="T1"/>
                </a:cxn>
                <a:cxn ang="0">
                  <a:pos x="T2" y="T3"/>
                </a:cxn>
                <a:cxn ang="0">
                  <a:pos x="T4" y="T5"/>
                </a:cxn>
                <a:cxn ang="0">
                  <a:pos x="T6" y="T7"/>
                </a:cxn>
                <a:cxn ang="0">
                  <a:pos x="T8" y="T9"/>
                </a:cxn>
              </a:cxnLst>
              <a:rect l="0" t="0" r="r" b="b"/>
              <a:pathLst>
                <a:path w="4" h="8">
                  <a:moveTo>
                    <a:pt x="3" y="0"/>
                  </a:moveTo>
                  <a:cubicBezTo>
                    <a:pt x="3" y="3"/>
                    <a:pt x="4" y="5"/>
                    <a:pt x="4" y="8"/>
                  </a:cubicBezTo>
                  <a:cubicBezTo>
                    <a:pt x="3" y="8"/>
                    <a:pt x="2" y="8"/>
                    <a:pt x="1" y="8"/>
                  </a:cubicBezTo>
                  <a:cubicBezTo>
                    <a:pt x="1" y="6"/>
                    <a:pt x="0" y="3"/>
                    <a:pt x="0" y="1"/>
                  </a:cubicBezTo>
                  <a:cubicBezTo>
                    <a:pt x="0" y="0"/>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7" name="Freeform 17"/>
            <p:cNvSpPr>
              <a:spLocks/>
            </p:cNvSpPr>
            <p:nvPr userDrawn="1"/>
          </p:nvSpPr>
          <p:spPr bwMode="auto">
            <a:xfrm>
              <a:off x="6761163" y="4629150"/>
              <a:ext cx="95250" cy="95250"/>
            </a:xfrm>
            <a:custGeom>
              <a:avLst/>
              <a:gdLst>
                <a:gd name="T0" fmla="*/ 0 w 8"/>
                <a:gd name="T1" fmla="*/ 2 h 8"/>
                <a:gd name="T2" fmla="*/ 8 w 8"/>
                <a:gd name="T3" fmla="*/ 6 h 8"/>
                <a:gd name="T4" fmla="*/ 8 w 8"/>
                <a:gd name="T5" fmla="*/ 7 h 8"/>
                <a:gd name="T6" fmla="*/ 6 w 8"/>
                <a:gd name="T7" fmla="*/ 8 h 8"/>
                <a:gd name="T8" fmla="*/ 0 w 8"/>
                <a:gd name="T9" fmla="*/ 2 h 8"/>
              </a:gdLst>
              <a:ahLst/>
              <a:cxnLst>
                <a:cxn ang="0">
                  <a:pos x="T0" y="T1"/>
                </a:cxn>
                <a:cxn ang="0">
                  <a:pos x="T2" y="T3"/>
                </a:cxn>
                <a:cxn ang="0">
                  <a:pos x="T4" y="T5"/>
                </a:cxn>
                <a:cxn ang="0">
                  <a:pos x="T6" y="T7"/>
                </a:cxn>
                <a:cxn ang="0">
                  <a:pos x="T8" y="T9"/>
                </a:cxn>
              </a:cxnLst>
              <a:rect l="0" t="0" r="r" b="b"/>
              <a:pathLst>
                <a:path w="8" h="8">
                  <a:moveTo>
                    <a:pt x="0" y="2"/>
                  </a:moveTo>
                  <a:cubicBezTo>
                    <a:pt x="3" y="0"/>
                    <a:pt x="3" y="0"/>
                    <a:pt x="8" y="6"/>
                  </a:cubicBezTo>
                  <a:cubicBezTo>
                    <a:pt x="8" y="6"/>
                    <a:pt x="8" y="7"/>
                    <a:pt x="8" y="7"/>
                  </a:cubicBezTo>
                  <a:cubicBezTo>
                    <a:pt x="7" y="8"/>
                    <a:pt x="7" y="8"/>
                    <a:pt x="6" y="8"/>
                  </a:cubicBezTo>
                  <a:cubicBezTo>
                    <a:pt x="4" y="6"/>
                    <a:pt x="2" y="4"/>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8" name="Freeform 18"/>
            <p:cNvSpPr>
              <a:spLocks/>
            </p:cNvSpPr>
            <p:nvPr userDrawn="1"/>
          </p:nvSpPr>
          <p:spPr bwMode="auto">
            <a:xfrm>
              <a:off x="6461125" y="4095750"/>
              <a:ext cx="71438" cy="106363"/>
            </a:xfrm>
            <a:custGeom>
              <a:avLst/>
              <a:gdLst>
                <a:gd name="T0" fmla="*/ 3 w 6"/>
                <a:gd name="T1" fmla="*/ 0 h 9"/>
                <a:gd name="T2" fmla="*/ 6 w 6"/>
                <a:gd name="T3" fmla="*/ 8 h 9"/>
                <a:gd name="T4" fmla="*/ 3 w 6"/>
                <a:gd name="T5" fmla="*/ 9 h 9"/>
                <a:gd name="T6" fmla="*/ 1 w 6"/>
                <a:gd name="T7" fmla="*/ 3 h 9"/>
                <a:gd name="T8" fmla="*/ 3 w 6"/>
                <a:gd name="T9" fmla="*/ 0 h 9"/>
              </a:gdLst>
              <a:ahLst/>
              <a:cxnLst>
                <a:cxn ang="0">
                  <a:pos x="T0" y="T1"/>
                </a:cxn>
                <a:cxn ang="0">
                  <a:pos x="T2" y="T3"/>
                </a:cxn>
                <a:cxn ang="0">
                  <a:pos x="T4" y="T5"/>
                </a:cxn>
                <a:cxn ang="0">
                  <a:pos x="T6" y="T7"/>
                </a:cxn>
                <a:cxn ang="0">
                  <a:pos x="T8" y="T9"/>
                </a:cxn>
              </a:cxnLst>
              <a:rect l="0" t="0" r="r" b="b"/>
              <a:pathLst>
                <a:path w="6" h="9">
                  <a:moveTo>
                    <a:pt x="3" y="0"/>
                  </a:moveTo>
                  <a:cubicBezTo>
                    <a:pt x="4" y="3"/>
                    <a:pt x="5" y="5"/>
                    <a:pt x="6" y="8"/>
                  </a:cubicBezTo>
                  <a:cubicBezTo>
                    <a:pt x="5" y="8"/>
                    <a:pt x="4" y="9"/>
                    <a:pt x="3" y="9"/>
                  </a:cubicBezTo>
                  <a:cubicBezTo>
                    <a:pt x="2" y="7"/>
                    <a:pt x="2" y="5"/>
                    <a:pt x="1" y="3"/>
                  </a:cubicBezTo>
                  <a:cubicBezTo>
                    <a:pt x="0" y="1"/>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9" name="Freeform 19"/>
            <p:cNvSpPr>
              <a:spLocks/>
            </p:cNvSpPr>
            <p:nvPr userDrawn="1"/>
          </p:nvSpPr>
          <p:spPr bwMode="auto">
            <a:xfrm>
              <a:off x="6424613" y="3478213"/>
              <a:ext cx="49213" cy="106363"/>
            </a:xfrm>
            <a:custGeom>
              <a:avLst/>
              <a:gdLst>
                <a:gd name="T0" fmla="*/ 0 w 4"/>
                <a:gd name="T1" fmla="*/ 9 h 9"/>
                <a:gd name="T2" fmla="*/ 1 w 4"/>
                <a:gd name="T3" fmla="*/ 0 h 9"/>
                <a:gd name="T4" fmla="*/ 4 w 4"/>
                <a:gd name="T5" fmla="*/ 0 h 9"/>
                <a:gd name="T6" fmla="*/ 3 w 4"/>
                <a:gd name="T7" fmla="*/ 9 h 9"/>
                <a:gd name="T8" fmla="*/ 0 w 4"/>
                <a:gd name="T9" fmla="*/ 9 h 9"/>
              </a:gdLst>
              <a:ahLst/>
              <a:cxnLst>
                <a:cxn ang="0">
                  <a:pos x="T0" y="T1"/>
                </a:cxn>
                <a:cxn ang="0">
                  <a:pos x="T2" y="T3"/>
                </a:cxn>
                <a:cxn ang="0">
                  <a:pos x="T4" y="T5"/>
                </a:cxn>
                <a:cxn ang="0">
                  <a:pos x="T6" y="T7"/>
                </a:cxn>
                <a:cxn ang="0">
                  <a:pos x="T8" y="T9"/>
                </a:cxn>
              </a:cxnLst>
              <a:rect l="0" t="0" r="r" b="b"/>
              <a:pathLst>
                <a:path w="4" h="9">
                  <a:moveTo>
                    <a:pt x="0" y="9"/>
                  </a:moveTo>
                  <a:cubicBezTo>
                    <a:pt x="0" y="6"/>
                    <a:pt x="1" y="3"/>
                    <a:pt x="1" y="0"/>
                  </a:cubicBezTo>
                  <a:cubicBezTo>
                    <a:pt x="2" y="0"/>
                    <a:pt x="3" y="0"/>
                    <a:pt x="4" y="0"/>
                  </a:cubicBezTo>
                  <a:cubicBezTo>
                    <a:pt x="4" y="3"/>
                    <a:pt x="3" y="6"/>
                    <a:pt x="3" y="9"/>
                  </a:cubicBezTo>
                  <a:cubicBezTo>
                    <a:pt x="2" y="9"/>
                    <a:pt x="1"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0" name="Freeform 20"/>
            <p:cNvSpPr>
              <a:spLocks/>
            </p:cNvSpPr>
            <p:nvPr userDrawn="1"/>
          </p:nvSpPr>
          <p:spPr bwMode="auto">
            <a:xfrm>
              <a:off x="6916738" y="4772025"/>
              <a:ext cx="107950" cy="93663"/>
            </a:xfrm>
            <a:custGeom>
              <a:avLst/>
              <a:gdLst>
                <a:gd name="T0" fmla="*/ 0 w 9"/>
                <a:gd name="T1" fmla="*/ 2 h 8"/>
                <a:gd name="T2" fmla="*/ 2 w 9"/>
                <a:gd name="T3" fmla="*/ 0 h 8"/>
                <a:gd name="T4" fmla="*/ 9 w 9"/>
                <a:gd name="T5" fmla="*/ 5 h 8"/>
                <a:gd name="T6" fmla="*/ 7 w 9"/>
                <a:gd name="T7" fmla="*/ 8 h 8"/>
                <a:gd name="T8" fmla="*/ 0 w 9"/>
                <a:gd name="T9" fmla="*/ 2 h 8"/>
              </a:gdLst>
              <a:ahLst/>
              <a:cxnLst>
                <a:cxn ang="0">
                  <a:pos x="T0" y="T1"/>
                </a:cxn>
                <a:cxn ang="0">
                  <a:pos x="T2" y="T3"/>
                </a:cxn>
                <a:cxn ang="0">
                  <a:pos x="T4" y="T5"/>
                </a:cxn>
                <a:cxn ang="0">
                  <a:pos x="T6" y="T7"/>
                </a:cxn>
                <a:cxn ang="0">
                  <a:pos x="T8" y="T9"/>
                </a:cxn>
              </a:cxnLst>
              <a:rect l="0" t="0" r="r" b="b"/>
              <a:pathLst>
                <a:path w="9" h="8">
                  <a:moveTo>
                    <a:pt x="0" y="2"/>
                  </a:moveTo>
                  <a:cubicBezTo>
                    <a:pt x="1" y="1"/>
                    <a:pt x="1" y="1"/>
                    <a:pt x="2" y="0"/>
                  </a:cubicBezTo>
                  <a:cubicBezTo>
                    <a:pt x="4" y="2"/>
                    <a:pt x="6" y="3"/>
                    <a:pt x="9" y="5"/>
                  </a:cubicBezTo>
                  <a:cubicBezTo>
                    <a:pt x="8" y="6"/>
                    <a:pt x="8" y="7"/>
                    <a:pt x="7" y="8"/>
                  </a:cubicBezTo>
                  <a:cubicBezTo>
                    <a:pt x="5" y="6"/>
                    <a:pt x="3" y="4"/>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1" name="Freeform 21"/>
            <p:cNvSpPr>
              <a:spLocks/>
            </p:cNvSpPr>
            <p:nvPr userDrawn="1"/>
          </p:nvSpPr>
          <p:spPr bwMode="auto">
            <a:xfrm>
              <a:off x="7096125" y="4889500"/>
              <a:ext cx="107950" cy="84138"/>
            </a:xfrm>
            <a:custGeom>
              <a:avLst/>
              <a:gdLst>
                <a:gd name="T0" fmla="*/ 9 w 9"/>
                <a:gd name="T1" fmla="*/ 4 h 7"/>
                <a:gd name="T2" fmla="*/ 7 w 9"/>
                <a:gd name="T3" fmla="*/ 7 h 7"/>
                <a:gd name="T4" fmla="*/ 0 w 9"/>
                <a:gd name="T5" fmla="*/ 2 h 7"/>
                <a:gd name="T6" fmla="*/ 1 w 9"/>
                <a:gd name="T7" fmla="*/ 0 h 7"/>
                <a:gd name="T8" fmla="*/ 9 w 9"/>
                <a:gd name="T9" fmla="*/ 4 h 7"/>
              </a:gdLst>
              <a:ahLst/>
              <a:cxnLst>
                <a:cxn ang="0">
                  <a:pos x="T0" y="T1"/>
                </a:cxn>
                <a:cxn ang="0">
                  <a:pos x="T2" y="T3"/>
                </a:cxn>
                <a:cxn ang="0">
                  <a:pos x="T4" y="T5"/>
                </a:cxn>
                <a:cxn ang="0">
                  <a:pos x="T6" y="T7"/>
                </a:cxn>
                <a:cxn ang="0">
                  <a:pos x="T8" y="T9"/>
                </a:cxn>
              </a:cxnLst>
              <a:rect l="0" t="0" r="r" b="b"/>
              <a:pathLst>
                <a:path w="9" h="7">
                  <a:moveTo>
                    <a:pt x="9" y="4"/>
                  </a:moveTo>
                  <a:cubicBezTo>
                    <a:pt x="8" y="5"/>
                    <a:pt x="8" y="6"/>
                    <a:pt x="7" y="7"/>
                  </a:cubicBezTo>
                  <a:cubicBezTo>
                    <a:pt x="5" y="5"/>
                    <a:pt x="2" y="4"/>
                    <a:pt x="0" y="2"/>
                  </a:cubicBezTo>
                  <a:cubicBezTo>
                    <a:pt x="0" y="2"/>
                    <a:pt x="1" y="1"/>
                    <a:pt x="1" y="0"/>
                  </a:cubicBezTo>
                  <a:cubicBezTo>
                    <a:pt x="4" y="1"/>
                    <a:pt x="6" y="3"/>
                    <a:pt x="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2" name="Freeform 22"/>
            <p:cNvSpPr>
              <a:spLocks/>
            </p:cNvSpPr>
            <p:nvPr userDrawn="1"/>
          </p:nvSpPr>
          <p:spPr bwMode="auto">
            <a:xfrm>
              <a:off x="7286625" y="4973638"/>
              <a:ext cx="107950" cy="71438"/>
            </a:xfrm>
            <a:custGeom>
              <a:avLst/>
              <a:gdLst>
                <a:gd name="T0" fmla="*/ 8 w 9"/>
                <a:gd name="T1" fmla="*/ 6 h 6"/>
                <a:gd name="T2" fmla="*/ 0 w 9"/>
                <a:gd name="T3" fmla="*/ 3 h 6"/>
                <a:gd name="T4" fmla="*/ 3 w 9"/>
                <a:gd name="T5" fmla="*/ 1 h 6"/>
                <a:gd name="T6" fmla="*/ 7 w 9"/>
                <a:gd name="T7" fmla="*/ 3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5" y="5"/>
                    <a:pt x="3" y="4"/>
                    <a:pt x="0" y="3"/>
                  </a:cubicBezTo>
                  <a:cubicBezTo>
                    <a:pt x="0" y="1"/>
                    <a:pt x="1" y="0"/>
                    <a:pt x="3" y="1"/>
                  </a:cubicBezTo>
                  <a:cubicBezTo>
                    <a:pt x="4" y="2"/>
                    <a:pt x="5" y="3"/>
                    <a:pt x="7" y="3"/>
                  </a:cubicBezTo>
                  <a:cubicBezTo>
                    <a:pt x="9" y="3"/>
                    <a:pt x="9" y="4"/>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3" name="Freeform 23"/>
            <p:cNvSpPr>
              <a:spLocks/>
            </p:cNvSpPr>
            <p:nvPr userDrawn="1"/>
          </p:nvSpPr>
          <p:spPr bwMode="auto">
            <a:xfrm>
              <a:off x="7096125" y="2505075"/>
              <a:ext cx="107950" cy="82550"/>
            </a:xfrm>
            <a:custGeom>
              <a:avLst/>
              <a:gdLst>
                <a:gd name="T0" fmla="*/ 9 w 9"/>
                <a:gd name="T1" fmla="*/ 3 h 7"/>
                <a:gd name="T2" fmla="*/ 2 w 9"/>
                <a:gd name="T3" fmla="*/ 7 h 7"/>
                <a:gd name="T4" fmla="*/ 0 w 9"/>
                <a:gd name="T5" fmla="*/ 4 h 7"/>
                <a:gd name="T6" fmla="*/ 6 w 9"/>
                <a:gd name="T7" fmla="*/ 1 h 7"/>
                <a:gd name="T8" fmla="*/ 9 w 9"/>
                <a:gd name="T9" fmla="*/ 3 h 7"/>
              </a:gdLst>
              <a:ahLst/>
              <a:cxnLst>
                <a:cxn ang="0">
                  <a:pos x="T0" y="T1"/>
                </a:cxn>
                <a:cxn ang="0">
                  <a:pos x="T2" y="T3"/>
                </a:cxn>
                <a:cxn ang="0">
                  <a:pos x="T4" y="T5"/>
                </a:cxn>
                <a:cxn ang="0">
                  <a:pos x="T6" y="T7"/>
                </a:cxn>
                <a:cxn ang="0">
                  <a:pos x="T8" y="T9"/>
                </a:cxn>
              </a:cxnLst>
              <a:rect l="0" t="0" r="r" b="b"/>
              <a:pathLst>
                <a:path w="9" h="7">
                  <a:moveTo>
                    <a:pt x="9" y="3"/>
                  </a:moveTo>
                  <a:cubicBezTo>
                    <a:pt x="7" y="4"/>
                    <a:pt x="4" y="5"/>
                    <a:pt x="2" y="7"/>
                  </a:cubicBezTo>
                  <a:cubicBezTo>
                    <a:pt x="1" y="6"/>
                    <a:pt x="1" y="5"/>
                    <a:pt x="0" y="4"/>
                  </a:cubicBezTo>
                  <a:cubicBezTo>
                    <a:pt x="2" y="3"/>
                    <a:pt x="4" y="2"/>
                    <a:pt x="6" y="1"/>
                  </a:cubicBezTo>
                  <a:cubicBezTo>
                    <a:pt x="8" y="0"/>
                    <a:pt x="9" y="1"/>
                    <a:pt x="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4" name="Freeform 24"/>
            <p:cNvSpPr>
              <a:spLocks/>
            </p:cNvSpPr>
            <p:nvPr userDrawn="1"/>
          </p:nvSpPr>
          <p:spPr bwMode="auto">
            <a:xfrm>
              <a:off x="6640513" y="4462463"/>
              <a:ext cx="84138" cy="107950"/>
            </a:xfrm>
            <a:custGeom>
              <a:avLst/>
              <a:gdLst>
                <a:gd name="T0" fmla="*/ 0 w 7"/>
                <a:gd name="T1" fmla="*/ 2 h 9"/>
                <a:gd name="T2" fmla="*/ 2 w 7"/>
                <a:gd name="T3" fmla="*/ 0 h 9"/>
                <a:gd name="T4" fmla="*/ 7 w 7"/>
                <a:gd name="T5" fmla="*/ 7 h 9"/>
                <a:gd name="T6" fmla="*/ 5 w 7"/>
                <a:gd name="T7" fmla="*/ 9 h 9"/>
                <a:gd name="T8" fmla="*/ 0 w 7"/>
                <a:gd name="T9" fmla="*/ 2 h 9"/>
              </a:gdLst>
              <a:ahLst/>
              <a:cxnLst>
                <a:cxn ang="0">
                  <a:pos x="T0" y="T1"/>
                </a:cxn>
                <a:cxn ang="0">
                  <a:pos x="T2" y="T3"/>
                </a:cxn>
                <a:cxn ang="0">
                  <a:pos x="T4" y="T5"/>
                </a:cxn>
                <a:cxn ang="0">
                  <a:pos x="T6" y="T7"/>
                </a:cxn>
                <a:cxn ang="0">
                  <a:pos x="T8" y="T9"/>
                </a:cxn>
              </a:cxnLst>
              <a:rect l="0" t="0" r="r" b="b"/>
              <a:pathLst>
                <a:path w="7" h="9">
                  <a:moveTo>
                    <a:pt x="0" y="2"/>
                  </a:moveTo>
                  <a:cubicBezTo>
                    <a:pt x="1" y="1"/>
                    <a:pt x="1" y="1"/>
                    <a:pt x="2" y="0"/>
                  </a:cubicBezTo>
                  <a:cubicBezTo>
                    <a:pt x="4" y="3"/>
                    <a:pt x="5" y="5"/>
                    <a:pt x="7" y="7"/>
                  </a:cubicBezTo>
                  <a:cubicBezTo>
                    <a:pt x="6" y="8"/>
                    <a:pt x="6" y="8"/>
                    <a:pt x="5" y="9"/>
                  </a:cubicBezTo>
                  <a:cubicBezTo>
                    <a:pt x="3" y="7"/>
                    <a:pt x="1" y="4"/>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5" name="Freeform 25"/>
            <p:cNvSpPr>
              <a:spLocks/>
            </p:cNvSpPr>
            <p:nvPr userDrawn="1"/>
          </p:nvSpPr>
          <p:spPr bwMode="auto">
            <a:xfrm>
              <a:off x="6640513" y="2908300"/>
              <a:ext cx="84138" cy="95250"/>
            </a:xfrm>
            <a:custGeom>
              <a:avLst/>
              <a:gdLst>
                <a:gd name="T0" fmla="*/ 2 w 7"/>
                <a:gd name="T1" fmla="*/ 8 h 8"/>
                <a:gd name="T2" fmla="*/ 0 w 7"/>
                <a:gd name="T3" fmla="*/ 7 h 8"/>
                <a:gd name="T4" fmla="*/ 5 w 7"/>
                <a:gd name="T5" fmla="*/ 0 h 8"/>
                <a:gd name="T6" fmla="*/ 7 w 7"/>
                <a:gd name="T7" fmla="*/ 2 h 8"/>
                <a:gd name="T8" fmla="*/ 2 w 7"/>
                <a:gd name="T9" fmla="*/ 8 h 8"/>
              </a:gdLst>
              <a:ahLst/>
              <a:cxnLst>
                <a:cxn ang="0">
                  <a:pos x="T0" y="T1"/>
                </a:cxn>
                <a:cxn ang="0">
                  <a:pos x="T2" y="T3"/>
                </a:cxn>
                <a:cxn ang="0">
                  <a:pos x="T4" y="T5"/>
                </a:cxn>
                <a:cxn ang="0">
                  <a:pos x="T6" y="T7"/>
                </a:cxn>
                <a:cxn ang="0">
                  <a:pos x="T8" y="T9"/>
                </a:cxn>
              </a:cxnLst>
              <a:rect l="0" t="0" r="r" b="b"/>
              <a:pathLst>
                <a:path w="7" h="8">
                  <a:moveTo>
                    <a:pt x="2" y="8"/>
                  </a:moveTo>
                  <a:cubicBezTo>
                    <a:pt x="2" y="8"/>
                    <a:pt x="1" y="7"/>
                    <a:pt x="0" y="7"/>
                  </a:cubicBezTo>
                  <a:cubicBezTo>
                    <a:pt x="2" y="4"/>
                    <a:pt x="3" y="2"/>
                    <a:pt x="5" y="0"/>
                  </a:cubicBezTo>
                  <a:cubicBezTo>
                    <a:pt x="6" y="0"/>
                    <a:pt x="7" y="1"/>
                    <a:pt x="7" y="2"/>
                  </a:cubicBezTo>
                  <a:cubicBezTo>
                    <a:pt x="6" y="4"/>
                    <a:pt x="4" y="6"/>
                    <a:pt x="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6" name="Freeform 26"/>
            <p:cNvSpPr>
              <a:spLocks/>
            </p:cNvSpPr>
            <p:nvPr userDrawn="1"/>
          </p:nvSpPr>
          <p:spPr bwMode="auto">
            <a:xfrm>
              <a:off x="7491413" y="5045075"/>
              <a:ext cx="95250" cy="47625"/>
            </a:xfrm>
            <a:custGeom>
              <a:avLst/>
              <a:gdLst>
                <a:gd name="T0" fmla="*/ 0 w 8"/>
                <a:gd name="T1" fmla="*/ 3 h 4"/>
                <a:gd name="T2" fmla="*/ 8 w 8"/>
                <a:gd name="T3" fmla="*/ 2 h 4"/>
                <a:gd name="T4" fmla="*/ 8 w 8"/>
                <a:gd name="T5" fmla="*/ 4 h 4"/>
                <a:gd name="T6" fmla="*/ 0 w 8"/>
                <a:gd name="T7" fmla="*/ 3 h 4"/>
              </a:gdLst>
              <a:ahLst/>
              <a:cxnLst>
                <a:cxn ang="0">
                  <a:pos x="T0" y="T1"/>
                </a:cxn>
                <a:cxn ang="0">
                  <a:pos x="T2" y="T3"/>
                </a:cxn>
                <a:cxn ang="0">
                  <a:pos x="T4" y="T5"/>
                </a:cxn>
                <a:cxn ang="0">
                  <a:pos x="T6" y="T7"/>
                </a:cxn>
              </a:cxnLst>
              <a:rect l="0" t="0" r="r" b="b"/>
              <a:pathLst>
                <a:path w="8" h="4">
                  <a:moveTo>
                    <a:pt x="0" y="3"/>
                  </a:moveTo>
                  <a:cubicBezTo>
                    <a:pt x="0" y="0"/>
                    <a:pt x="0" y="0"/>
                    <a:pt x="8" y="2"/>
                  </a:cubicBezTo>
                  <a:cubicBezTo>
                    <a:pt x="8" y="2"/>
                    <a:pt x="8" y="3"/>
                    <a:pt x="8" y="4"/>
                  </a:cubicBezTo>
                  <a:cubicBezTo>
                    <a:pt x="5" y="4"/>
                    <a:pt x="2"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813707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3" name="AutoShape 3"/>
          <p:cNvSpPr>
            <a:spLocks noChangeAspect="1" noChangeArrowheads="1" noTextEdit="1"/>
          </p:cNvSpPr>
          <p:nvPr userDrawn="1"/>
        </p:nvSpPr>
        <p:spPr bwMode="auto">
          <a:xfrm>
            <a:off x="63500" y="5746750"/>
            <a:ext cx="12093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 name="Rectangle 5"/>
          <p:cNvSpPr>
            <a:spLocks noChangeArrowheads="1"/>
          </p:cNvSpPr>
          <p:nvPr userDrawn="1"/>
        </p:nvSpPr>
        <p:spPr bwMode="auto">
          <a:xfrm>
            <a:off x="63500" y="6132513"/>
            <a:ext cx="12093575" cy="663575"/>
          </a:xfrm>
          <a:prstGeom prst="rect">
            <a:avLst/>
          </a:pr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cxnSp>
        <p:nvCxnSpPr>
          <p:cNvPr id="30" name="Conector recto 29"/>
          <p:cNvCxnSpPr/>
          <p:nvPr userDrawn="1"/>
        </p:nvCxnSpPr>
        <p:spPr>
          <a:xfrm>
            <a:off x="-615820" y="6419461"/>
            <a:ext cx="13193485" cy="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nvGrpSpPr>
          <p:cNvPr id="37" name="Grupo 36"/>
          <p:cNvGrpSpPr/>
          <p:nvPr userDrawn="1"/>
        </p:nvGrpSpPr>
        <p:grpSpPr>
          <a:xfrm>
            <a:off x="11460163" y="5257851"/>
            <a:ext cx="528638" cy="1027113"/>
            <a:chOff x="11460163" y="5257851"/>
            <a:chExt cx="528638" cy="1027113"/>
          </a:xfrm>
        </p:grpSpPr>
        <p:sp>
          <p:nvSpPr>
            <p:cNvPr id="34" name="Freeform 13"/>
            <p:cNvSpPr>
              <a:spLocks noEditPoints="1"/>
            </p:cNvSpPr>
            <p:nvPr userDrawn="1"/>
          </p:nvSpPr>
          <p:spPr bwMode="auto">
            <a:xfrm>
              <a:off x="11460163" y="5257851"/>
              <a:ext cx="528638" cy="519113"/>
            </a:xfrm>
            <a:custGeom>
              <a:avLst/>
              <a:gdLst>
                <a:gd name="T0" fmla="*/ 91 w 92"/>
                <a:gd name="T1" fmla="*/ 46 h 92"/>
                <a:gd name="T2" fmla="*/ 46 w 92"/>
                <a:gd name="T3" fmla="*/ 92 h 92"/>
                <a:gd name="T4" fmla="*/ 0 w 92"/>
                <a:gd name="T5" fmla="*/ 45 h 92"/>
                <a:gd name="T6" fmla="*/ 45 w 92"/>
                <a:gd name="T7" fmla="*/ 0 h 92"/>
                <a:gd name="T8" fmla="*/ 91 w 92"/>
                <a:gd name="T9" fmla="*/ 46 h 92"/>
                <a:gd name="T10" fmla="*/ 12 w 92"/>
                <a:gd name="T11" fmla="*/ 45 h 92"/>
                <a:gd name="T12" fmla="*/ 44 w 92"/>
                <a:gd name="T13" fmla="*/ 79 h 92"/>
                <a:gd name="T14" fmla="*/ 79 w 92"/>
                <a:gd name="T15" fmla="*/ 46 h 92"/>
                <a:gd name="T16" fmla="*/ 45 w 92"/>
                <a:gd name="T17" fmla="*/ 12 h 92"/>
                <a:gd name="T18" fmla="*/ 12 w 92"/>
                <a:gd name="T19" fmla="*/ 4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1" y="46"/>
                  </a:moveTo>
                  <a:cubicBezTo>
                    <a:pt x="91" y="71"/>
                    <a:pt x="71" y="91"/>
                    <a:pt x="46" y="92"/>
                  </a:cubicBezTo>
                  <a:cubicBezTo>
                    <a:pt x="20" y="92"/>
                    <a:pt x="0" y="72"/>
                    <a:pt x="0" y="45"/>
                  </a:cubicBezTo>
                  <a:cubicBezTo>
                    <a:pt x="0" y="19"/>
                    <a:pt x="19" y="0"/>
                    <a:pt x="45" y="0"/>
                  </a:cubicBezTo>
                  <a:cubicBezTo>
                    <a:pt x="74" y="0"/>
                    <a:pt x="92" y="23"/>
                    <a:pt x="91" y="46"/>
                  </a:cubicBezTo>
                  <a:close/>
                  <a:moveTo>
                    <a:pt x="12" y="45"/>
                  </a:moveTo>
                  <a:cubicBezTo>
                    <a:pt x="11" y="63"/>
                    <a:pt x="26" y="79"/>
                    <a:pt x="44" y="79"/>
                  </a:cubicBezTo>
                  <a:cubicBezTo>
                    <a:pt x="67" y="79"/>
                    <a:pt x="79" y="63"/>
                    <a:pt x="79" y="46"/>
                  </a:cubicBezTo>
                  <a:cubicBezTo>
                    <a:pt x="79" y="28"/>
                    <a:pt x="64" y="12"/>
                    <a:pt x="45" y="12"/>
                  </a:cubicBezTo>
                  <a:cubicBezTo>
                    <a:pt x="29" y="11"/>
                    <a:pt x="10" y="29"/>
                    <a:pt x="12" y="45"/>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35" name="Freeform 14"/>
            <p:cNvSpPr>
              <a:spLocks/>
            </p:cNvSpPr>
            <p:nvPr userDrawn="1"/>
          </p:nvSpPr>
          <p:spPr bwMode="auto">
            <a:xfrm>
              <a:off x="11672888" y="5794426"/>
              <a:ext cx="92075" cy="490538"/>
            </a:xfrm>
            <a:custGeom>
              <a:avLst/>
              <a:gdLst>
                <a:gd name="T0" fmla="*/ 16 w 16"/>
                <a:gd name="T1" fmla="*/ 86 h 87"/>
                <a:gd name="T2" fmla="*/ 13 w 16"/>
                <a:gd name="T3" fmla="*/ 87 h 87"/>
                <a:gd name="T4" fmla="*/ 0 w 16"/>
                <a:gd name="T5" fmla="*/ 75 h 87"/>
                <a:gd name="T6" fmla="*/ 0 w 16"/>
                <a:gd name="T7" fmla="*/ 8 h 87"/>
                <a:gd name="T8" fmla="*/ 9 w 16"/>
                <a:gd name="T9" fmla="*/ 0 h 87"/>
                <a:gd name="T10" fmla="*/ 16 w 16"/>
                <a:gd name="T11" fmla="*/ 8 h 87"/>
                <a:gd name="T12" fmla="*/ 16 w 16"/>
                <a:gd name="T13" fmla="*/ 79 h 87"/>
                <a:gd name="T14" fmla="*/ 16 w 16"/>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7">
                  <a:moveTo>
                    <a:pt x="16" y="86"/>
                  </a:moveTo>
                  <a:cubicBezTo>
                    <a:pt x="14" y="86"/>
                    <a:pt x="14" y="86"/>
                    <a:pt x="13" y="87"/>
                  </a:cubicBezTo>
                  <a:cubicBezTo>
                    <a:pt x="0" y="87"/>
                    <a:pt x="0" y="87"/>
                    <a:pt x="0" y="75"/>
                  </a:cubicBezTo>
                  <a:cubicBezTo>
                    <a:pt x="0" y="53"/>
                    <a:pt x="1" y="30"/>
                    <a:pt x="0" y="8"/>
                  </a:cubicBezTo>
                  <a:cubicBezTo>
                    <a:pt x="0" y="1"/>
                    <a:pt x="3" y="1"/>
                    <a:pt x="9" y="0"/>
                  </a:cubicBezTo>
                  <a:cubicBezTo>
                    <a:pt x="16" y="0"/>
                    <a:pt x="16" y="3"/>
                    <a:pt x="16" y="8"/>
                  </a:cubicBezTo>
                  <a:cubicBezTo>
                    <a:pt x="16" y="32"/>
                    <a:pt x="16" y="56"/>
                    <a:pt x="16" y="79"/>
                  </a:cubicBezTo>
                  <a:cubicBezTo>
                    <a:pt x="16" y="81"/>
                    <a:pt x="16" y="83"/>
                    <a:pt x="16" y="86"/>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36" name="Freeform 15"/>
            <p:cNvSpPr>
              <a:spLocks/>
            </p:cNvSpPr>
            <p:nvPr userDrawn="1"/>
          </p:nvSpPr>
          <p:spPr bwMode="auto">
            <a:xfrm>
              <a:off x="11547476" y="5341989"/>
              <a:ext cx="349250" cy="344488"/>
            </a:xfrm>
            <a:custGeom>
              <a:avLst/>
              <a:gdLst>
                <a:gd name="T0" fmla="*/ 60 w 61"/>
                <a:gd name="T1" fmla="*/ 30 h 61"/>
                <a:gd name="T2" fmla="*/ 30 w 61"/>
                <a:gd name="T3" fmla="*/ 61 h 61"/>
                <a:gd name="T4" fmla="*/ 0 w 61"/>
                <a:gd name="T5" fmla="*/ 30 h 61"/>
                <a:gd name="T6" fmla="*/ 30 w 61"/>
                <a:gd name="T7" fmla="*/ 0 h 61"/>
                <a:gd name="T8" fmla="*/ 60 w 61"/>
                <a:gd name="T9" fmla="*/ 30 h 61"/>
              </a:gdLst>
              <a:ahLst/>
              <a:cxnLst>
                <a:cxn ang="0">
                  <a:pos x="T0" y="T1"/>
                </a:cxn>
                <a:cxn ang="0">
                  <a:pos x="T2" y="T3"/>
                </a:cxn>
                <a:cxn ang="0">
                  <a:pos x="T4" y="T5"/>
                </a:cxn>
                <a:cxn ang="0">
                  <a:pos x="T6" y="T7"/>
                </a:cxn>
                <a:cxn ang="0">
                  <a:pos x="T8" y="T9"/>
                </a:cxn>
              </a:cxnLst>
              <a:rect l="0" t="0" r="r" b="b"/>
              <a:pathLst>
                <a:path w="61" h="61">
                  <a:moveTo>
                    <a:pt x="60" y="30"/>
                  </a:moveTo>
                  <a:cubicBezTo>
                    <a:pt x="60" y="47"/>
                    <a:pt x="47" y="61"/>
                    <a:pt x="30" y="61"/>
                  </a:cubicBezTo>
                  <a:cubicBezTo>
                    <a:pt x="15" y="60"/>
                    <a:pt x="0" y="49"/>
                    <a:pt x="0" y="30"/>
                  </a:cubicBezTo>
                  <a:cubicBezTo>
                    <a:pt x="1" y="13"/>
                    <a:pt x="14" y="0"/>
                    <a:pt x="30" y="0"/>
                  </a:cubicBezTo>
                  <a:cubicBezTo>
                    <a:pt x="47" y="0"/>
                    <a:pt x="61" y="14"/>
                    <a:pt x="60" y="30"/>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8" name="Grupo 37"/>
          <p:cNvGrpSpPr/>
          <p:nvPr userDrawn="1"/>
        </p:nvGrpSpPr>
        <p:grpSpPr>
          <a:xfrm>
            <a:off x="134875" y="5195497"/>
            <a:ext cx="528638" cy="1027113"/>
            <a:chOff x="11460163" y="5257851"/>
            <a:chExt cx="528638" cy="1027113"/>
          </a:xfrm>
        </p:grpSpPr>
        <p:sp>
          <p:nvSpPr>
            <p:cNvPr id="39" name="Freeform 13"/>
            <p:cNvSpPr>
              <a:spLocks noEditPoints="1"/>
            </p:cNvSpPr>
            <p:nvPr userDrawn="1"/>
          </p:nvSpPr>
          <p:spPr bwMode="auto">
            <a:xfrm>
              <a:off x="11460163" y="5257851"/>
              <a:ext cx="528638" cy="519113"/>
            </a:xfrm>
            <a:custGeom>
              <a:avLst/>
              <a:gdLst>
                <a:gd name="T0" fmla="*/ 91 w 92"/>
                <a:gd name="T1" fmla="*/ 46 h 92"/>
                <a:gd name="T2" fmla="*/ 46 w 92"/>
                <a:gd name="T3" fmla="*/ 92 h 92"/>
                <a:gd name="T4" fmla="*/ 0 w 92"/>
                <a:gd name="T5" fmla="*/ 45 h 92"/>
                <a:gd name="T6" fmla="*/ 45 w 92"/>
                <a:gd name="T7" fmla="*/ 0 h 92"/>
                <a:gd name="T8" fmla="*/ 91 w 92"/>
                <a:gd name="T9" fmla="*/ 46 h 92"/>
                <a:gd name="T10" fmla="*/ 12 w 92"/>
                <a:gd name="T11" fmla="*/ 45 h 92"/>
                <a:gd name="T12" fmla="*/ 44 w 92"/>
                <a:gd name="T13" fmla="*/ 79 h 92"/>
                <a:gd name="T14" fmla="*/ 79 w 92"/>
                <a:gd name="T15" fmla="*/ 46 h 92"/>
                <a:gd name="T16" fmla="*/ 45 w 92"/>
                <a:gd name="T17" fmla="*/ 12 h 92"/>
                <a:gd name="T18" fmla="*/ 12 w 92"/>
                <a:gd name="T19" fmla="*/ 4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1" y="46"/>
                  </a:moveTo>
                  <a:cubicBezTo>
                    <a:pt x="91" y="71"/>
                    <a:pt x="71" y="91"/>
                    <a:pt x="46" y="92"/>
                  </a:cubicBezTo>
                  <a:cubicBezTo>
                    <a:pt x="20" y="92"/>
                    <a:pt x="0" y="72"/>
                    <a:pt x="0" y="45"/>
                  </a:cubicBezTo>
                  <a:cubicBezTo>
                    <a:pt x="0" y="19"/>
                    <a:pt x="19" y="0"/>
                    <a:pt x="45" y="0"/>
                  </a:cubicBezTo>
                  <a:cubicBezTo>
                    <a:pt x="74" y="0"/>
                    <a:pt x="92" y="23"/>
                    <a:pt x="91" y="46"/>
                  </a:cubicBezTo>
                  <a:close/>
                  <a:moveTo>
                    <a:pt x="12" y="45"/>
                  </a:moveTo>
                  <a:cubicBezTo>
                    <a:pt x="11" y="63"/>
                    <a:pt x="26" y="79"/>
                    <a:pt x="44" y="79"/>
                  </a:cubicBezTo>
                  <a:cubicBezTo>
                    <a:pt x="67" y="79"/>
                    <a:pt x="79" y="63"/>
                    <a:pt x="79" y="46"/>
                  </a:cubicBezTo>
                  <a:cubicBezTo>
                    <a:pt x="79" y="28"/>
                    <a:pt x="64" y="12"/>
                    <a:pt x="45" y="12"/>
                  </a:cubicBezTo>
                  <a:cubicBezTo>
                    <a:pt x="29" y="11"/>
                    <a:pt x="10" y="29"/>
                    <a:pt x="12" y="45"/>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40" name="Freeform 14"/>
            <p:cNvSpPr>
              <a:spLocks/>
            </p:cNvSpPr>
            <p:nvPr userDrawn="1"/>
          </p:nvSpPr>
          <p:spPr bwMode="auto">
            <a:xfrm>
              <a:off x="11672888" y="5794426"/>
              <a:ext cx="92075" cy="490538"/>
            </a:xfrm>
            <a:custGeom>
              <a:avLst/>
              <a:gdLst>
                <a:gd name="T0" fmla="*/ 16 w 16"/>
                <a:gd name="T1" fmla="*/ 86 h 87"/>
                <a:gd name="T2" fmla="*/ 13 w 16"/>
                <a:gd name="T3" fmla="*/ 87 h 87"/>
                <a:gd name="T4" fmla="*/ 0 w 16"/>
                <a:gd name="T5" fmla="*/ 75 h 87"/>
                <a:gd name="T6" fmla="*/ 0 w 16"/>
                <a:gd name="T7" fmla="*/ 8 h 87"/>
                <a:gd name="T8" fmla="*/ 9 w 16"/>
                <a:gd name="T9" fmla="*/ 0 h 87"/>
                <a:gd name="T10" fmla="*/ 16 w 16"/>
                <a:gd name="T11" fmla="*/ 8 h 87"/>
                <a:gd name="T12" fmla="*/ 16 w 16"/>
                <a:gd name="T13" fmla="*/ 79 h 87"/>
                <a:gd name="T14" fmla="*/ 16 w 16"/>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7">
                  <a:moveTo>
                    <a:pt x="16" y="86"/>
                  </a:moveTo>
                  <a:cubicBezTo>
                    <a:pt x="14" y="86"/>
                    <a:pt x="14" y="86"/>
                    <a:pt x="13" y="87"/>
                  </a:cubicBezTo>
                  <a:cubicBezTo>
                    <a:pt x="0" y="87"/>
                    <a:pt x="0" y="87"/>
                    <a:pt x="0" y="75"/>
                  </a:cubicBezTo>
                  <a:cubicBezTo>
                    <a:pt x="0" y="53"/>
                    <a:pt x="1" y="30"/>
                    <a:pt x="0" y="8"/>
                  </a:cubicBezTo>
                  <a:cubicBezTo>
                    <a:pt x="0" y="1"/>
                    <a:pt x="3" y="1"/>
                    <a:pt x="9" y="0"/>
                  </a:cubicBezTo>
                  <a:cubicBezTo>
                    <a:pt x="16" y="0"/>
                    <a:pt x="16" y="3"/>
                    <a:pt x="16" y="8"/>
                  </a:cubicBezTo>
                  <a:cubicBezTo>
                    <a:pt x="16" y="32"/>
                    <a:pt x="16" y="56"/>
                    <a:pt x="16" y="79"/>
                  </a:cubicBezTo>
                  <a:cubicBezTo>
                    <a:pt x="16" y="81"/>
                    <a:pt x="16" y="83"/>
                    <a:pt x="16" y="86"/>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41" name="Freeform 15"/>
            <p:cNvSpPr>
              <a:spLocks/>
            </p:cNvSpPr>
            <p:nvPr userDrawn="1"/>
          </p:nvSpPr>
          <p:spPr bwMode="auto">
            <a:xfrm>
              <a:off x="11547476" y="5341989"/>
              <a:ext cx="349250" cy="344488"/>
            </a:xfrm>
            <a:custGeom>
              <a:avLst/>
              <a:gdLst>
                <a:gd name="T0" fmla="*/ 60 w 61"/>
                <a:gd name="T1" fmla="*/ 30 h 61"/>
                <a:gd name="T2" fmla="*/ 30 w 61"/>
                <a:gd name="T3" fmla="*/ 61 h 61"/>
                <a:gd name="T4" fmla="*/ 0 w 61"/>
                <a:gd name="T5" fmla="*/ 30 h 61"/>
                <a:gd name="T6" fmla="*/ 30 w 61"/>
                <a:gd name="T7" fmla="*/ 0 h 61"/>
                <a:gd name="T8" fmla="*/ 60 w 61"/>
                <a:gd name="T9" fmla="*/ 30 h 61"/>
              </a:gdLst>
              <a:ahLst/>
              <a:cxnLst>
                <a:cxn ang="0">
                  <a:pos x="T0" y="T1"/>
                </a:cxn>
                <a:cxn ang="0">
                  <a:pos x="T2" y="T3"/>
                </a:cxn>
                <a:cxn ang="0">
                  <a:pos x="T4" y="T5"/>
                </a:cxn>
                <a:cxn ang="0">
                  <a:pos x="T6" y="T7"/>
                </a:cxn>
                <a:cxn ang="0">
                  <a:pos x="T8" y="T9"/>
                </a:cxn>
              </a:cxnLst>
              <a:rect l="0" t="0" r="r" b="b"/>
              <a:pathLst>
                <a:path w="61" h="61">
                  <a:moveTo>
                    <a:pt x="60" y="30"/>
                  </a:moveTo>
                  <a:cubicBezTo>
                    <a:pt x="60" y="47"/>
                    <a:pt x="47" y="61"/>
                    <a:pt x="30" y="61"/>
                  </a:cubicBezTo>
                  <a:cubicBezTo>
                    <a:pt x="15" y="60"/>
                    <a:pt x="0" y="49"/>
                    <a:pt x="0" y="30"/>
                  </a:cubicBezTo>
                  <a:cubicBezTo>
                    <a:pt x="1" y="13"/>
                    <a:pt x="14" y="0"/>
                    <a:pt x="30" y="0"/>
                  </a:cubicBezTo>
                  <a:cubicBezTo>
                    <a:pt x="47" y="0"/>
                    <a:pt x="61" y="14"/>
                    <a:pt x="60" y="30"/>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199951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2022/2/2</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‹Nº›</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162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0" name="자유형: 도형 19">
            <a:extLst>
              <a:ext uri="{FF2B5EF4-FFF2-40B4-BE49-F238E27FC236}">
                <a16:creationId xmlns=""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 </a:t>
            </a:r>
            <a:endParaRPr lang="ko-KR" altLang="en-US" dirty="0"/>
          </a:p>
        </p:txBody>
      </p:sp>
      <p:sp>
        <p:nvSpPr>
          <p:cNvPr id="24" name="자유형: 도형 23">
            <a:extLst>
              <a:ext uri="{FF2B5EF4-FFF2-40B4-BE49-F238E27FC236}">
                <a16:creationId xmlns=""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621198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 xmlns:a16="http://schemas.microsoft.com/office/drawing/2014/main" id="{D1B174B9-DDA6-43AC-94FF-E49E8A4C9EE5}"/>
              </a:ext>
            </a:extLst>
          </p:cNvPr>
          <p:cNvSpPr/>
          <p:nvPr userDrawn="1"/>
        </p:nvSpPr>
        <p:spPr>
          <a:xfrm>
            <a:off x="2" y="1"/>
            <a:ext cx="8641787" cy="6858000"/>
          </a:xfrm>
          <a:custGeom>
            <a:avLst/>
            <a:gdLst>
              <a:gd name="connsiteX0" fmla="*/ 0 w 8641787"/>
              <a:gd name="connsiteY0" fmla="*/ 0 h 6858000"/>
              <a:gd name="connsiteX1" fmla="*/ 6012887 w 8641787"/>
              <a:gd name="connsiteY1" fmla="*/ 0 h 6858000"/>
              <a:gd name="connsiteX2" fmla="*/ 8641787 w 8641787"/>
              <a:gd name="connsiteY2" fmla="*/ 6858000 h 6858000"/>
              <a:gd name="connsiteX3" fmla="*/ 0 w 86417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41787" h="6858000">
                <a:moveTo>
                  <a:pt x="0" y="0"/>
                </a:moveTo>
                <a:lnTo>
                  <a:pt x="6012887" y="0"/>
                </a:lnTo>
                <a:lnTo>
                  <a:pt x="8641787" y="6858000"/>
                </a:lnTo>
                <a:lnTo>
                  <a:pt x="0" y="6858000"/>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Freeform: Shape 9">
            <a:extLst>
              <a:ext uri="{FF2B5EF4-FFF2-40B4-BE49-F238E27FC236}">
                <a16:creationId xmlns="" xmlns:a16="http://schemas.microsoft.com/office/drawing/2014/main" id="{6AFFB5B8-275F-4541-94CB-C7A723310F6D}"/>
              </a:ext>
            </a:extLst>
          </p:cNvPr>
          <p:cNvSpPr/>
          <p:nvPr userDrawn="1"/>
        </p:nvSpPr>
        <p:spPr>
          <a:xfrm rot="20330711">
            <a:off x="7416424" y="-293215"/>
            <a:ext cx="234813" cy="7444430"/>
          </a:xfrm>
          <a:custGeom>
            <a:avLst/>
            <a:gdLst>
              <a:gd name="connsiteX0" fmla="*/ 0 w 234813"/>
              <a:gd name="connsiteY0" fmla="*/ 0 h 7444430"/>
              <a:gd name="connsiteX1" fmla="*/ 234813 w 234813"/>
              <a:gd name="connsiteY1" fmla="*/ 90866 h 7444430"/>
              <a:gd name="connsiteX2" fmla="*/ 234813 w 234813"/>
              <a:gd name="connsiteY2" fmla="*/ 7444430 h 7444430"/>
              <a:gd name="connsiteX3" fmla="*/ 0 w 234813"/>
              <a:gd name="connsiteY3" fmla="*/ 7353565 h 7444430"/>
            </a:gdLst>
            <a:ahLst/>
            <a:cxnLst>
              <a:cxn ang="0">
                <a:pos x="connsiteX0" y="connsiteY0"/>
              </a:cxn>
              <a:cxn ang="0">
                <a:pos x="connsiteX1" y="connsiteY1"/>
              </a:cxn>
              <a:cxn ang="0">
                <a:pos x="connsiteX2" y="connsiteY2"/>
              </a:cxn>
              <a:cxn ang="0">
                <a:pos x="connsiteX3" y="connsiteY3"/>
              </a:cxn>
            </a:cxnLst>
            <a:rect l="l" t="t" r="r" b="b"/>
            <a:pathLst>
              <a:path w="234813" h="7444430">
                <a:moveTo>
                  <a:pt x="0" y="0"/>
                </a:moveTo>
                <a:lnTo>
                  <a:pt x="234813" y="90866"/>
                </a:lnTo>
                <a:lnTo>
                  <a:pt x="234813" y="7444430"/>
                </a:lnTo>
                <a:lnTo>
                  <a:pt x="0" y="7353565"/>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Freeform: Shape 12">
            <a:extLst>
              <a:ext uri="{FF2B5EF4-FFF2-40B4-BE49-F238E27FC236}">
                <a16:creationId xmlns="" xmlns:a16="http://schemas.microsoft.com/office/drawing/2014/main" id="{2A91EB93-1A80-4108-9845-8CEBD98D597C}"/>
              </a:ext>
            </a:extLst>
          </p:cNvPr>
          <p:cNvSpPr/>
          <p:nvPr userDrawn="1"/>
        </p:nvSpPr>
        <p:spPr>
          <a:xfrm rot="20330711">
            <a:off x="8020265" y="-134683"/>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Freeform: Shape 13">
            <a:extLst>
              <a:ext uri="{FF2B5EF4-FFF2-40B4-BE49-F238E27FC236}">
                <a16:creationId xmlns="" xmlns:a16="http://schemas.microsoft.com/office/drawing/2014/main" id="{F3E07247-868E-438C-BD34-0D0EC28772B4}"/>
              </a:ext>
            </a:extLst>
          </p:cNvPr>
          <p:cNvSpPr/>
          <p:nvPr userDrawn="1"/>
        </p:nvSpPr>
        <p:spPr>
          <a:xfrm rot="20330711" flipH="1" flipV="1">
            <a:off x="10369955" y="4253071"/>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ángulo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8" name="Grupo 17"/>
          <p:cNvGrpSpPr/>
          <p:nvPr userDrawn="1"/>
        </p:nvGrpSpPr>
        <p:grpSpPr>
          <a:xfrm rot="10800000">
            <a:off x="0" y="-1"/>
            <a:ext cx="2432051" cy="2432051"/>
            <a:chOff x="-73025" y="-88900"/>
            <a:chExt cx="2432051" cy="2432051"/>
          </a:xfrm>
        </p:grpSpPr>
        <p:sp>
          <p:nvSpPr>
            <p:cNvPr id="4" name="Freeform 5"/>
            <p:cNvSpPr>
              <a:spLocks noEditPoints="1"/>
            </p:cNvSpPr>
            <p:nvPr userDrawn="1"/>
          </p:nvSpPr>
          <p:spPr bwMode="auto">
            <a:xfrm>
              <a:off x="98425" y="107950"/>
              <a:ext cx="2260600" cy="2235200"/>
            </a:xfrm>
            <a:custGeom>
              <a:avLst/>
              <a:gdLst>
                <a:gd name="T0" fmla="*/ 31 w 92"/>
                <a:gd name="T1" fmla="*/ 91 h 91"/>
                <a:gd name="T2" fmla="*/ 28 w 92"/>
                <a:gd name="T3" fmla="*/ 91 h 91"/>
                <a:gd name="T4" fmla="*/ 2 w 92"/>
                <a:gd name="T5" fmla="*/ 91 h 91"/>
                <a:gd name="T6" fmla="*/ 92 w 92"/>
                <a:gd name="T7" fmla="*/ 1 h 91"/>
                <a:gd name="T8" fmla="*/ 92 w 92"/>
                <a:gd name="T9" fmla="*/ 30 h 91"/>
                <a:gd name="T10" fmla="*/ 86 w 92"/>
                <a:gd name="T11" fmla="*/ 31 h 91"/>
                <a:gd name="T12" fmla="*/ 86 w 92"/>
                <a:gd name="T13" fmla="*/ 33 h 91"/>
                <a:gd name="T14" fmla="*/ 92 w 92"/>
                <a:gd name="T15" fmla="*/ 33 h 91"/>
                <a:gd name="T16" fmla="*/ 92 w 92"/>
                <a:gd name="T17" fmla="*/ 62 h 91"/>
                <a:gd name="T18" fmla="*/ 63 w 92"/>
                <a:gd name="T19" fmla="*/ 91 h 91"/>
                <a:gd name="T20" fmla="*/ 34 w 92"/>
                <a:gd name="T21" fmla="*/ 91 h 91"/>
                <a:gd name="T22" fmla="*/ 33 w 92"/>
                <a:gd name="T23" fmla="*/ 82 h 91"/>
                <a:gd name="T24" fmla="*/ 32 w 92"/>
                <a:gd name="T25" fmla="*/ 83 h 91"/>
                <a:gd name="T26" fmla="*/ 31 w 92"/>
                <a:gd name="T27" fmla="*/ 91 h 91"/>
                <a:gd name="T28" fmla="*/ 77 w 92"/>
                <a:gd name="T29" fmla="*/ 32 h 91"/>
                <a:gd name="T30" fmla="*/ 68 w 92"/>
                <a:gd name="T31" fmla="*/ 35 h 91"/>
                <a:gd name="T32" fmla="*/ 70 w 92"/>
                <a:gd name="T33" fmla="*/ 37 h 91"/>
                <a:gd name="T34" fmla="*/ 77 w 92"/>
                <a:gd name="T35" fmla="*/ 32 h 91"/>
                <a:gd name="T36" fmla="*/ 60 w 92"/>
                <a:gd name="T37" fmla="*/ 39 h 91"/>
                <a:gd name="T38" fmla="*/ 53 w 92"/>
                <a:gd name="T39" fmla="*/ 44 h 91"/>
                <a:gd name="T40" fmla="*/ 57 w 92"/>
                <a:gd name="T41" fmla="*/ 45 h 91"/>
                <a:gd name="T42" fmla="*/ 62 w 92"/>
                <a:gd name="T43" fmla="*/ 41 h 91"/>
                <a:gd name="T44" fmla="*/ 60 w 92"/>
                <a:gd name="T45" fmla="*/ 39 h 91"/>
                <a:gd name="T46" fmla="*/ 37 w 92"/>
                <a:gd name="T47" fmla="*/ 65 h 91"/>
                <a:gd name="T48" fmla="*/ 37 w 92"/>
                <a:gd name="T49" fmla="*/ 74 h 91"/>
                <a:gd name="T50" fmla="*/ 37 w 92"/>
                <a:gd name="T51" fmla="*/ 65 h 91"/>
                <a:gd name="T52" fmla="*/ 46 w 92"/>
                <a:gd name="T53" fmla="*/ 51 h 91"/>
                <a:gd name="T54" fmla="*/ 41 w 92"/>
                <a:gd name="T55" fmla="*/ 57 h 91"/>
                <a:gd name="T56" fmla="*/ 43 w 92"/>
                <a:gd name="T57" fmla="*/ 59 h 91"/>
                <a:gd name="T58" fmla="*/ 46 w 92"/>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91">
                  <a:moveTo>
                    <a:pt x="31" y="91"/>
                  </a:moveTo>
                  <a:cubicBezTo>
                    <a:pt x="30" y="91"/>
                    <a:pt x="29" y="91"/>
                    <a:pt x="28" y="91"/>
                  </a:cubicBezTo>
                  <a:cubicBezTo>
                    <a:pt x="19" y="91"/>
                    <a:pt x="11" y="91"/>
                    <a:pt x="2" y="91"/>
                  </a:cubicBezTo>
                  <a:cubicBezTo>
                    <a:pt x="0" y="46"/>
                    <a:pt x="40" y="0"/>
                    <a:pt x="92" y="1"/>
                  </a:cubicBezTo>
                  <a:cubicBezTo>
                    <a:pt x="92" y="11"/>
                    <a:pt x="92" y="20"/>
                    <a:pt x="92" y="30"/>
                  </a:cubicBezTo>
                  <a:cubicBezTo>
                    <a:pt x="90" y="30"/>
                    <a:pt x="88" y="31"/>
                    <a:pt x="86" y="31"/>
                  </a:cubicBezTo>
                  <a:cubicBezTo>
                    <a:pt x="86" y="31"/>
                    <a:pt x="86" y="32"/>
                    <a:pt x="86" y="33"/>
                  </a:cubicBezTo>
                  <a:cubicBezTo>
                    <a:pt x="88" y="33"/>
                    <a:pt x="90" y="33"/>
                    <a:pt x="92" y="33"/>
                  </a:cubicBezTo>
                  <a:cubicBezTo>
                    <a:pt x="92" y="43"/>
                    <a:pt x="92" y="53"/>
                    <a:pt x="92" y="62"/>
                  </a:cubicBezTo>
                  <a:cubicBezTo>
                    <a:pt x="75" y="64"/>
                    <a:pt x="65" y="73"/>
                    <a:pt x="63" y="91"/>
                  </a:cubicBezTo>
                  <a:cubicBezTo>
                    <a:pt x="53" y="91"/>
                    <a:pt x="44" y="91"/>
                    <a:pt x="34" y="91"/>
                  </a:cubicBezTo>
                  <a:cubicBezTo>
                    <a:pt x="33" y="88"/>
                    <a:pt x="36" y="85"/>
                    <a:pt x="33" y="82"/>
                  </a:cubicBezTo>
                  <a:cubicBezTo>
                    <a:pt x="32" y="82"/>
                    <a:pt x="32" y="83"/>
                    <a:pt x="32" y="83"/>
                  </a:cubicBezTo>
                  <a:cubicBezTo>
                    <a:pt x="31" y="85"/>
                    <a:pt x="31" y="88"/>
                    <a:pt x="31" y="91"/>
                  </a:cubicBezTo>
                  <a:close/>
                  <a:moveTo>
                    <a:pt x="77" y="32"/>
                  </a:moveTo>
                  <a:cubicBezTo>
                    <a:pt x="74" y="33"/>
                    <a:pt x="71" y="34"/>
                    <a:pt x="68" y="35"/>
                  </a:cubicBezTo>
                  <a:cubicBezTo>
                    <a:pt x="69" y="36"/>
                    <a:pt x="69" y="37"/>
                    <a:pt x="70" y="37"/>
                  </a:cubicBezTo>
                  <a:cubicBezTo>
                    <a:pt x="78" y="35"/>
                    <a:pt x="78" y="35"/>
                    <a:pt x="77" y="32"/>
                  </a:cubicBezTo>
                  <a:close/>
                  <a:moveTo>
                    <a:pt x="60" y="39"/>
                  </a:moveTo>
                  <a:cubicBezTo>
                    <a:pt x="58" y="41"/>
                    <a:pt x="55" y="42"/>
                    <a:pt x="53" y="44"/>
                  </a:cubicBezTo>
                  <a:cubicBezTo>
                    <a:pt x="55" y="46"/>
                    <a:pt x="55" y="46"/>
                    <a:pt x="57" y="45"/>
                  </a:cubicBezTo>
                  <a:cubicBezTo>
                    <a:pt x="58" y="44"/>
                    <a:pt x="60" y="43"/>
                    <a:pt x="62" y="41"/>
                  </a:cubicBezTo>
                  <a:cubicBezTo>
                    <a:pt x="61" y="41"/>
                    <a:pt x="61" y="40"/>
                    <a:pt x="60" y="39"/>
                  </a:cubicBezTo>
                  <a:close/>
                  <a:moveTo>
                    <a:pt x="37" y="65"/>
                  </a:moveTo>
                  <a:cubicBezTo>
                    <a:pt x="33" y="72"/>
                    <a:pt x="33" y="74"/>
                    <a:pt x="37" y="74"/>
                  </a:cubicBezTo>
                  <a:cubicBezTo>
                    <a:pt x="36" y="71"/>
                    <a:pt x="41" y="69"/>
                    <a:pt x="37" y="65"/>
                  </a:cubicBezTo>
                  <a:close/>
                  <a:moveTo>
                    <a:pt x="46" y="51"/>
                  </a:moveTo>
                  <a:cubicBezTo>
                    <a:pt x="45" y="53"/>
                    <a:pt x="43" y="55"/>
                    <a:pt x="41" y="57"/>
                  </a:cubicBezTo>
                  <a:cubicBezTo>
                    <a:pt x="42" y="58"/>
                    <a:pt x="43" y="58"/>
                    <a:pt x="43" y="59"/>
                  </a:cubicBezTo>
                  <a:cubicBezTo>
                    <a:pt x="49" y="52"/>
                    <a:pt x="49" y="52"/>
                    <a:pt x="46" y="51"/>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6"/>
            <p:cNvSpPr>
              <a:spLocks/>
            </p:cNvSpPr>
            <p:nvPr userDrawn="1"/>
          </p:nvSpPr>
          <p:spPr bwMode="auto">
            <a:xfrm>
              <a:off x="-73025" y="-88900"/>
              <a:ext cx="2432051" cy="2432051"/>
            </a:xfrm>
            <a:custGeom>
              <a:avLst/>
              <a:gdLst>
                <a:gd name="T0" fmla="*/ 6 w 99"/>
                <a:gd name="T1" fmla="*/ 99 h 99"/>
                <a:gd name="T2" fmla="*/ 2 w 99"/>
                <a:gd name="T3" fmla="*/ 99 h 99"/>
                <a:gd name="T4" fmla="*/ 99 w 99"/>
                <a:gd name="T5" fmla="*/ 2 h 99"/>
                <a:gd name="T6" fmla="*/ 99 w 99"/>
                <a:gd name="T7" fmla="*/ 6 h 99"/>
                <a:gd name="T8" fmla="*/ 33 w 99"/>
                <a:gd name="T9" fmla="*/ 33 h 99"/>
                <a:gd name="T10" fmla="*/ 6 w 99"/>
                <a:gd name="T11" fmla="*/ 99 h 99"/>
              </a:gdLst>
              <a:ahLst/>
              <a:cxnLst>
                <a:cxn ang="0">
                  <a:pos x="T0" y="T1"/>
                </a:cxn>
                <a:cxn ang="0">
                  <a:pos x="T2" y="T3"/>
                </a:cxn>
                <a:cxn ang="0">
                  <a:pos x="T4" y="T5"/>
                </a:cxn>
                <a:cxn ang="0">
                  <a:pos x="T6" y="T7"/>
                </a:cxn>
                <a:cxn ang="0">
                  <a:pos x="T8" y="T9"/>
                </a:cxn>
                <a:cxn ang="0">
                  <a:pos x="T10" y="T11"/>
                </a:cxn>
              </a:cxnLst>
              <a:rect l="0" t="0" r="r" b="b"/>
              <a:pathLst>
                <a:path w="99" h="99">
                  <a:moveTo>
                    <a:pt x="6" y="99"/>
                  </a:moveTo>
                  <a:cubicBezTo>
                    <a:pt x="4" y="99"/>
                    <a:pt x="3" y="99"/>
                    <a:pt x="2" y="99"/>
                  </a:cubicBezTo>
                  <a:cubicBezTo>
                    <a:pt x="0" y="47"/>
                    <a:pt x="47" y="0"/>
                    <a:pt x="99" y="2"/>
                  </a:cubicBezTo>
                  <a:cubicBezTo>
                    <a:pt x="99" y="3"/>
                    <a:pt x="99" y="5"/>
                    <a:pt x="99" y="6"/>
                  </a:cubicBezTo>
                  <a:cubicBezTo>
                    <a:pt x="73" y="6"/>
                    <a:pt x="51" y="15"/>
                    <a:pt x="33" y="33"/>
                  </a:cubicBezTo>
                  <a:cubicBezTo>
                    <a:pt x="15" y="51"/>
                    <a:pt x="6" y="74"/>
                    <a:pt x="6" y="99"/>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7"/>
            <p:cNvSpPr>
              <a:spLocks/>
            </p:cNvSpPr>
            <p:nvPr userDrawn="1"/>
          </p:nvSpPr>
          <p:spPr bwMode="auto">
            <a:xfrm>
              <a:off x="1695450" y="1703388"/>
              <a:ext cx="663575" cy="639763"/>
            </a:xfrm>
            <a:custGeom>
              <a:avLst/>
              <a:gdLst>
                <a:gd name="T0" fmla="*/ 27 w 27"/>
                <a:gd name="T1" fmla="*/ 1 h 26"/>
                <a:gd name="T2" fmla="*/ 27 w 27"/>
                <a:gd name="T3" fmla="*/ 4 h 26"/>
                <a:gd name="T4" fmla="*/ 5 w 27"/>
                <a:gd name="T5" fmla="*/ 26 h 26"/>
                <a:gd name="T6" fmla="*/ 1 w 27"/>
                <a:gd name="T7" fmla="*/ 26 h 26"/>
                <a:gd name="T8" fmla="*/ 27 w 27"/>
                <a:gd name="T9" fmla="*/ 1 h 26"/>
              </a:gdLst>
              <a:ahLst/>
              <a:cxnLst>
                <a:cxn ang="0">
                  <a:pos x="T0" y="T1"/>
                </a:cxn>
                <a:cxn ang="0">
                  <a:pos x="T2" y="T3"/>
                </a:cxn>
                <a:cxn ang="0">
                  <a:pos x="T4" y="T5"/>
                </a:cxn>
                <a:cxn ang="0">
                  <a:pos x="T6" y="T7"/>
                </a:cxn>
                <a:cxn ang="0">
                  <a:pos x="T8" y="T9"/>
                </a:cxn>
              </a:cxnLst>
              <a:rect l="0" t="0" r="r" b="b"/>
              <a:pathLst>
                <a:path w="27" h="26">
                  <a:moveTo>
                    <a:pt x="27" y="1"/>
                  </a:moveTo>
                  <a:cubicBezTo>
                    <a:pt x="27" y="2"/>
                    <a:pt x="27" y="3"/>
                    <a:pt x="27" y="4"/>
                  </a:cubicBezTo>
                  <a:cubicBezTo>
                    <a:pt x="14" y="6"/>
                    <a:pt x="6" y="13"/>
                    <a:pt x="5" y="26"/>
                  </a:cubicBezTo>
                  <a:cubicBezTo>
                    <a:pt x="4" y="26"/>
                    <a:pt x="3" y="26"/>
                    <a:pt x="1" y="26"/>
                  </a:cubicBezTo>
                  <a:cubicBezTo>
                    <a:pt x="0" y="13"/>
                    <a:pt x="13" y="0"/>
                    <a:pt x="27" y="1"/>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19" name="Grupo 18"/>
          <p:cNvGrpSpPr/>
          <p:nvPr userDrawn="1"/>
        </p:nvGrpSpPr>
        <p:grpSpPr>
          <a:xfrm>
            <a:off x="9759949" y="4437824"/>
            <a:ext cx="2432051" cy="2432051"/>
            <a:chOff x="-73025" y="-88900"/>
            <a:chExt cx="2432051" cy="2432051"/>
          </a:xfrm>
        </p:grpSpPr>
        <p:sp>
          <p:nvSpPr>
            <p:cNvPr id="20" name="Freeform 5"/>
            <p:cNvSpPr>
              <a:spLocks noEditPoints="1"/>
            </p:cNvSpPr>
            <p:nvPr userDrawn="1"/>
          </p:nvSpPr>
          <p:spPr bwMode="auto">
            <a:xfrm>
              <a:off x="98425" y="107950"/>
              <a:ext cx="2260600" cy="2235200"/>
            </a:xfrm>
            <a:custGeom>
              <a:avLst/>
              <a:gdLst>
                <a:gd name="T0" fmla="*/ 31 w 92"/>
                <a:gd name="T1" fmla="*/ 91 h 91"/>
                <a:gd name="T2" fmla="*/ 28 w 92"/>
                <a:gd name="T3" fmla="*/ 91 h 91"/>
                <a:gd name="T4" fmla="*/ 2 w 92"/>
                <a:gd name="T5" fmla="*/ 91 h 91"/>
                <a:gd name="T6" fmla="*/ 92 w 92"/>
                <a:gd name="T7" fmla="*/ 1 h 91"/>
                <a:gd name="T8" fmla="*/ 92 w 92"/>
                <a:gd name="T9" fmla="*/ 30 h 91"/>
                <a:gd name="T10" fmla="*/ 86 w 92"/>
                <a:gd name="T11" fmla="*/ 31 h 91"/>
                <a:gd name="T12" fmla="*/ 86 w 92"/>
                <a:gd name="T13" fmla="*/ 33 h 91"/>
                <a:gd name="T14" fmla="*/ 92 w 92"/>
                <a:gd name="T15" fmla="*/ 33 h 91"/>
                <a:gd name="T16" fmla="*/ 92 w 92"/>
                <a:gd name="T17" fmla="*/ 62 h 91"/>
                <a:gd name="T18" fmla="*/ 63 w 92"/>
                <a:gd name="T19" fmla="*/ 91 h 91"/>
                <a:gd name="T20" fmla="*/ 34 w 92"/>
                <a:gd name="T21" fmla="*/ 91 h 91"/>
                <a:gd name="T22" fmla="*/ 33 w 92"/>
                <a:gd name="T23" fmla="*/ 82 h 91"/>
                <a:gd name="T24" fmla="*/ 32 w 92"/>
                <a:gd name="T25" fmla="*/ 83 h 91"/>
                <a:gd name="T26" fmla="*/ 31 w 92"/>
                <a:gd name="T27" fmla="*/ 91 h 91"/>
                <a:gd name="T28" fmla="*/ 77 w 92"/>
                <a:gd name="T29" fmla="*/ 32 h 91"/>
                <a:gd name="T30" fmla="*/ 68 w 92"/>
                <a:gd name="T31" fmla="*/ 35 h 91"/>
                <a:gd name="T32" fmla="*/ 70 w 92"/>
                <a:gd name="T33" fmla="*/ 37 h 91"/>
                <a:gd name="T34" fmla="*/ 77 w 92"/>
                <a:gd name="T35" fmla="*/ 32 h 91"/>
                <a:gd name="T36" fmla="*/ 60 w 92"/>
                <a:gd name="T37" fmla="*/ 39 h 91"/>
                <a:gd name="T38" fmla="*/ 53 w 92"/>
                <a:gd name="T39" fmla="*/ 44 h 91"/>
                <a:gd name="T40" fmla="*/ 57 w 92"/>
                <a:gd name="T41" fmla="*/ 45 h 91"/>
                <a:gd name="T42" fmla="*/ 62 w 92"/>
                <a:gd name="T43" fmla="*/ 41 h 91"/>
                <a:gd name="T44" fmla="*/ 60 w 92"/>
                <a:gd name="T45" fmla="*/ 39 h 91"/>
                <a:gd name="T46" fmla="*/ 37 w 92"/>
                <a:gd name="T47" fmla="*/ 65 h 91"/>
                <a:gd name="T48" fmla="*/ 37 w 92"/>
                <a:gd name="T49" fmla="*/ 74 h 91"/>
                <a:gd name="T50" fmla="*/ 37 w 92"/>
                <a:gd name="T51" fmla="*/ 65 h 91"/>
                <a:gd name="T52" fmla="*/ 46 w 92"/>
                <a:gd name="T53" fmla="*/ 51 h 91"/>
                <a:gd name="T54" fmla="*/ 41 w 92"/>
                <a:gd name="T55" fmla="*/ 57 h 91"/>
                <a:gd name="T56" fmla="*/ 43 w 92"/>
                <a:gd name="T57" fmla="*/ 59 h 91"/>
                <a:gd name="T58" fmla="*/ 46 w 92"/>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91">
                  <a:moveTo>
                    <a:pt x="31" y="91"/>
                  </a:moveTo>
                  <a:cubicBezTo>
                    <a:pt x="30" y="91"/>
                    <a:pt x="29" y="91"/>
                    <a:pt x="28" y="91"/>
                  </a:cubicBezTo>
                  <a:cubicBezTo>
                    <a:pt x="19" y="91"/>
                    <a:pt x="11" y="91"/>
                    <a:pt x="2" y="91"/>
                  </a:cubicBezTo>
                  <a:cubicBezTo>
                    <a:pt x="0" y="46"/>
                    <a:pt x="40" y="0"/>
                    <a:pt x="92" y="1"/>
                  </a:cubicBezTo>
                  <a:cubicBezTo>
                    <a:pt x="92" y="11"/>
                    <a:pt x="92" y="20"/>
                    <a:pt x="92" y="30"/>
                  </a:cubicBezTo>
                  <a:cubicBezTo>
                    <a:pt x="90" y="30"/>
                    <a:pt x="88" y="31"/>
                    <a:pt x="86" y="31"/>
                  </a:cubicBezTo>
                  <a:cubicBezTo>
                    <a:pt x="86" y="31"/>
                    <a:pt x="86" y="32"/>
                    <a:pt x="86" y="33"/>
                  </a:cubicBezTo>
                  <a:cubicBezTo>
                    <a:pt x="88" y="33"/>
                    <a:pt x="90" y="33"/>
                    <a:pt x="92" y="33"/>
                  </a:cubicBezTo>
                  <a:cubicBezTo>
                    <a:pt x="92" y="43"/>
                    <a:pt x="92" y="53"/>
                    <a:pt x="92" y="62"/>
                  </a:cubicBezTo>
                  <a:cubicBezTo>
                    <a:pt x="75" y="64"/>
                    <a:pt x="65" y="73"/>
                    <a:pt x="63" y="91"/>
                  </a:cubicBezTo>
                  <a:cubicBezTo>
                    <a:pt x="53" y="91"/>
                    <a:pt x="44" y="91"/>
                    <a:pt x="34" y="91"/>
                  </a:cubicBezTo>
                  <a:cubicBezTo>
                    <a:pt x="33" y="88"/>
                    <a:pt x="36" y="85"/>
                    <a:pt x="33" y="82"/>
                  </a:cubicBezTo>
                  <a:cubicBezTo>
                    <a:pt x="32" y="82"/>
                    <a:pt x="32" y="83"/>
                    <a:pt x="32" y="83"/>
                  </a:cubicBezTo>
                  <a:cubicBezTo>
                    <a:pt x="31" y="85"/>
                    <a:pt x="31" y="88"/>
                    <a:pt x="31" y="91"/>
                  </a:cubicBezTo>
                  <a:close/>
                  <a:moveTo>
                    <a:pt x="77" y="32"/>
                  </a:moveTo>
                  <a:cubicBezTo>
                    <a:pt x="74" y="33"/>
                    <a:pt x="71" y="34"/>
                    <a:pt x="68" y="35"/>
                  </a:cubicBezTo>
                  <a:cubicBezTo>
                    <a:pt x="69" y="36"/>
                    <a:pt x="69" y="37"/>
                    <a:pt x="70" y="37"/>
                  </a:cubicBezTo>
                  <a:cubicBezTo>
                    <a:pt x="78" y="35"/>
                    <a:pt x="78" y="35"/>
                    <a:pt x="77" y="32"/>
                  </a:cubicBezTo>
                  <a:close/>
                  <a:moveTo>
                    <a:pt x="60" y="39"/>
                  </a:moveTo>
                  <a:cubicBezTo>
                    <a:pt x="58" y="41"/>
                    <a:pt x="55" y="42"/>
                    <a:pt x="53" y="44"/>
                  </a:cubicBezTo>
                  <a:cubicBezTo>
                    <a:pt x="55" y="46"/>
                    <a:pt x="55" y="46"/>
                    <a:pt x="57" y="45"/>
                  </a:cubicBezTo>
                  <a:cubicBezTo>
                    <a:pt x="58" y="44"/>
                    <a:pt x="60" y="43"/>
                    <a:pt x="62" y="41"/>
                  </a:cubicBezTo>
                  <a:cubicBezTo>
                    <a:pt x="61" y="41"/>
                    <a:pt x="61" y="40"/>
                    <a:pt x="60" y="39"/>
                  </a:cubicBezTo>
                  <a:close/>
                  <a:moveTo>
                    <a:pt x="37" y="65"/>
                  </a:moveTo>
                  <a:cubicBezTo>
                    <a:pt x="33" y="72"/>
                    <a:pt x="33" y="74"/>
                    <a:pt x="37" y="74"/>
                  </a:cubicBezTo>
                  <a:cubicBezTo>
                    <a:pt x="36" y="71"/>
                    <a:pt x="41" y="69"/>
                    <a:pt x="37" y="65"/>
                  </a:cubicBezTo>
                  <a:close/>
                  <a:moveTo>
                    <a:pt x="46" y="51"/>
                  </a:moveTo>
                  <a:cubicBezTo>
                    <a:pt x="45" y="53"/>
                    <a:pt x="43" y="55"/>
                    <a:pt x="41" y="57"/>
                  </a:cubicBezTo>
                  <a:cubicBezTo>
                    <a:pt x="42" y="58"/>
                    <a:pt x="43" y="58"/>
                    <a:pt x="43" y="59"/>
                  </a:cubicBezTo>
                  <a:cubicBezTo>
                    <a:pt x="49" y="52"/>
                    <a:pt x="49" y="52"/>
                    <a:pt x="46" y="51"/>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21" name="Freeform 6"/>
            <p:cNvSpPr>
              <a:spLocks/>
            </p:cNvSpPr>
            <p:nvPr userDrawn="1"/>
          </p:nvSpPr>
          <p:spPr bwMode="auto">
            <a:xfrm>
              <a:off x="-73025" y="-88900"/>
              <a:ext cx="2432051" cy="2432051"/>
            </a:xfrm>
            <a:custGeom>
              <a:avLst/>
              <a:gdLst>
                <a:gd name="T0" fmla="*/ 6 w 99"/>
                <a:gd name="T1" fmla="*/ 99 h 99"/>
                <a:gd name="T2" fmla="*/ 2 w 99"/>
                <a:gd name="T3" fmla="*/ 99 h 99"/>
                <a:gd name="T4" fmla="*/ 99 w 99"/>
                <a:gd name="T5" fmla="*/ 2 h 99"/>
                <a:gd name="T6" fmla="*/ 99 w 99"/>
                <a:gd name="T7" fmla="*/ 6 h 99"/>
                <a:gd name="T8" fmla="*/ 33 w 99"/>
                <a:gd name="T9" fmla="*/ 33 h 99"/>
                <a:gd name="T10" fmla="*/ 6 w 99"/>
                <a:gd name="T11" fmla="*/ 99 h 99"/>
              </a:gdLst>
              <a:ahLst/>
              <a:cxnLst>
                <a:cxn ang="0">
                  <a:pos x="T0" y="T1"/>
                </a:cxn>
                <a:cxn ang="0">
                  <a:pos x="T2" y="T3"/>
                </a:cxn>
                <a:cxn ang="0">
                  <a:pos x="T4" y="T5"/>
                </a:cxn>
                <a:cxn ang="0">
                  <a:pos x="T6" y="T7"/>
                </a:cxn>
                <a:cxn ang="0">
                  <a:pos x="T8" y="T9"/>
                </a:cxn>
                <a:cxn ang="0">
                  <a:pos x="T10" y="T11"/>
                </a:cxn>
              </a:cxnLst>
              <a:rect l="0" t="0" r="r" b="b"/>
              <a:pathLst>
                <a:path w="99" h="99">
                  <a:moveTo>
                    <a:pt x="6" y="99"/>
                  </a:moveTo>
                  <a:cubicBezTo>
                    <a:pt x="4" y="99"/>
                    <a:pt x="3" y="99"/>
                    <a:pt x="2" y="99"/>
                  </a:cubicBezTo>
                  <a:cubicBezTo>
                    <a:pt x="0" y="47"/>
                    <a:pt x="47" y="0"/>
                    <a:pt x="99" y="2"/>
                  </a:cubicBezTo>
                  <a:cubicBezTo>
                    <a:pt x="99" y="3"/>
                    <a:pt x="99" y="5"/>
                    <a:pt x="99" y="6"/>
                  </a:cubicBezTo>
                  <a:cubicBezTo>
                    <a:pt x="73" y="6"/>
                    <a:pt x="51" y="15"/>
                    <a:pt x="33" y="33"/>
                  </a:cubicBezTo>
                  <a:cubicBezTo>
                    <a:pt x="15" y="51"/>
                    <a:pt x="6" y="74"/>
                    <a:pt x="6" y="99"/>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7"/>
            <p:cNvSpPr>
              <a:spLocks/>
            </p:cNvSpPr>
            <p:nvPr userDrawn="1"/>
          </p:nvSpPr>
          <p:spPr bwMode="auto">
            <a:xfrm>
              <a:off x="1695450" y="1703388"/>
              <a:ext cx="663575" cy="639763"/>
            </a:xfrm>
            <a:custGeom>
              <a:avLst/>
              <a:gdLst>
                <a:gd name="T0" fmla="*/ 27 w 27"/>
                <a:gd name="T1" fmla="*/ 1 h 26"/>
                <a:gd name="T2" fmla="*/ 27 w 27"/>
                <a:gd name="T3" fmla="*/ 4 h 26"/>
                <a:gd name="T4" fmla="*/ 5 w 27"/>
                <a:gd name="T5" fmla="*/ 26 h 26"/>
                <a:gd name="T6" fmla="*/ 1 w 27"/>
                <a:gd name="T7" fmla="*/ 26 h 26"/>
                <a:gd name="T8" fmla="*/ 27 w 27"/>
                <a:gd name="T9" fmla="*/ 1 h 26"/>
              </a:gdLst>
              <a:ahLst/>
              <a:cxnLst>
                <a:cxn ang="0">
                  <a:pos x="T0" y="T1"/>
                </a:cxn>
                <a:cxn ang="0">
                  <a:pos x="T2" y="T3"/>
                </a:cxn>
                <a:cxn ang="0">
                  <a:pos x="T4" y="T5"/>
                </a:cxn>
                <a:cxn ang="0">
                  <a:pos x="T6" y="T7"/>
                </a:cxn>
                <a:cxn ang="0">
                  <a:pos x="T8" y="T9"/>
                </a:cxn>
              </a:cxnLst>
              <a:rect l="0" t="0" r="r" b="b"/>
              <a:pathLst>
                <a:path w="27" h="26">
                  <a:moveTo>
                    <a:pt x="27" y="1"/>
                  </a:moveTo>
                  <a:cubicBezTo>
                    <a:pt x="27" y="2"/>
                    <a:pt x="27" y="3"/>
                    <a:pt x="27" y="4"/>
                  </a:cubicBezTo>
                  <a:cubicBezTo>
                    <a:pt x="14" y="6"/>
                    <a:pt x="6" y="13"/>
                    <a:pt x="5" y="26"/>
                  </a:cubicBezTo>
                  <a:cubicBezTo>
                    <a:pt x="4" y="26"/>
                    <a:pt x="3" y="26"/>
                    <a:pt x="1" y="26"/>
                  </a:cubicBezTo>
                  <a:cubicBezTo>
                    <a:pt x="0" y="13"/>
                    <a:pt x="13" y="0"/>
                    <a:pt x="27" y="1"/>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2057554237"/>
      </p:ext>
    </p:extLst>
  </p:cSld>
  <p:clrMapOvr>
    <a:masterClrMapping/>
  </p:clrMapOvr>
  <p:extLst mod="1">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Contents slide layout">
    <p:bg>
      <p:bgPr>
        <a:solidFill>
          <a:schemeClr val="accent1"/>
        </a:solidFill>
        <a:effectLst/>
      </p:bgPr>
    </p:bg>
    <p:spTree>
      <p:nvGrpSpPr>
        <p:cNvPr id="1" name=""/>
        <p:cNvGrpSpPr/>
        <p:nvPr/>
      </p:nvGrpSpPr>
      <p:grpSpPr>
        <a:xfrm>
          <a:off x="0" y="0"/>
          <a:ext cx="0" cy="0"/>
          <a:chOff x="0" y="0"/>
          <a:chExt cx="0" cy="0"/>
        </a:xfrm>
      </p:grpSpPr>
      <p:sp>
        <p:nvSpPr>
          <p:cNvPr id="5" name="Rectángulo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44">
            <a:extLst>
              <a:ext uri="{FF2B5EF4-FFF2-40B4-BE49-F238E27FC236}">
                <a16:creationId xmlns="" xmlns:a16="http://schemas.microsoft.com/office/drawing/2014/main" id="{C07FBD2D-6A89-414D-85F9-7BB69D5020BD}"/>
              </a:ext>
            </a:extLst>
          </p:cNvPr>
          <p:cNvSpPr>
            <a:spLocks noChangeAspect="1"/>
          </p:cNvSpPr>
          <p:nvPr/>
        </p:nvSpPr>
        <p:spPr>
          <a:xfrm>
            <a:off x="8608025" y="14574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7" name="Freeform 44">
            <a:extLst>
              <a:ext uri="{FF2B5EF4-FFF2-40B4-BE49-F238E27FC236}">
                <a16:creationId xmlns="" xmlns:a16="http://schemas.microsoft.com/office/drawing/2014/main" id="{B11ECC53-3D93-4507-89DA-7C96C5F98371}"/>
              </a:ext>
            </a:extLst>
          </p:cNvPr>
          <p:cNvSpPr>
            <a:spLocks noChangeAspect="1"/>
          </p:cNvSpPr>
          <p:nvPr userDrawn="1"/>
        </p:nvSpPr>
        <p:spPr>
          <a:xfrm flipH="1">
            <a:off x="681574" y="239085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6" name="그림 개체 틀 2">
            <a:extLst>
              <a:ext uri="{FF2B5EF4-FFF2-40B4-BE49-F238E27FC236}">
                <a16:creationId xmlns="" xmlns:a16="http://schemas.microsoft.com/office/drawing/2014/main" id="{5B2F270D-6127-4230-AAA0-00D1740544F6}"/>
              </a:ext>
            </a:extLst>
          </p:cNvPr>
          <p:cNvSpPr>
            <a:spLocks noGrp="1"/>
          </p:cNvSpPr>
          <p:nvPr>
            <p:ph type="pic" sz="quarter" idx="59" hasCustomPrompt="1"/>
          </p:nvPr>
        </p:nvSpPr>
        <p:spPr>
          <a:xfrm>
            <a:off x="1811890" y="252965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 xmlns:a16="http://schemas.microsoft.com/office/drawing/2014/main" id="{1FCAD4D1-1D22-4C76-A670-F8AC37A106D2}"/>
              </a:ext>
            </a:extLst>
          </p:cNvPr>
          <p:cNvSpPr>
            <a:spLocks noGrp="1"/>
          </p:cNvSpPr>
          <p:nvPr>
            <p:ph type="pic" sz="quarter" idx="60" hasCustomPrompt="1"/>
          </p:nvPr>
        </p:nvSpPr>
        <p:spPr>
          <a:xfrm>
            <a:off x="9117565" y="15962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Freeform 44">
            <a:extLst>
              <a:ext uri="{FF2B5EF4-FFF2-40B4-BE49-F238E27FC236}">
                <a16:creationId xmlns="" xmlns:a16="http://schemas.microsoft.com/office/drawing/2014/main" id="{C3AF9648-F60B-452B-86AC-AB13E224D3FD}"/>
              </a:ext>
            </a:extLst>
          </p:cNvPr>
          <p:cNvSpPr>
            <a:spLocks noChangeAspect="1"/>
          </p:cNvSpPr>
          <p:nvPr userDrawn="1"/>
        </p:nvSpPr>
        <p:spPr>
          <a:xfrm>
            <a:off x="4705886" y="43149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0" name="그림 개체 틀 2">
            <a:extLst>
              <a:ext uri="{FF2B5EF4-FFF2-40B4-BE49-F238E27FC236}">
                <a16:creationId xmlns="" xmlns:a16="http://schemas.microsoft.com/office/drawing/2014/main" id="{ADE84C9C-AE4C-4919-85E3-27955132D9EC}"/>
              </a:ext>
            </a:extLst>
          </p:cNvPr>
          <p:cNvSpPr>
            <a:spLocks noGrp="1"/>
          </p:cNvSpPr>
          <p:nvPr>
            <p:ph type="pic" sz="quarter" idx="61" hasCustomPrompt="1"/>
          </p:nvPr>
        </p:nvSpPr>
        <p:spPr>
          <a:xfrm>
            <a:off x="5202790" y="44537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cxnSp>
        <p:nvCxnSpPr>
          <p:cNvPr id="15" name="Conector recto 14"/>
          <p:cNvCxnSpPr/>
          <p:nvPr userDrawn="1"/>
        </p:nvCxnSpPr>
        <p:spPr>
          <a:xfrm flipV="1">
            <a:off x="776319" y="6578770"/>
            <a:ext cx="10650613" cy="1"/>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994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 xmlns:a16="http://schemas.microsoft.com/office/drawing/2014/main" id="{3723FA40-FCE6-4B16-AF36-281B510020EB}"/>
              </a:ext>
            </a:extLst>
          </p:cNvPr>
          <p:cNvSpPr>
            <a:spLocks noGrp="1"/>
          </p:cNvSpPr>
          <p:nvPr>
            <p:ph type="pic" sz="quarter" idx="42" hasCustomPrompt="1"/>
          </p:nvPr>
        </p:nvSpPr>
        <p:spPr>
          <a:xfrm>
            <a:off x="733463" y="1792600"/>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3" name="Picture Placeholder 2">
            <a:extLst>
              <a:ext uri="{FF2B5EF4-FFF2-40B4-BE49-F238E27FC236}">
                <a16:creationId xmlns="" xmlns:a16="http://schemas.microsoft.com/office/drawing/2014/main" id="{A198B135-3ED1-42E9-A42D-5B4F7F10C237}"/>
              </a:ext>
            </a:extLst>
          </p:cNvPr>
          <p:cNvSpPr>
            <a:spLocks noGrp="1"/>
          </p:cNvSpPr>
          <p:nvPr>
            <p:ph type="pic" sz="quarter" idx="54" hasCustomPrompt="1"/>
          </p:nvPr>
        </p:nvSpPr>
        <p:spPr>
          <a:xfrm>
            <a:off x="733463" y="2878386"/>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4" name="Picture Placeholder 2">
            <a:extLst>
              <a:ext uri="{FF2B5EF4-FFF2-40B4-BE49-F238E27FC236}">
                <a16:creationId xmlns="" xmlns:a16="http://schemas.microsoft.com/office/drawing/2014/main" id="{B0371065-5281-4086-9A62-2FB24E56E50B}"/>
              </a:ext>
            </a:extLst>
          </p:cNvPr>
          <p:cNvSpPr>
            <a:spLocks noGrp="1"/>
          </p:cNvSpPr>
          <p:nvPr>
            <p:ph type="pic" sz="quarter" idx="57" hasCustomPrompt="1"/>
          </p:nvPr>
        </p:nvSpPr>
        <p:spPr>
          <a:xfrm>
            <a:off x="733463" y="3964172"/>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5" name="Picture Placeholder 2">
            <a:extLst>
              <a:ext uri="{FF2B5EF4-FFF2-40B4-BE49-F238E27FC236}">
                <a16:creationId xmlns="" xmlns:a16="http://schemas.microsoft.com/office/drawing/2014/main" id="{1805CC9B-AA32-4069-B262-3DA21DB7FF55}"/>
              </a:ext>
            </a:extLst>
          </p:cNvPr>
          <p:cNvSpPr>
            <a:spLocks noGrp="1"/>
          </p:cNvSpPr>
          <p:nvPr>
            <p:ph type="pic" sz="quarter" idx="60" hasCustomPrompt="1"/>
          </p:nvPr>
        </p:nvSpPr>
        <p:spPr>
          <a:xfrm>
            <a:off x="733463" y="5049957"/>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 xmlns:a16="http://schemas.microsoft.com/office/drawing/2014/main" id="{EAF47A72-6930-4058-A5F2-8E8A5F1A5B43}"/>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8688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2022/2/2</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‹Nº›</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2022/2/2</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‹Nº›</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2022/2/2</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‹Nº›</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2022/2/2</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‹Nº›</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2022/2/2</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‹Nº›</a:t>
            </a:fld>
            <a:endParaRPr lang="zh-CN" altLang="en-US"/>
          </a:p>
        </p:txBody>
      </p:sp>
      <p:sp>
        <p:nvSpPr>
          <p:cNvPr id="9" name="Freeform 5"/>
          <p:cNvSpPr>
            <a:spLocks noEditPoints="1"/>
          </p:cNvSpPr>
          <p:nvPr userDrawn="1"/>
        </p:nvSpPr>
        <p:spPr bwMode="auto">
          <a:xfrm rot="10800000">
            <a:off x="0" y="6746"/>
            <a:ext cx="1936502" cy="1914743"/>
          </a:xfrm>
          <a:custGeom>
            <a:avLst/>
            <a:gdLst>
              <a:gd name="T0" fmla="*/ 31 w 92"/>
              <a:gd name="T1" fmla="*/ 91 h 91"/>
              <a:gd name="T2" fmla="*/ 28 w 92"/>
              <a:gd name="T3" fmla="*/ 91 h 91"/>
              <a:gd name="T4" fmla="*/ 2 w 92"/>
              <a:gd name="T5" fmla="*/ 91 h 91"/>
              <a:gd name="T6" fmla="*/ 92 w 92"/>
              <a:gd name="T7" fmla="*/ 1 h 91"/>
              <a:gd name="T8" fmla="*/ 92 w 92"/>
              <a:gd name="T9" fmla="*/ 30 h 91"/>
              <a:gd name="T10" fmla="*/ 86 w 92"/>
              <a:gd name="T11" fmla="*/ 31 h 91"/>
              <a:gd name="T12" fmla="*/ 86 w 92"/>
              <a:gd name="T13" fmla="*/ 33 h 91"/>
              <a:gd name="T14" fmla="*/ 92 w 92"/>
              <a:gd name="T15" fmla="*/ 33 h 91"/>
              <a:gd name="T16" fmla="*/ 92 w 92"/>
              <a:gd name="T17" fmla="*/ 62 h 91"/>
              <a:gd name="T18" fmla="*/ 63 w 92"/>
              <a:gd name="T19" fmla="*/ 91 h 91"/>
              <a:gd name="T20" fmla="*/ 34 w 92"/>
              <a:gd name="T21" fmla="*/ 91 h 91"/>
              <a:gd name="T22" fmla="*/ 33 w 92"/>
              <a:gd name="T23" fmla="*/ 82 h 91"/>
              <a:gd name="T24" fmla="*/ 32 w 92"/>
              <a:gd name="T25" fmla="*/ 83 h 91"/>
              <a:gd name="T26" fmla="*/ 31 w 92"/>
              <a:gd name="T27" fmla="*/ 91 h 91"/>
              <a:gd name="T28" fmla="*/ 77 w 92"/>
              <a:gd name="T29" fmla="*/ 32 h 91"/>
              <a:gd name="T30" fmla="*/ 68 w 92"/>
              <a:gd name="T31" fmla="*/ 35 h 91"/>
              <a:gd name="T32" fmla="*/ 70 w 92"/>
              <a:gd name="T33" fmla="*/ 37 h 91"/>
              <a:gd name="T34" fmla="*/ 77 w 92"/>
              <a:gd name="T35" fmla="*/ 32 h 91"/>
              <a:gd name="T36" fmla="*/ 60 w 92"/>
              <a:gd name="T37" fmla="*/ 39 h 91"/>
              <a:gd name="T38" fmla="*/ 53 w 92"/>
              <a:gd name="T39" fmla="*/ 44 h 91"/>
              <a:gd name="T40" fmla="*/ 57 w 92"/>
              <a:gd name="T41" fmla="*/ 45 h 91"/>
              <a:gd name="T42" fmla="*/ 62 w 92"/>
              <a:gd name="T43" fmla="*/ 41 h 91"/>
              <a:gd name="T44" fmla="*/ 60 w 92"/>
              <a:gd name="T45" fmla="*/ 39 h 91"/>
              <a:gd name="T46" fmla="*/ 37 w 92"/>
              <a:gd name="T47" fmla="*/ 65 h 91"/>
              <a:gd name="T48" fmla="*/ 37 w 92"/>
              <a:gd name="T49" fmla="*/ 74 h 91"/>
              <a:gd name="T50" fmla="*/ 37 w 92"/>
              <a:gd name="T51" fmla="*/ 65 h 91"/>
              <a:gd name="T52" fmla="*/ 46 w 92"/>
              <a:gd name="T53" fmla="*/ 51 h 91"/>
              <a:gd name="T54" fmla="*/ 41 w 92"/>
              <a:gd name="T55" fmla="*/ 57 h 91"/>
              <a:gd name="T56" fmla="*/ 43 w 92"/>
              <a:gd name="T57" fmla="*/ 59 h 91"/>
              <a:gd name="T58" fmla="*/ 46 w 92"/>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91">
                <a:moveTo>
                  <a:pt x="31" y="91"/>
                </a:moveTo>
                <a:cubicBezTo>
                  <a:pt x="30" y="91"/>
                  <a:pt x="29" y="91"/>
                  <a:pt x="28" y="91"/>
                </a:cubicBezTo>
                <a:cubicBezTo>
                  <a:pt x="19" y="91"/>
                  <a:pt x="11" y="91"/>
                  <a:pt x="2" y="91"/>
                </a:cubicBezTo>
                <a:cubicBezTo>
                  <a:pt x="0" y="46"/>
                  <a:pt x="40" y="0"/>
                  <a:pt x="92" y="1"/>
                </a:cubicBezTo>
                <a:cubicBezTo>
                  <a:pt x="92" y="11"/>
                  <a:pt x="92" y="20"/>
                  <a:pt x="92" y="30"/>
                </a:cubicBezTo>
                <a:cubicBezTo>
                  <a:pt x="90" y="30"/>
                  <a:pt x="88" y="31"/>
                  <a:pt x="86" y="31"/>
                </a:cubicBezTo>
                <a:cubicBezTo>
                  <a:pt x="86" y="31"/>
                  <a:pt x="86" y="32"/>
                  <a:pt x="86" y="33"/>
                </a:cubicBezTo>
                <a:cubicBezTo>
                  <a:pt x="88" y="33"/>
                  <a:pt x="90" y="33"/>
                  <a:pt x="92" y="33"/>
                </a:cubicBezTo>
                <a:cubicBezTo>
                  <a:pt x="92" y="43"/>
                  <a:pt x="92" y="53"/>
                  <a:pt x="92" y="62"/>
                </a:cubicBezTo>
                <a:cubicBezTo>
                  <a:pt x="75" y="64"/>
                  <a:pt x="65" y="73"/>
                  <a:pt x="63" y="91"/>
                </a:cubicBezTo>
                <a:cubicBezTo>
                  <a:pt x="53" y="91"/>
                  <a:pt x="44" y="91"/>
                  <a:pt x="34" y="91"/>
                </a:cubicBezTo>
                <a:cubicBezTo>
                  <a:pt x="33" y="88"/>
                  <a:pt x="36" y="85"/>
                  <a:pt x="33" y="82"/>
                </a:cubicBezTo>
                <a:cubicBezTo>
                  <a:pt x="32" y="82"/>
                  <a:pt x="32" y="83"/>
                  <a:pt x="32" y="83"/>
                </a:cubicBezTo>
                <a:cubicBezTo>
                  <a:pt x="31" y="85"/>
                  <a:pt x="31" y="88"/>
                  <a:pt x="31" y="91"/>
                </a:cubicBezTo>
                <a:close/>
                <a:moveTo>
                  <a:pt x="77" y="32"/>
                </a:moveTo>
                <a:cubicBezTo>
                  <a:pt x="74" y="33"/>
                  <a:pt x="71" y="34"/>
                  <a:pt x="68" y="35"/>
                </a:cubicBezTo>
                <a:cubicBezTo>
                  <a:pt x="69" y="36"/>
                  <a:pt x="69" y="37"/>
                  <a:pt x="70" y="37"/>
                </a:cubicBezTo>
                <a:cubicBezTo>
                  <a:pt x="78" y="35"/>
                  <a:pt x="78" y="35"/>
                  <a:pt x="77" y="32"/>
                </a:cubicBezTo>
                <a:close/>
                <a:moveTo>
                  <a:pt x="60" y="39"/>
                </a:moveTo>
                <a:cubicBezTo>
                  <a:pt x="58" y="41"/>
                  <a:pt x="55" y="42"/>
                  <a:pt x="53" y="44"/>
                </a:cubicBezTo>
                <a:cubicBezTo>
                  <a:pt x="55" y="46"/>
                  <a:pt x="55" y="46"/>
                  <a:pt x="57" y="45"/>
                </a:cubicBezTo>
                <a:cubicBezTo>
                  <a:pt x="58" y="44"/>
                  <a:pt x="60" y="43"/>
                  <a:pt x="62" y="41"/>
                </a:cubicBezTo>
                <a:cubicBezTo>
                  <a:pt x="61" y="41"/>
                  <a:pt x="61" y="40"/>
                  <a:pt x="60" y="39"/>
                </a:cubicBezTo>
                <a:close/>
                <a:moveTo>
                  <a:pt x="37" y="65"/>
                </a:moveTo>
                <a:cubicBezTo>
                  <a:pt x="33" y="72"/>
                  <a:pt x="33" y="74"/>
                  <a:pt x="37" y="74"/>
                </a:cubicBezTo>
                <a:cubicBezTo>
                  <a:pt x="36" y="71"/>
                  <a:pt x="41" y="69"/>
                  <a:pt x="37" y="65"/>
                </a:cubicBezTo>
                <a:close/>
                <a:moveTo>
                  <a:pt x="46" y="51"/>
                </a:moveTo>
                <a:cubicBezTo>
                  <a:pt x="45" y="53"/>
                  <a:pt x="43" y="55"/>
                  <a:pt x="41" y="57"/>
                </a:cubicBezTo>
                <a:cubicBezTo>
                  <a:pt x="42" y="58"/>
                  <a:pt x="43" y="58"/>
                  <a:pt x="43" y="59"/>
                </a:cubicBezTo>
                <a:cubicBezTo>
                  <a:pt x="49" y="52"/>
                  <a:pt x="49" y="52"/>
                  <a:pt x="46" y="51"/>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6"/>
          <p:cNvSpPr>
            <a:spLocks/>
          </p:cNvSpPr>
          <p:nvPr userDrawn="1"/>
        </p:nvSpPr>
        <p:spPr bwMode="auto">
          <a:xfrm rot="10800000">
            <a:off x="0" y="6746"/>
            <a:ext cx="2083372" cy="2083372"/>
          </a:xfrm>
          <a:custGeom>
            <a:avLst/>
            <a:gdLst>
              <a:gd name="T0" fmla="*/ 6 w 99"/>
              <a:gd name="T1" fmla="*/ 99 h 99"/>
              <a:gd name="T2" fmla="*/ 2 w 99"/>
              <a:gd name="T3" fmla="*/ 99 h 99"/>
              <a:gd name="T4" fmla="*/ 99 w 99"/>
              <a:gd name="T5" fmla="*/ 2 h 99"/>
              <a:gd name="T6" fmla="*/ 99 w 99"/>
              <a:gd name="T7" fmla="*/ 6 h 99"/>
              <a:gd name="T8" fmla="*/ 33 w 99"/>
              <a:gd name="T9" fmla="*/ 33 h 99"/>
              <a:gd name="T10" fmla="*/ 6 w 99"/>
              <a:gd name="T11" fmla="*/ 99 h 99"/>
            </a:gdLst>
            <a:ahLst/>
            <a:cxnLst>
              <a:cxn ang="0">
                <a:pos x="T0" y="T1"/>
              </a:cxn>
              <a:cxn ang="0">
                <a:pos x="T2" y="T3"/>
              </a:cxn>
              <a:cxn ang="0">
                <a:pos x="T4" y="T5"/>
              </a:cxn>
              <a:cxn ang="0">
                <a:pos x="T6" y="T7"/>
              </a:cxn>
              <a:cxn ang="0">
                <a:pos x="T8" y="T9"/>
              </a:cxn>
              <a:cxn ang="0">
                <a:pos x="T10" y="T11"/>
              </a:cxn>
            </a:cxnLst>
            <a:rect l="0" t="0" r="r" b="b"/>
            <a:pathLst>
              <a:path w="99" h="99">
                <a:moveTo>
                  <a:pt x="6" y="99"/>
                </a:moveTo>
                <a:cubicBezTo>
                  <a:pt x="4" y="99"/>
                  <a:pt x="3" y="99"/>
                  <a:pt x="2" y="99"/>
                </a:cubicBezTo>
                <a:cubicBezTo>
                  <a:pt x="0" y="47"/>
                  <a:pt x="47" y="0"/>
                  <a:pt x="99" y="2"/>
                </a:cubicBezTo>
                <a:cubicBezTo>
                  <a:pt x="99" y="3"/>
                  <a:pt x="99" y="5"/>
                  <a:pt x="99" y="6"/>
                </a:cubicBezTo>
                <a:cubicBezTo>
                  <a:pt x="73" y="6"/>
                  <a:pt x="51" y="15"/>
                  <a:pt x="33" y="33"/>
                </a:cubicBezTo>
                <a:cubicBezTo>
                  <a:pt x="15" y="51"/>
                  <a:pt x="6" y="74"/>
                  <a:pt x="6" y="99"/>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7"/>
          <p:cNvSpPr>
            <a:spLocks/>
          </p:cNvSpPr>
          <p:nvPr userDrawn="1"/>
        </p:nvSpPr>
        <p:spPr bwMode="auto">
          <a:xfrm rot="10800000">
            <a:off x="0" y="6746"/>
            <a:ext cx="568439" cy="548041"/>
          </a:xfrm>
          <a:custGeom>
            <a:avLst/>
            <a:gdLst>
              <a:gd name="T0" fmla="*/ 27 w 27"/>
              <a:gd name="T1" fmla="*/ 1 h 26"/>
              <a:gd name="T2" fmla="*/ 27 w 27"/>
              <a:gd name="T3" fmla="*/ 4 h 26"/>
              <a:gd name="T4" fmla="*/ 5 w 27"/>
              <a:gd name="T5" fmla="*/ 26 h 26"/>
              <a:gd name="T6" fmla="*/ 1 w 27"/>
              <a:gd name="T7" fmla="*/ 26 h 26"/>
              <a:gd name="T8" fmla="*/ 27 w 27"/>
              <a:gd name="T9" fmla="*/ 1 h 26"/>
            </a:gdLst>
            <a:ahLst/>
            <a:cxnLst>
              <a:cxn ang="0">
                <a:pos x="T0" y="T1"/>
              </a:cxn>
              <a:cxn ang="0">
                <a:pos x="T2" y="T3"/>
              </a:cxn>
              <a:cxn ang="0">
                <a:pos x="T4" y="T5"/>
              </a:cxn>
              <a:cxn ang="0">
                <a:pos x="T6" y="T7"/>
              </a:cxn>
              <a:cxn ang="0">
                <a:pos x="T8" y="T9"/>
              </a:cxn>
            </a:cxnLst>
            <a:rect l="0" t="0" r="r" b="b"/>
            <a:pathLst>
              <a:path w="27" h="26">
                <a:moveTo>
                  <a:pt x="27" y="1"/>
                </a:moveTo>
                <a:cubicBezTo>
                  <a:pt x="27" y="2"/>
                  <a:pt x="27" y="3"/>
                  <a:pt x="27" y="4"/>
                </a:cubicBezTo>
                <a:cubicBezTo>
                  <a:pt x="14" y="6"/>
                  <a:pt x="6" y="13"/>
                  <a:pt x="5" y="26"/>
                </a:cubicBezTo>
                <a:cubicBezTo>
                  <a:pt x="4" y="26"/>
                  <a:pt x="3" y="26"/>
                  <a:pt x="1" y="26"/>
                </a:cubicBezTo>
                <a:cubicBezTo>
                  <a:pt x="0" y="13"/>
                  <a:pt x="13" y="0"/>
                  <a:pt x="27" y="1"/>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8"/>
          <p:cNvSpPr>
            <a:spLocks/>
          </p:cNvSpPr>
          <p:nvPr userDrawn="1"/>
        </p:nvSpPr>
        <p:spPr bwMode="auto">
          <a:xfrm rot="10800000">
            <a:off x="295099" y="1143625"/>
            <a:ext cx="210785" cy="104713"/>
          </a:xfrm>
          <a:custGeom>
            <a:avLst/>
            <a:gdLst>
              <a:gd name="T0" fmla="*/ 9 w 10"/>
              <a:gd name="T1" fmla="*/ 0 h 5"/>
              <a:gd name="T2" fmla="*/ 2 w 10"/>
              <a:gd name="T3" fmla="*/ 5 h 5"/>
              <a:gd name="T4" fmla="*/ 0 w 10"/>
              <a:gd name="T5" fmla="*/ 3 h 5"/>
              <a:gd name="T6" fmla="*/ 9 w 10"/>
              <a:gd name="T7" fmla="*/ 0 h 5"/>
            </a:gdLst>
            <a:ahLst/>
            <a:cxnLst>
              <a:cxn ang="0">
                <a:pos x="T0" y="T1"/>
              </a:cxn>
              <a:cxn ang="0">
                <a:pos x="T2" y="T3"/>
              </a:cxn>
              <a:cxn ang="0">
                <a:pos x="T4" y="T5"/>
              </a:cxn>
              <a:cxn ang="0">
                <a:pos x="T6" y="T7"/>
              </a:cxn>
            </a:cxnLst>
            <a:rect l="0" t="0" r="r" b="b"/>
            <a:pathLst>
              <a:path w="10" h="5">
                <a:moveTo>
                  <a:pt x="9" y="0"/>
                </a:moveTo>
                <a:cubicBezTo>
                  <a:pt x="10" y="3"/>
                  <a:pt x="10" y="3"/>
                  <a:pt x="2" y="5"/>
                </a:cubicBezTo>
                <a:cubicBezTo>
                  <a:pt x="1" y="5"/>
                  <a:pt x="1" y="4"/>
                  <a:pt x="0" y="3"/>
                </a:cubicBezTo>
                <a:cubicBezTo>
                  <a:pt x="3" y="2"/>
                  <a:pt x="6" y="1"/>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3" name="Freeform 9"/>
          <p:cNvSpPr>
            <a:spLocks/>
          </p:cNvSpPr>
          <p:nvPr userDrawn="1"/>
        </p:nvSpPr>
        <p:spPr bwMode="auto">
          <a:xfrm rot="10800000">
            <a:off x="630995" y="954598"/>
            <a:ext cx="190386" cy="146870"/>
          </a:xfrm>
          <a:custGeom>
            <a:avLst/>
            <a:gdLst>
              <a:gd name="T0" fmla="*/ 7 w 9"/>
              <a:gd name="T1" fmla="*/ 0 h 7"/>
              <a:gd name="T2" fmla="*/ 9 w 9"/>
              <a:gd name="T3" fmla="*/ 2 h 7"/>
              <a:gd name="T4" fmla="*/ 4 w 9"/>
              <a:gd name="T5" fmla="*/ 6 h 7"/>
              <a:gd name="T6" fmla="*/ 0 w 9"/>
              <a:gd name="T7" fmla="*/ 5 h 7"/>
              <a:gd name="T8" fmla="*/ 7 w 9"/>
              <a:gd name="T9" fmla="*/ 0 h 7"/>
            </a:gdLst>
            <a:ahLst/>
            <a:cxnLst>
              <a:cxn ang="0">
                <a:pos x="T0" y="T1"/>
              </a:cxn>
              <a:cxn ang="0">
                <a:pos x="T2" y="T3"/>
              </a:cxn>
              <a:cxn ang="0">
                <a:pos x="T4" y="T5"/>
              </a:cxn>
              <a:cxn ang="0">
                <a:pos x="T6" y="T7"/>
              </a:cxn>
              <a:cxn ang="0">
                <a:pos x="T8" y="T9"/>
              </a:cxn>
            </a:cxnLst>
            <a:rect l="0" t="0" r="r" b="b"/>
            <a:pathLst>
              <a:path w="9" h="7">
                <a:moveTo>
                  <a:pt x="7" y="0"/>
                </a:moveTo>
                <a:cubicBezTo>
                  <a:pt x="8" y="1"/>
                  <a:pt x="8" y="2"/>
                  <a:pt x="9" y="2"/>
                </a:cubicBezTo>
                <a:cubicBezTo>
                  <a:pt x="7" y="4"/>
                  <a:pt x="5" y="5"/>
                  <a:pt x="4" y="6"/>
                </a:cubicBezTo>
                <a:cubicBezTo>
                  <a:pt x="2" y="7"/>
                  <a:pt x="2" y="7"/>
                  <a:pt x="0" y="5"/>
                </a:cubicBezTo>
                <a:cubicBezTo>
                  <a:pt x="2" y="3"/>
                  <a:pt x="5" y="2"/>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10"/>
          <p:cNvSpPr>
            <a:spLocks/>
          </p:cNvSpPr>
          <p:nvPr userDrawn="1"/>
        </p:nvSpPr>
        <p:spPr bwMode="auto">
          <a:xfrm rot="10800000">
            <a:off x="1072963" y="364400"/>
            <a:ext cx="168628" cy="190386"/>
          </a:xfrm>
          <a:custGeom>
            <a:avLst/>
            <a:gdLst>
              <a:gd name="T0" fmla="*/ 4 w 8"/>
              <a:gd name="T1" fmla="*/ 0 h 9"/>
              <a:gd name="T2" fmla="*/ 4 w 8"/>
              <a:gd name="T3" fmla="*/ 9 h 9"/>
              <a:gd name="T4" fmla="*/ 4 w 8"/>
              <a:gd name="T5" fmla="*/ 0 h 9"/>
            </a:gdLst>
            <a:ahLst/>
            <a:cxnLst>
              <a:cxn ang="0">
                <a:pos x="T0" y="T1"/>
              </a:cxn>
              <a:cxn ang="0">
                <a:pos x="T2" y="T3"/>
              </a:cxn>
              <a:cxn ang="0">
                <a:pos x="T4" y="T5"/>
              </a:cxn>
            </a:cxnLst>
            <a:rect l="0" t="0" r="r" b="b"/>
            <a:pathLst>
              <a:path w="8" h="9">
                <a:moveTo>
                  <a:pt x="4" y="0"/>
                </a:moveTo>
                <a:cubicBezTo>
                  <a:pt x="8" y="4"/>
                  <a:pt x="3" y="6"/>
                  <a:pt x="4" y="9"/>
                </a:cubicBezTo>
                <a:cubicBezTo>
                  <a:pt x="0" y="9"/>
                  <a:pt x="0" y="7"/>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11"/>
          <p:cNvSpPr>
            <a:spLocks/>
          </p:cNvSpPr>
          <p:nvPr userDrawn="1"/>
        </p:nvSpPr>
        <p:spPr bwMode="auto">
          <a:xfrm rot="10800000">
            <a:off x="905695" y="679897"/>
            <a:ext cx="167268" cy="168628"/>
          </a:xfrm>
          <a:custGeom>
            <a:avLst/>
            <a:gdLst>
              <a:gd name="T0" fmla="*/ 5 w 8"/>
              <a:gd name="T1" fmla="*/ 0 h 8"/>
              <a:gd name="T2" fmla="*/ 2 w 8"/>
              <a:gd name="T3" fmla="*/ 8 h 8"/>
              <a:gd name="T4" fmla="*/ 0 w 8"/>
              <a:gd name="T5" fmla="*/ 6 h 8"/>
              <a:gd name="T6" fmla="*/ 5 w 8"/>
              <a:gd name="T7" fmla="*/ 0 h 8"/>
            </a:gdLst>
            <a:ahLst/>
            <a:cxnLst>
              <a:cxn ang="0">
                <a:pos x="T0" y="T1"/>
              </a:cxn>
              <a:cxn ang="0">
                <a:pos x="T2" y="T3"/>
              </a:cxn>
              <a:cxn ang="0">
                <a:pos x="T4" y="T5"/>
              </a:cxn>
              <a:cxn ang="0">
                <a:pos x="T6" y="T7"/>
              </a:cxn>
            </a:cxnLst>
            <a:rect l="0" t="0" r="r" b="b"/>
            <a:pathLst>
              <a:path w="8" h="8">
                <a:moveTo>
                  <a:pt x="5" y="0"/>
                </a:moveTo>
                <a:cubicBezTo>
                  <a:pt x="8" y="1"/>
                  <a:pt x="8" y="1"/>
                  <a:pt x="2" y="8"/>
                </a:cubicBezTo>
                <a:cubicBezTo>
                  <a:pt x="2" y="7"/>
                  <a:pt x="1" y="7"/>
                  <a:pt x="0" y="6"/>
                </a:cubicBezTo>
                <a:cubicBezTo>
                  <a:pt x="2" y="4"/>
                  <a:pt x="4" y="2"/>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nvGrpSpPr>
          <p:cNvPr id="26" name="Grupo 25"/>
          <p:cNvGrpSpPr/>
          <p:nvPr userDrawn="1"/>
        </p:nvGrpSpPr>
        <p:grpSpPr>
          <a:xfrm>
            <a:off x="10108628" y="-5126"/>
            <a:ext cx="2083372" cy="2083370"/>
            <a:chOff x="8364216" y="0"/>
            <a:chExt cx="2083372" cy="2083370"/>
          </a:xfrm>
        </p:grpSpPr>
        <p:sp>
          <p:nvSpPr>
            <p:cNvPr id="18" name="Freeform 15"/>
            <p:cNvSpPr>
              <a:spLocks noEditPoints="1"/>
            </p:cNvSpPr>
            <p:nvPr userDrawn="1"/>
          </p:nvSpPr>
          <p:spPr bwMode="auto">
            <a:xfrm rot="16200000">
              <a:off x="8521966" y="10879"/>
              <a:ext cx="1936502" cy="1914743"/>
            </a:xfrm>
            <a:custGeom>
              <a:avLst/>
              <a:gdLst>
                <a:gd name="T0" fmla="*/ 31 w 92"/>
                <a:gd name="T1" fmla="*/ 91 h 91"/>
                <a:gd name="T2" fmla="*/ 28 w 92"/>
                <a:gd name="T3" fmla="*/ 91 h 91"/>
                <a:gd name="T4" fmla="*/ 2 w 92"/>
                <a:gd name="T5" fmla="*/ 91 h 91"/>
                <a:gd name="T6" fmla="*/ 92 w 92"/>
                <a:gd name="T7" fmla="*/ 1 h 91"/>
                <a:gd name="T8" fmla="*/ 92 w 92"/>
                <a:gd name="T9" fmla="*/ 30 h 91"/>
                <a:gd name="T10" fmla="*/ 86 w 92"/>
                <a:gd name="T11" fmla="*/ 31 h 91"/>
                <a:gd name="T12" fmla="*/ 86 w 92"/>
                <a:gd name="T13" fmla="*/ 33 h 91"/>
                <a:gd name="T14" fmla="*/ 92 w 92"/>
                <a:gd name="T15" fmla="*/ 33 h 91"/>
                <a:gd name="T16" fmla="*/ 92 w 92"/>
                <a:gd name="T17" fmla="*/ 62 h 91"/>
                <a:gd name="T18" fmla="*/ 63 w 92"/>
                <a:gd name="T19" fmla="*/ 91 h 91"/>
                <a:gd name="T20" fmla="*/ 34 w 92"/>
                <a:gd name="T21" fmla="*/ 91 h 91"/>
                <a:gd name="T22" fmla="*/ 33 w 92"/>
                <a:gd name="T23" fmla="*/ 82 h 91"/>
                <a:gd name="T24" fmla="*/ 32 w 92"/>
                <a:gd name="T25" fmla="*/ 83 h 91"/>
                <a:gd name="T26" fmla="*/ 31 w 92"/>
                <a:gd name="T27" fmla="*/ 91 h 91"/>
                <a:gd name="T28" fmla="*/ 77 w 92"/>
                <a:gd name="T29" fmla="*/ 32 h 91"/>
                <a:gd name="T30" fmla="*/ 68 w 92"/>
                <a:gd name="T31" fmla="*/ 35 h 91"/>
                <a:gd name="T32" fmla="*/ 70 w 92"/>
                <a:gd name="T33" fmla="*/ 37 h 91"/>
                <a:gd name="T34" fmla="*/ 77 w 92"/>
                <a:gd name="T35" fmla="*/ 32 h 91"/>
                <a:gd name="T36" fmla="*/ 60 w 92"/>
                <a:gd name="T37" fmla="*/ 39 h 91"/>
                <a:gd name="T38" fmla="*/ 53 w 92"/>
                <a:gd name="T39" fmla="*/ 44 h 91"/>
                <a:gd name="T40" fmla="*/ 57 w 92"/>
                <a:gd name="T41" fmla="*/ 45 h 91"/>
                <a:gd name="T42" fmla="*/ 62 w 92"/>
                <a:gd name="T43" fmla="*/ 41 h 91"/>
                <a:gd name="T44" fmla="*/ 60 w 92"/>
                <a:gd name="T45" fmla="*/ 39 h 91"/>
                <a:gd name="T46" fmla="*/ 37 w 92"/>
                <a:gd name="T47" fmla="*/ 65 h 91"/>
                <a:gd name="T48" fmla="*/ 37 w 92"/>
                <a:gd name="T49" fmla="*/ 74 h 91"/>
                <a:gd name="T50" fmla="*/ 37 w 92"/>
                <a:gd name="T51" fmla="*/ 65 h 91"/>
                <a:gd name="T52" fmla="*/ 46 w 92"/>
                <a:gd name="T53" fmla="*/ 51 h 91"/>
                <a:gd name="T54" fmla="*/ 41 w 92"/>
                <a:gd name="T55" fmla="*/ 57 h 91"/>
                <a:gd name="T56" fmla="*/ 43 w 92"/>
                <a:gd name="T57" fmla="*/ 59 h 91"/>
                <a:gd name="T58" fmla="*/ 46 w 92"/>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91">
                  <a:moveTo>
                    <a:pt x="31" y="91"/>
                  </a:moveTo>
                  <a:cubicBezTo>
                    <a:pt x="30" y="91"/>
                    <a:pt x="29" y="91"/>
                    <a:pt x="28" y="91"/>
                  </a:cubicBezTo>
                  <a:cubicBezTo>
                    <a:pt x="19" y="91"/>
                    <a:pt x="11" y="91"/>
                    <a:pt x="2" y="91"/>
                  </a:cubicBezTo>
                  <a:cubicBezTo>
                    <a:pt x="0" y="46"/>
                    <a:pt x="40" y="0"/>
                    <a:pt x="92" y="1"/>
                  </a:cubicBezTo>
                  <a:cubicBezTo>
                    <a:pt x="92" y="11"/>
                    <a:pt x="92" y="20"/>
                    <a:pt x="92" y="30"/>
                  </a:cubicBezTo>
                  <a:cubicBezTo>
                    <a:pt x="90" y="30"/>
                    <a:pt x="88" y="31"/>
                    <a:pt x="86" y="31"/>
                  </a:cubicBezTo>
                  <a:cubicBezTo>
                    <a:pt x="86" y="31"/>
                    <a:pt x="86" y="32"/>
                    <a:pt x="86" y="33"/>
                  </a:cubicBezTo>
                  <a:cubicBezTo>
                    <a:pt x="88" y="33"/>
                    <a:pt x="90" y="33"/>
                    <a:pt x="92" y="33"/>
                  </a:cubicBezTo>
                  <a:cubicBezTo>
                    <a:pt x="92" y="43"/>
                    <a:pt x="92" y="53"/>
                    <a:pt x="92" y="62"/>
                  </a:cubicBezTo>
                  <a:cubicBezTo>
                    <a:pt x="75" y="64"/>
                    <a:pt x="65" y="73"/>
                    <a:pt x="63" y="91"/>
                  </a:cubicBezTo>
                  <a:cubicBezTo>
                    <a:pt x="53" y="91"/>
                    <a:pt x="44" y="91"/>
                    <a:pt x="34" y="91"/>
                  </a:cubicBezTo>
                  <a:cubicBezTo>
                    <a:pt x="33" y="88"/>
                    <a:pt x="36" y="85"/>
                    <a:pt x="33" y="82"/>
                  </a:cubicBezTo>
                  <a:cubicBezTo>
                    <a:pt x="32" y="82"/>
                    <a:pt x="32" y="83"/>
                    <a:pt x="32" y="83"/>
                  </a:cubicBezTo>
                  <a:cubicBezTo>
                    <a:pt x="31" y="85"/>
                    <a:pt x="31" y="88"/>
                    <a:pt x="31" y="91"/>
                  </a:cubicBezTo>
                  <a:close/>
                  <a:moveTo>
                    <a:pt x="77" y="32"/>
                  </a:moveTo>
                  <a:cubicBezTo>
                    <a:pt x="74" y="33"/>
                    <a:pt x="71" y="34"/>
                    <a:pt x="68" y="35"/>
                  </a:cubicBezTo>
                  <a:cubicBezTo>
                    <a:pt x="69" y="36"/>
                    <a:pt x="69" y="37"/>
                    <a:pt x="70" y="37"/>
                  </a:cubicBezTo>
                  <a:cubicBezTo>
                    <a:pt x="78" y="35"/>
                    <a:pt x="78" y="35"/>
                    <a:pt x="77" y="32"/>
                  </a:cubicBezTo>
                  <a:close/>
                  <a:moveTo>
                    <a:pt x="60" y="39"/>
                  </a:moveTo>
                  <a:cubicBezTo>
                    <a:pt x="58" y="41"/>
                    <a:pt x="55" y="42"/>
                    <a:pt x="53" y="44"/>
                  </a:cubicBezTo>
                  <a:cubicBezTo>
                    <a:pt x="55" y="46"/>
                    <a:pt x="55" y="46"/>
                    <a:pt x="57" y="45"/>
                  </a:cubicBezTo>
                  <a:cubicBezTo>
                    <a:pt x="58" y="44"/>
                    <a:pt x="60" y="43"/>
                    <a:pt x="62" y="41"/>
                  </a:cubicBezTo>
                  <a:cubicBezTo>
                    <a:pt x="61" y="41"/>
                    <a:pt x="61" y="40"/>
                    <a:pt x="60" y="39"/>
                  </a:cubicBezTo>
                  <a:close/>
                  <a:moveTo>
                    <a:pt x="37" y="65"/>
                  </a:moveTo>
                  <a:cubicBezTo>
                    <a:pt x="33" y="72"/>
                    <a:pt x="33" y="74"/>
                    <a:pt x="37" y="74"/>
                  </a:cubicBezTo>
                  <a:cubicBezTo>
                    <a:pt x="36" y="71"/>
                    <a:pt x="41" y="69"/>
                    <a:pt x="37" y="65"/>
                  </a:cubicBezTo>
                  <a:close/>
                  <a:moveTo>
                    <a:pt x="46" y="51"/>
                  </a:moveTo>
                  <a:cubicBezTo>
                    <a:pt x="45" y="53"/>
                    <a:pt x="43" y="55"/>
                    <a:pt x="41" y="57"/>
                  </a:cubicBezTo>
                  <a:cubicBezTo>
                    <a:pt x="42" y="58"/>
                    <a:pt x="43" y="58"/>
                    <a:pt x="43" y="59"/>
                  </a:cubicBezTo>
                  <a:cubicBezTo>
                    <a:pt x="49" y="52"/>
                    <a:pt x="49" y="52"/>
                    <a:pt x="46" y="51"/>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19" name="Freeform 16"/>
            <p:cNvSpPr>
              <a:spLocks/>
            </p:cNvSpPr>
            <p:nvPr userDrawn="1"/>
          </p:nvSpPr>
          <p:spPr bwMode="auto">
            <a:xfrm rot="16200000">
              <a:off x="8364217" y="-1"/>
              <a:ext cx="2083370" cy="2083372"/>
            </a:xfrm>
            <a:custGeom>
              <a:avLst/>
              <a:gdLst>
                <a:gd name="T0" fmla="*/ 6 w 99"/>
                <a:gd name="T1" fmla="*/ 99 h 99"/>
                <a:gd name="T2" fmla="*/ 2 w 99"/>
                <a:gd name="T3" fmla="*/ 99 h 99"/>
                <a:gd name="T4" fmla="*/ 99 w 99"/>
                <a:gd name="T5" fmla="*/ 2 h 99"/>
                <a:gd name="T6" fmla="*/ 99 w 99"/>
                <a:gd name="T7" fmla="*/ 6 h 99"/>
                <a:gd name="T8" fmla="*/ 33 w 99"/>
                <a:gd name="T9" fmla="*/ 33 h 99"/>
                <a:gd name="T10" fmla="*/ 6 w 99"/>
                <a:gd name="T11" fmla="*/ 99 h 99"/>
              </a:gdLst>
              <a:ahLst/>
              <a:cxnLst>
                <a:cxn ang="0">
                  <a:pos x="T0" y="T1"/>
                </a:cxn>
                <a:cxn ang="0">
                  <a:pos x="T2" y="T3"/>
                </a:cxn>
                <a:cxn ang="0">
                  <a:pos x="T4" y="T5"/>
                </a:cxn>
                <a:cxn ang="0">
                  <a:pos x="T6" y="T7"/>
                </a:cxn>
                <a:cxn ang="0">
                  <a:pos x="T8" y="T9"/>
                </a:cxn>
                <a:cxn ang="0">
                  <a:pos x="T10" y="T11"/>
                </a:cxn>
              </a:cxnLst>
              <a:rect l="0" t="0" r="r" b="b"/>
              <a:pathLst>
                <a:path w="99" h="99">
                  <a:moveTo>
                    <a:pt x="6" y="99"/>
                  </a:moveTo>
                  <a:cubicBezTo>
                    <a:pt x="4" y="99"/>
                    <a:pt x="3" y="99"/>
                    <a:pt x="2" y="99"/>
                  </a:cubicBezTo>
                  <a:cubicBezTo>
                    <a:pt x="0" y="47"/>
                    <a:pt x="47" y="0"/>
                    <a:pt x="99" y="2"/>
                  </a:cubicBezTo>
                  <a:cubicBezTo>
                    <a:pt x="99" y="3"/>
                    <a:pt x="99" y="5"/>
                    <a:pt x="99" y="6"/>
                  </a:cubicBezTo>
                  <a:cubicBezTo>
                    <a:pt x="73" y="6"/>
                    <a:pt x="51" y="15"/>
                    <a:pt x="33" y="33"/>
                  </a:cubicBezTo>
                  <a:cubicBezTo>
                    <a:pt x="15" y="51"/>
                    <a:pt x="6" y="74"/>
                    <a:pt x="6" y="99"/>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20" name="Freeform 17"/>
            <p:cNvSpPr>
              <a:spLocks/>
            </p:cNvSpPr>
            <p:nvPr userDrawn="1"/>
          </p:nvSpPr>
          <p:spPr bwMode="auto">
            <a:xfrm rot="16200000">
              <a:off x="9889348" y="10199"/>
              <a:ext cx="568439" cy="548041"/>
            </a:xfrm>
            <a:custGeom>
              <a:avLst/>
              <a:gdLst>
                <a:gd name="T0" fmla="*/ 27 w 27"/>
                <a:gd name="T1" fmla="*/ 1 h 26"/>
                <a:gd name="T2" fmla="*/ 27 w 27"/>
                <a:gd name="T3" fmla="*/ 4 h 26"/>
                <a:gd name="T4" fmla="*/ 5 w 27"/>
                <a:gd name="T5" fmla="*/ 26 h 26"/>
                <a:gd name="T6" fmla="*/ 1 w 27"/>
                <a:gd name="T7" fmla="*/ 26 h 26"/>
                <a:gd name="T8" fmla="*/ 27 w 27"/>
                <a:gd name="T9" fmla="*/ 1 h 26"/>
              </a:gdLst>
              <a:ahLst/>
              <a:cxnLst>
                <a:cxn ang="0">
                  <a:pos x="T0" y="T1"/>
                </a:cxn>
                <a:cxn ang="0">
                  <a:pos x="T2" y="T3"/>
                </a:cxn>
                <a:cxn ang="0">
                  <a:pos x="T4" y="T5"/>
                </a:cxn>
                <a:cxn ang="0">
                  <a:pos x="T6" y="T7"/>
                </a:cxn>
                <a:cxn ang="0">
                  <a:pos x="T8" y="T9"/>
                </a:cxn>
              </a:cxnLst>
              <a:rect l="0" t="0" r="r" b="b"/>
              <a:pathLst>
                <a:path w="27" h="26">
                  <a:moveTo>
                    <a:pt x="27" y="1"/>
                  </a:moveTo>
                  <a:cubicBezTo>
                    <a:pt x="27" y="2"/>
                    <a:pt x="27" y="3"/>
                    <a:pt x="27" y="4"/>
                  </a:cubicBezTo>
                  <a:cubicBezTo>
                    <a:pt x="14" y="6"/>
                    <a:pt x="6" y="13"/>
                    <a:pt x="5" y="26"/>
                  </a:cubicBezTo>
                  <a:cubicBezTo>
                    <a:pt x="4" y="26"/>
                    <a:pt x="3" y="26"/>
                    <a:pt x="1" y="26"/>
                  </a:cubicBezTo>
                  <a:cubicBezTo>
                    <a:pt x="0" y="13"/>
                    <a:pt x="13" y="0"/>
                    <a:pt x="27" y="1"/>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21" name="Freeform 18"/>
            <p:cNvSpPr>
              <a:spLocks/>
            </p:cNvSpPr>
            <p:nvPr userDrawn="1"/>
          </p:nvSpPr>
          <p:spPr bwMode="auto">
            <a:xfrm rot="16200000">
              <a:off x="9152960" y="348135"/>
              <a:ext cx="210785" cy="104713"/>
            </a:xfrm>
            <a:custGeom>
              <a:avLst/>
              <a:gdLst>
                <a:gd name="T0" fmla="*/ 9 w 10"/>
                <a:gd name="T1" fmla="*/ 0 h 5"/>
                <a:gd name="T2" fmla="*/ 2 w 10"/>
                <a:gd name="T3" fmla="*/ 5 h 5"/>
                <a:gd name="T4" fmla="*/ 0 w 10"/>
                <a:gd name="T5" fmla="*/ 3 h 5"/>
                <a:gd name="T6" fmla="*/ 9 w 10"/>
                <a:gd name="T7" fmla="*/ 0 h 5"/>
              </a:gdLst>
              <a:ahLst/>
              <a:cxnLst>
                <a:cxn ang="0">
                  <a:pos x="T0" y="T1"/>
                </a:cxn>
                <a:cxn ang="0">
                  <a:pos x="T2" y="T3"/>
                </a:cxn>
                <a:cxn ang="0">
                  <a:pos x="T4" y="T5"/>
                </a:cxn>
                <a:cxn ang="0">
                  <a:pos x="T6" y="T7"/>
                </a:cxn>
              </a:cxnLst>
              <a:rect l="0" t="0" r="r" b="b"/>
              <a:pathLst>
                <a:path w="10" h="5">
                  <a:moveTo>
                    <a:pt x="9" y="0"/>
                  </a:moveTo>
                  <a:cubicBezTo>
                    <a:pt x="10" y="3"/>
                    <a:pt x="10" y="3"/>
                    <a:pt x="2" y="5"/>
                  </a:cubicBezTo>
                  <a:cubicBezTo>
                    <a:pt x="1" y="5"/>
                    <a:pt x="1" y="4"/>
                    <a:pt x="0" y="3"/>
                  </a:cubicBezTo>
                  <a:cubicBezTo>
                    <a:pt x="3" y="2"/>
                    <a:pt x="6" y="1"/>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 name="Freeform 19"/>
            <p:cNvSpPr>
              <a:spLocks/>
            </p:cNvSpPr>
            <p:nvPr userDrawn="1"/>
          </p:nvSpPr>
          <p:spPr bwMode="auto">
            <a:xfrm rot="16200000">
              <a:off x="9331107" y="652753"/>
              <a:ext cx="190386" cy="146870"/>
            </a:xfrm>
            <a:custGeom>
              <a:avLst/>
              <a:gdLst>
                <a:gd name="T0" fmla="*/ 7 w 9"/>
                <a:gd name="T1" fmla="*/ 0 h 7"/>
                <a:gd name="T2" fmla="*/ 9 w 9"/>
                <a:gd name="T3" fmla="*/ 2 h 7"/>
                <a:gd name="T4" fmla="*/ 4 w 9"/>
                <a:gd name="T5" fmla="*/ 6 h 7"/>
                <a:gd name="T6" fmla="*/ 0 w 9"/>
                <a:gd name="T7" fmla="*/ 5 h 7"/>
                <a:gd name="T8" fmla="*/ 7 w 9"/>
                <a:gd name="T9" fmla="*/ 0 h 7"/>
              </a:gdLst>
              <a:ahLst/>
              <a:cxnLst>
                <a:cxn ang="0">
                  <a:pos x="T0" y="T1"/>
                </a:cxn>
                <a:cxn ang="0">
                  <a:pos x="T2" y="T3"/>
                </a:cxn>
                <a:cxn ang="0">
                  <a:pos x="T4" y="T5"/>
                </a:cxn>
                <a:cxn ang="0">
                  <a:pos x="T6" y="T7"/>
                </a:cxn>
                <a:cxn ang="0">
                  <a:pos x="T8" y="T9"/>
                </a:cxn>
              </a:cxnLst>
              <a:rect l="0" t="0" r="r" b="b"/>
              <a:pathLst>
                <a:path w="9" h="7">
                  <a:moveTo>
                    <a:pt x="7" y="0"/>
                  </a:moveTo>
                  <a:cubicBezTo>
                    <a:pt x="8" y="1"/>
                    <a:pt x="8" y="2"/>
                    <a:pt x="9" y="2"/>
                  </a:cubicBezTo>
                  <a:cubicBezTo>
                    <a:pt x="7" y="4"/>
                    <a:pt x="5" y="5"/>
                    <a:pt x="4" y="6"/>
                  </a:cubicBezTo>
                  <a:cubicBezTo>
                    <a:pt x="2" y="7"/>
                    <a:pt x="2" y="7"/>
                    <a:pt x="0" y="5"/>
                  </a:cubicBezTo>
                  <a:cubicBezTo>
                    <a:pt x="2" y="3"/>
                    <a:pt x="5" y="2"/>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 name="Freeform 20"/>
            <p:cNvSpPr>
              <a:spLocks/>
            </p:cNvSpPr>
            <p:nvPr userDrawn="1"/>
          </p:nvSpPr>
          <p:spPr bwMode="auto">
            <a:xfrm rot="16200000">
              <a:off x="9910426" y="1062084"/>
              <a:ext cx="168628" cy="190386"/>
            </a:xfrm>
            <a:custGeom>
              <a:avLst/>
              <a:gdLst>
                <a:gd name="T0" fmla="*/ 4 w 8"/>
                <a:gd name="T1" fmla="*/ 0 h 9"/>
                <a:gd name="T2" fmla="*/ 4 w 8"/>
                <a:gd name="T3" fmla="*/ 9 h 9"/>
                <a:gd name="T4" fmla="*/ 4 w 8"/>
                <a:gd name="T5" fmla="*/ 0 h 9"/>
              </a:gdLst>
              <a:ahLst/>
              <a:cxnLst>
                <a:cxn ang="0">
                  <a:pos x="T0" y="T1"/>
                </a:cxn>
                <a:cxn ang="0">
                  <a:pos x="T2" y="T3"/>
                </a:cxn>
                <a:cxn ang="0">
                  <a:pos x="T4" y="T5"/>
                </a:cxn>
              </a:cxnLst>
              <a:rect l="0" t="0" r="r" b="b"/>
              <a:pathLst>
                <a:path w="8" h="9">
                  <a:moveTo>
                    <a:pt x="4" y="0"/>
                  </a:moveTo>
                  <a:cubicBezTo>
                    <a:pt x="8" y="4"/>
                    <a:pt x="3" y="6"/>
                    <a:pt x="4" y="9"/>
                  </a:cubicBezTo>
                  <a:cubicBezTo>
                    <a:pt x="0" y="9"/>
                    <a:pt x="0" y="7"/>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 name="Freeform 21"/>
            <p:cNvSpPr>
              <a:spLocks/>
            </p:cNvSpPr>
            <p:nvPr userDrawn="1"/>
          </p:nvSpPr>
          <p:spPr bwMode="auto">
            <a:xfrm rot="16200000">
              <a:off x="9606488" y="905015"/>
              <a:ext cx="167268" cy="168628"/>
            </a:xfrm>
            <a:custGeom>
              <a:avLst/>
              <a:gdLst>
                <a:gd name="T0" fmla="*/ 5 w 8"/>
                <a:gd name="T1" fmla="*/ 0 h 8"/>
                <a:gd name="T2" fmla="*/ 2 w 8"/>
                <a:gd name="T3" fmla="*/ 8 h 8"/>
                <a:gd name="T4" fmla="*/ 0 w 8"/>
                <a:gd name="T5" fmla="*/ 6 h 8"/>
                <a:gd name="T6" fmla="*/ 5 w 8"/>
                <a:gd name="T7" fmla="*/ 0 h 8"/>
              </a:gdLst>
              <a:ahLst/>
              <a:cxnLst>
                <a:cxn ang="0">
                  <a:pos x="T0" y="T1"/>
                </a:cxn>
                <a:cxn ang="0">
                  <a:pos x="T2" y="T3"/>
                </a:cxn>
                <a:cxn ang="0">
                  <a:pos x="T4" y="T5"/>
                </a:cxn>
                <a:cxn ang="0">
                  <a:pos x="T6" y="T7"/>
                </a:cxn>
              </a:cxnLst>
              <a:rect l="0" t="0" r="r" b="b"/>
              <a:pathLst>
                <a:path w="8" h="8">
                  <a:moveTo>
                    <a:pt x="5" y="0"/>
                  </a:moveTo>
                  <a:cubicBezTo>
                    <a:pt x="8" y="1"/>
                    <a:pt x="8" y="1"/>
                    <a:pt x="2" y="8"/>
                  </a:cubicBezTo>
                  <a:cubicBezTo>
                    <a:pt x="2" y="7"/>
                    <a:pt x="1" y="7"/>
                    <a:pt x="0" y="6"/>
                  </a:cubicBezTo>
                  <a:cubicBezTo>
                    <a:pt x="2" y="4"/>
                    <a:pt x="4" y="2"/>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2022/2/2</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‹Nº›</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2022/2/2</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‹Nº›</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F86BAB08-D03A-4FEF-8092-001CB785BBAB}" type="datetimeFigureOut">
              <a:rPr lang="zh-CN" altLang="en-US" smtClean="0"/>
              <a:pPr/>
              <a:t>2022/2/2</a:t>
            </a:fld>
            <a:endParaRPr lang="zh-CN" altLang="en-US" dirty="0"/>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B8AB37BB-E8A6-440B-8775-2A002C97BC55}" type="slidenum">
              <a:rPr lang="zh-CN" altLang="en-US" smtClean="0"/>
              <a:pPr/>
              <a:t>‹Nº›</a:t>
            </a:fld>
            <a:endParaRPr lang="zh-CN" altLang="en-US" dirty="0"/>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72" r:id="rId18"/>
    <p:sldLayoutId id="2147483671" r:id="rId19"/>
    <p:sldLayoutId id="2147483666" r:id="rId20"/>
    <p:sldLayoutId id="2147483667" r:id="rId21"/>
    <p:sldLayoutId id="2147483668" r:id="rId22"/>
    <p:sldLayoutId id="2147483669" r:id="rId23"/>
    <p:sldLayoutId id="2147483670" r:id="rId24"/>
  </p:sldLayoutIdLst>
  <p:transition spd="slow" advClick="0" advTm="1000">
    <p:push dir="u"/>
  </p:transition>
  <p:txStyles>
    <p:titleStyle>
      <a:lvl1pPr algn="l" defTabSz="914400" rtl="0" eaLnBrk="1" latinLnBrk="0" hangingPunct="1">
        <a:lnSpc>
          <a:spcPct val="90000"/>
        </a:lnSpc>
        <a:spcBef>
          <a:spcPct val="0"/>
        </a:spcBef>
        <a:buNone/>
        <a:defRPr sz="4400" b="0" i="0" kern="1200">
          <a:solidFill>
            <a:schemeClr val="tx1"/>
          </a:solidFill>
          <a:latin typeface="Source Han Sans CN Medium" panose="020B0500000000000000" pitchFamily="34" charset="-128"/>
          <a:ea typeface="Source Han Sans CN Medium" panose="020B05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microsoft.com/office/2007/relationships/media" Target="../media/media1.mp3"/><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7.xml"/><Relationship Id="rId4"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4.emf"/></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0.emf"/><Relationship Id="rId5" Type="http://schemas.openxmlformats.org/officeDocument/2006/relationships/image" Target="../media/image43.emf"/><Relationship Id="rId4" Type="http://schemas.openxmlformats.org/officeDocument/2006/relationships/notesSlide" Target="../notesSlides/notesSlide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4.emf"/><Relationship Id="rId1" Type="http://schemas.openxmlformats.org/officeDocument/2006/relationships/slideLayout" Target="../slideLayouts/slideLayout7.xml"/><Relationship Id="rId6" Type="http://schemas.openxmlformats.org/officeDocument/2006/relationships/image" Target="../media/image46.emf"/><Relationship Id="rId5" Type="http://schemas.openxmlformats.org/officeDocument/2006/relationships/image" Target="../media/image27.emf"/><Relationship Id="rId4" Type="http://schemas.openxmlformats.org/officeDocument/2006/relationships/image" Target="../media/image45.emf"/></Relationships>
</file>

<file path=ppt/slides/_rels/slide47.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49.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48.emf"/></Relationships>
</file>

<file path=ppt/slides/_rels/slide4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8">
            <a:extLst>
              <a:ext uri="{FF2B5EF4-FFF2-40B4-BE49-F238E27FC236}">
                <a16:creationId xmlns:a16="http://schemas.microsoft.com/office/drawing/2014/main" xmlns="" id="{C7FC6A5C-A5FF-43FE-B2E5-D4D76E9B8EA4}"/>
              </a:ext>
            </a:extLst>
          </p:cNvPr>
          <p:cNvSpPr>
            <a:spLocks noChangeArrowheads="1"/>
          </p:cNvSpPr>
          <p:nvPr>
            <p:custDataLst>
              <p:tags r:id="rId1"/>
            </p:custDataLst>
          </p:nvPr>
        </p:nvSpPr>
        <p:spPr bwMode="auto">
          <a:xfrm>
            <a:off x="4666787" y="1678073"/>
            <a:ext cx="6809036" cy="27084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dist" fontAlgn="base">
              <a:spcBef>
                <a:spcPct val="0"/>
              </a:spcBef>
              <a:spcAft>
                <a:spcPct val="0"/>
              </a:spcAft>
            </a:pPr>
            <a:r>
              <a:rPr lang="en-US" altLang="zh-CN" sz="8800" b="1" dirty="0">
                <a:solidFill>
                  <a:srgbClr val="3C8677"/>
                </a:solidFill>
                <a:latin typeface="Source Han Sans CN Heavy" panose="020B0500000000000000" pitchFamily="34" charset="-128"/>
                <a:ea typeface="Source Han Sans CN Heavy" panose="020B0500000000000000" pitchFamily="34" charset="-128"/>
                <a:cs typeface="宋体" pitchFamily="2" charset="-122"/>
              </a:rPr>
              <a:t>SECURITY ROAD</a:t>
            </a:r>
            <a:endParaRPr lang="en-US" altLang="zh-CN" sz="8800" b="1" dirty="0">
              <a:solidFill>
                <a:srgbClr val="3C8677"/>
              </a:solidFill>
              <a:latin typeface="Source Han Sans CN Heavy" panose="020B0500000000000000" pitchFamily="34" charset="-128"/>
              <a:ea typeface="Source Han Sans CN Heavy" panose="020B0500000000000000" pitchFamily="34" charset="-128"/>
              <a:cs typeface="宋体" pitchFamily="2" charset="-122"/>
            </a:endParaRPr>
          </a:p>
        </p:txBody>
      </p:sp>
      <p:grpSp>
        <p:nvGrpSpPr>
          <p:cNvPr id="20" name="Group 2">
            <a:extLst>
              <a:ext uri="{FF2B5EF4-FFF2-40B4-BE49-F238E27FC236}">
                <a16:creationId xmlns:a16="http://schemas.microsoft.com/office/drawing/2014/main" xmlns="" id="{7FAF57E3-B966-4327-9972-DC34487A54CB}"/>
              </a:ext>
            </a:extLst>
          </p:cNvPr>
          <p:cNvGrpSpPr/>
          <p:nvPr/>
        </p:nvGrpSpPr>
        <p:grpSpPr>
          <a:xfrm>
            <a:off x="4676776" y="4386507"/>
            <a:ext cx="6809036" cy="353398"/>
            <a:chOff x="10079113" y="8553333"/>
            <a:chExt cx="4281028" cy="643378"/>
          </a:xfrm>
          <a:solidFill>
            <a:srgbClr val="3C8677"/>
          </a:solidFill>
        </p:grpSpPr>
        <p:sp>
          <p:nvSpPr>
            <p:cNvPr id="21" name="Rectangle 14">
              <a:extLst>
                <a:ext uri="{FF2B5EF4-FFF2-40B4-BE49-F238E27FC236}">
                  <a16:creationId xmlns:a16="http://schemas.microsoft.com/office/drawing/2014/main" xmlns="" id="{3303BBA1-6B87-4802-879A-D9C8E09932D5}"/>
                </a:ext>
              </a:extLst>
            </p:cNvPr>
            <p:cNvSpPr/>
            <p:nvPr/>
          </p:nvSpPr>
          <p:spPr>
            <a:xfrm>
              <a:off x="10079113" y="8553333"/>
              <a:ext cx="4281028" cy="6433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22" name="TextBox 15">
              <a:extLst>
                <a:ext uri="{FF2B5EF4-FFF2-40B4-BE49-F238E27FC236}">
                  <a16:creationId xmlns:a16="http://schemas.microsoft.com/office/drawing/2014/main" xmlns="" id="{FC5FBFCE-1362-41BC-BB2A-381634EC228A}"/>
                </a:ext>
              </a:extLst>
            </p:cNvPr>
            <p:cNvSpPr txBox="1"/>
            <p:nvPr/>
          </p:nvSpPr>
          <p:spPr>
            <a:xfrm>
              <a:off x="11716841" y="8632745"/>
              <a:ext cx="1018132" cy="476274"/>
            </a:xfrm>
            <a:prstGeom prst="rect">
              <a:avLst/>
            </a:prstGeom>
            <a:grpFill/>
          </p:spPr>
          <p:txBody>
            <a:bodyPr wrap="none" rtlCol="0">
              <a:spAutoFit/>
            </a:bodyPr>
            <a:lstStyle/>
            <a:p>
              <a:pPr algn="ctr"/>
              <a:r>
                <a:rPr lang="en-US" sz="1100" spc="600" dirty="0">
                  <a:solidFill>
                    <a:schemeClr val="bg1"/>
                  </a:solidFill>
                  <a:latin typeface="Source Han Sans CN Medium" panose="020B0500000000000000" pitchFamily="34" charset="-128"/>
                  <a:ea typeface="Source Han Sans CN Medium" panose="020B0500000000000000" pitchFamily="34" charset="-128"/>
                  <a:cs typeface="Lato Black" charset="0"/>
                </a:rPr>
                <a:t>Your Name</a:t>
              </a:r>
            </a:p>
          </p:txBody>
        </p:sp>
      </p:grpSp>
      <p:sp>
        <p:nvSpPr>
          <p:cNvPr id="24" name="18">
            <a:extLst>
              <a:ext uri="{FF2B5EF4-FFF2-40B4-BE49-F238E27FC236}">
                <a16:creationId xmlns:a16="http://schemas.microsoft.com/office/drawing/2014/main" xmlns="" id="{D64E6F57-1DC0-41FD-9221-2AC3C47DFEED}"/>
              </a:ext>
            </a:extLst>
          </p:cNvPr>
          <p:cNvSpPr>
            <a:spLocks noChangeArrowheads="1"/>
          </p:cNvSpPr>
          <p:nvPr>
            <p:custDataLst>
              <p:tags r:id="rId2"/>
            </p:custDataLst>
          </p:nvPr>
        </p:nvSpPr>
        <p:spPr bwMode="auto">
          <a:xfrm>
            <a:off x="4676776" y="1270556"/>
            <a:ext cx="6809036"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dist" fontAlgn="base">
              <a:spcBef>
                <a:spcPct val="0"/>
              </a:spcBef>
              <a:spcAft>
                <a:spcPct val="0"/>
              </a:spcAft>
            </a:pPr>
            <a:r>
              <a:rPr lang="en-US" altLang="zh-CN" sz="2400" dirty="0" smtClean="0">
                <a:solidFill>
                  <a:srgbClr val="3C8677"/>
                </a:solidFill>
                <a:latin typeface="Source Han Sans CN Medium" panose="020B0500000000000000" pitchFamily="34" charset="-128"/>
                <a:ea typeface="Source Han Sans CN Medium" panose="020B0500000000000000" pitchFamily="34" charset="-128"/>
                <a:cs typeface="宋体" pitchFamily="2" charset="-122"/>
              </a:rPr>
              <a:t>Free Template</a:t>
            </a:r>
            <a:endParaRPr lang="en-US" altLang="zh-CN" sz="2400" dirty="0">
              <a:solidFill>
                <a:srgbClr val="3C8677"/>
              </a:solidFill>
              <a:latin typeface="Source Han Sans CN Medium" panose="020B0500000000000000" pitchFamily="34" charset="-128"/>
              <a:ea typeface="Source Han Sans CN Medium" panose="020B0500000000000000" pitchFamily="34" charset="-128"/>
              <a:cs typeface="宋体" pitchFamily="2" charset="-122"/>
            </a:endParaRPr>
          </a:p>
        </p:txBody>
      </p:sp>
      <p:pic>
        <p:nvPicPr>
          <p:cNvPr id="18" name="6-轻音乐-钢琴弦乐铃-欢快可爱配乐-mp3">
            <a:hlinkClick r:id="" action="ppaction://media"/>
            <a:extLst>
              <a:ext uri="{FF2B5EF4-FFF2-40B4-BE49-F238E27FC236}">
                <a16:creationId xmlns:a16="http://schemas.microsoft.com/office/drawing/2014/main" xmlns="" id="{91416846-BAD8-4090-AA54-A9B915545098}"/>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2075" y="-1241425"/>
            <a:ext cx="609600" cy="609600"/>
          </a:xfrm>
          <a:prstGeom prst="rect">
            <a:avLst/>
          </a:prstGeom>
        </p:spPr>
      </p:pic>
      <p:sp>
        <p:nvSpPr>
          <p:cNvPr id="7" name="Freeform 5"/>
          <p:cNvSpPr>
            <a:spLocks/>
          </p:cNvSpPr>
          <p:nvPr/>
        </p:nvSpPr>
        <p:spPr bwMode="auto">
          <a:xfrm>
            <a:off x="427038" y="1560513"/>
            <a:ext cx="4043363" cy="4065588"/>
          </a:xfrm>
          <a:custGeom>
            <a:avLst/>
            <a:gdLst>
              <a:gd name="T0" fmla="*/ 1670 w 1830"/>
              <a:gd name="T1" fmla="*/ 424 h 1840"/>
              <a:gd name="T2" fmla="*/ 1796 w 1830"/>
              <a:gd name="T3" fmla="*/ 715 h 1840"/>
              <a:gd name="T4" fmla="*/ 1809 w 1830"/>
              <a:gd name="T5" fmla="*/ 773 h 1840"/>
              <a:gd name="T6" fmla="*/ 1827 w 1830"/>
              <a:gd name="T7" fmla="*/ 906 h 1840"/>
              <a:gd name="T8" fmla="*/ 1824 w 1830"/>
              <a:gd name="T9" fmla="*/ 1007 h 1840"/>
              <a:gd name="T10" fmla="*/ 1810 w 1830"/>
              <a:gd name="T11" fmla="*/ 1075 h 1840"/>
              <a:gd name="T12" fmla="*/ 1770 w 1830"/>
              <a:gd name="T13" fmla="*/ 1224 h 1840"/>
              <a:gd name="T14" fmla="*/ 1734 w 1830"/>
              <a:gd name="T15" fmla="*/ 1317 h 1840"/>
              <a:gd name="T16" fmla="*/ 1716 w 1830"/>
              <a:gd name="T17" fmla="*/ 1358 h 1840"/>
              <a:gd name="T18" fmla="*/ 1666 w 1830"/>
              <a:gd name="T19" fmla="*/ 1442 h 1840"/>
              <a:gd name="T20" fmla="*/ 1411 w 1830"/>
              <a:gd name="T21" fmla="*/ 1692 h 1840"/>
              <a:gd name="T22" fmla="*/ 1176 w 1830"/>
              <a:gd name="T23" fmla="*/ 1800 h 1840"/>
              <a:gd name="T24" fmla="*/ 1095 w 1830"/>
              <a:gd name="T25" fmla="*/ 1816 h 1840"/>
              <a:gd name="T26" fmla="*/ 806 w 1830"/>
              <a:gd name="T27" fmla="*/ 1828 h 1840"/>
              <a:gd name="T28" fmla="*/ 514 w 1830"/>
              <a:gd name="T29" fmla="*/ 1744 h 1840"/>
              <a:gd name="T30" fmla="*/ 469 w 1830"/>
              <a:gd name="T31" fmla="*/ 1726 h 1840"/>
              <a:gd name="T32" fmla="*/ 343 w 1830"/>
              <a:gd name="T33" fmla="*/ 1642 h 1840"/>
              <a:gd name="T34" fmla="*/ 331 w 1830"/>
              <a:gd name="T35" fmla="*/ 1627 h 1840"/>
              <a:gd name="T36" fmla="*/ 245 w 1830"/>
              <a:gd name="T37" fmla="*/ 1544 h 1840"/>
              <a:gd name="T38" fmla="*/ 19 w 1830"/>
              <a:gd name="T39" fmla="*/ 1099 h 1840"/>
              <a:gd name="T40" fmla="*/ 3 w 1830"/>
              <a:gd name="T41" fmla="*/ 879 h 1840"/>
              <a:gd name="T42" fmla="*/ 79 w 1830"/>
              <a:gd name="T43" fmla="*/ 560 h 1840"/>
              <a:gd name="T44" fmla="*/ 85 w 1830"/>
              <a:gd name="T45" fmla="*/ 559 h 1840"/>
              <a:gd name="T46" fmla="*/ 138 w 1830"/>
              <a:gd name="T47" fmla="*/ 622 h 1840"/>
              <a:gd name="T48" fmla="*/ 116 w 1830"/>
              <a:gd name="T49" fmla="*/ 690 h 1840"/>
              <a:gd name="T50" fmla="*/ 77 w 1830"/>
              <a:gd name="T51" fmla="*/ 914 h 1840"/>
              <a:gd name="T52" fmla="*/ 143 w 1830"/>
              <a:gd name="T53" fmla="*/ 1235 h 1840"/>
              <a:gd name="T54" fmla="*/ 315 w 1830"/>
              <a:gd name="T55" fmla="*/ 1505 h 1840"/>
              <a:gd name="T56" fmla="*/ 494 w 1830"/>
              <a:gd name="T57" fmla="*/ 1641 h 1840"/>
              <a:gd name="T58" fmla="*/ 851 w 1830"/>
              <a:gd name="T59" fmla="*/ 1757 h 1840"/>
              <a:gd name="T60" fmla="*/ 1067 w 1830"/>
              <a:gd name="T61" fmla="*/ 1741 h 1840"/>
              <a:gd name="T62" fmla="*/ 1470 w 1830"/>
              <a:gd name="T63" fmla="*/ 1540 h 1840"/>
              <a:gd name="T64" fmla="*/ 1609 w 1830"/>
              <a:gd name="T65" fmla="*/ 1373 h 1840"/>
              <a:gd name="T66" fmla="*/ 1744 w 1830"/>
              <a:gd name="T67" fmla="*/ 978 h 1840"/>
              <a:gd name="T68" fmla="*/ 1713 w 1830"/>
              <a:gd name="T69" fmla="*/ 712 h 1840"/>
              <a:gd name="T70" fmla="*/ 1522 w 1830"/>
              <a:gd name="T71" fmla="*/ 362 h 1840"/>
              <a:gd name="T72" fmla="*/ 1357 w 1830"/>
              <a:gd name="T73" fmla="*/ 227 h 1840"/>
              <a:gd name="T74" fmla="*/ 971 w 1830"/>
              <a:gd name="T75" fmla="*/ 94 h 1840"/>
              <a:gd name="T76" fmla="*/ 794 w 1830"/>
              <a:gd name="T77" fmla="*/ 103 h 1840"/>
              <a:gd name="T78" fmla="*/ 460 w 1830"/>
              <a:gd name="T79" fmla="*/ 230 h 1840"/>
              <a:gd name="T80" fmla="*/ 440 w 1830"/>
              <a:gd name="T81" fmla="*/ 238 h 1840"/>
              <a:gd name="T82" fmla="*/ 402 w 1830"/>
              <a:gd name="T83" fmla="*/ 224 h 1840"/>
              <a:gd name="T84" fmla="*/ 362 w 1830"/>
              <a:gd name="T85" fmla="*/ 233 h 1840"/>
              <a:gd name="T86" fmla="*/ 359 w 1830"/>
              <a:gd name="T87" fmla="*/ 205 h 1840"/>
              <a:gd name="T88" fmla="*/ 675 w 1830"/>
              <a:gd name="T89" fmla="*/ 48 h 1840"/>
              <a:gd name="T90" fmla="*/ 736 w 1830"/>
              <a:gd name="T91" fmla="*/ 33 h 1840"/>
              <a:gd name="T92" fmla="*/ 1065 w 1830"/>
              <a:gd name="T93" fmla="*/ 29 h 1840"/>
              <a:gd name="T94" fmla="*/ 1283 w 1830"/>
              <a:gd name="T95" fmla="*/ 96 h 1840"/>
              <a:gd name="T96" fmla="*/ 1410 w 1830"/>
              <a:gd name="T97" fmla="*/ 164 h 1840"/>
              <a:gd name="T98" fmla="*/ 1446 w 1830"/>
              <a:gd name="T99" fmla="*/ 185 h 1840"/>
              <a:gd name="T100" fmla="*/ 1654 w 1830"/>
              <a:gd name="T101" fmla="*/ 392 h 1840"/>
              <a:gd name="T102" fmla="*/ 1670 w 1830"/>
              <a:gd name="T103" fmla="*/ 424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0" h="1840">
                <a:moveTo>
                  <a:pt x="1670" y="424"/>
                </a:moveTo>
                <a:cubicBezTo>
                  <a:pt x="1728" y="514"/>
                  <a:pt x="1772" y="611"/>
                  <a:pt x="1796" y="715"/>
                </a:cubicBezTo>
                <a:cubicBezTo>
                  <a:pt x="1801" y="735"/>
                  <a:pt x="1805" y="754"/>
                  <a:pt x="1809" y="773"/>
                </a:cubicBezTo>
                <a:cubicBezTo>
                  <a:pt x="1824" y="816"/>
                  <a:pt x="1829" y="861"/>
                  <a:pt x="1827" y="906"/>
                </a:cubicBezTo>
                <a:cubicBezTo>
                  <a:pt x="1825" y="940"/>
                  <a:pt x="1830" y="974"/>
                  <a:pt x="1824" y="1007"/>
                </a:cubicBezTo>
                <a:cubicBezTo>
                  <a:pt x="1820" y="1030"/>
                  <a:pt x="1823" y="1054"/>
                  <a:pt x="1810" y="1075"/>
                </a:cubicBezTo>
                <a:cubicBezTo>
                  <a:pt x="1798" y="1125"/>
                  <a:pt x="1788" y="1176"/>
                  <a:pt x="1770" y="1224"/>
                </a:cubicBezTo>
                <a:cubicBezTo>
                  <a:pt x="1759" y="1256"/>
                  <a:pt x="1746" y="1286"/>
                  <a:pt x="1734" y="1317"/>
                </a:cubicBezTo>
                <a:cubicBezTo>
                  <a:pt x="1736" y="1335"/>
                  <a:pt x="1723" y="1345"/>
                  <a:pt x="1716" y="1358"/>
                </a:cubicBezTo>
                <a:cubicBezTo>
                  <a:pt x="1701" y="1387"/>
                  <a:pt x="1685" y="1415"/>
                  <a:pt x="1666" y="1442"/>
                </a:cubicBezTo>
                <a:cubicBezTo>
                  <a:pt x="1598" y="1542"/>
                  <a:pt x="1511" y="1624"/>
                  <a:pt x="1411" y="1692"/>
                </a:cubicBezTo>
                <a:cubicBezTo>
                  <a:pt x="1338" y="1739"/>
                  <a:pt x="1260" y="1777"/>
                  <a:pt x="1176" y="1800"/>
                </a:cubicBezTo>
                <a:cubicBezTo>
                  <a:pt x="1149" y="1807"/>
                  <a:pt x="1124" y="1820"/>
                  <a:pt x="1095" y="1816"/>
                </a:cubicBezTo>
                <a:cubicBezTo>
                  <a:pt x="999" y="1834"/>
                  <a:pt x="903" y="1840"/>
                  <a:pt x="806" y="1828"/>
                </a:cubicBezTo>
                <a:cubicBezTo>
                  <a:pt x="704" y="1816"/>
                  <a:pt x="607" y="1786"/>
                  <a:pt x="514" y="1744"/>
                </a:cubicBezTo>
                <a:cubicBezTo>
                  <a:pt x="497" y="1744"/>
                  <a:pt x="483" y="1733"/>
                  <a:pt x="469" y="1726"/>
                </a:cubicBezTo>
                <a:cubicBezTo>
                  <a:pt x="425" y="1702"/>
                  <a:pt x="383" y="1673"/>
                  <a:pt x="343" y="1642"/>
                </a:cubicBezTo>
                <a:cubicBezTo>
                  <a:pt x="338" y="1638"/>
                  <a:pt x="334" y="1633"/>
                  <a:pt x="331" y="1627"/>
                </a:cubicBezTo>
                <a:cubicBezTo>
                  <a:pt x="302" y="1599"/>
                  <a:pt x="272" y="1573"/>
                  <a:pt x="245" y="1544"/>
                </a:cubicBezTo>
                <a:cubicBezTo>
                  <a:pt x="128" y="1417"/>
                  <a:pt x="53" y="1268"/>
                  <a:pt x="19" y="1099"/>
                </a:cubicBezTo>
                <a:cubicBezTo>
                  <a:pt x="4" y="1026"/>
                  <a:pt x="0" y="953"/>
                  <a:pt x="3" y="879"/>
                </a:cubicBezTo>
                <a:cubicBezTo>
                  <a:pt x="9" y="768"/>
                  <a:pt x="34" y="661"/>
                  <a:pt x="79" y="560"/>
                </a:cubicBezTo>
                <a:cubicBezTo>
                  <a:pt x="81" y="559"/>
                  <a:pt x="83" y="559"/>
                  <a:pt x="85" y="559"/>
                </a:cubicBezTo>
                <a:cubicBezTo>
                  <a:pt x="104" y="579"/>
                  <a:pt x="121" y="600"/>
                  <a:pt x="138" y="622"/>
                </a:cubicBezTo>
                <a:cubicBezTo>
                  <a:pt x="133" y="646"/>
                  <a:pt x="123" y="668"/>
                  <a:pt x="116" y="690"/>
                </a:cubicBezTo>
                <a:cubicBezTo>
                  <a:pt x="94" y="763"/>
                  <a:pt x="78" y="838"/>
                  <a:pt x="77" y="914"/>
                </a:cubicBezTo>
                <a:cubicBezTo>
                  <a:pt x="75" y="1025"/>
                  <a:pt x="101" y="1132"/>
                  <a:pt x="143" y="1235"/>
                </a:cubicBezTo>
                <a:cubicBezTo>
                  <a:pt x="183" y="1335"/>
                  <a:pt x="241" y="1426"/>
                  <a:pt x="315" y="1505"/>
                </a:cubicBezTo>
                <a:cubicBezTo>
                  <a:pt x="367" y="1560"/>
                  <a:pt x="429" y="1603"/>
                  <a:pt x="494" y="1641"/>
                </a:cubicBezTo>
                <a:cubicBezTo>
                  <a:pt x="605" y="1705"/>
                  <a:pt x="724" y="1742"/>
                  <a:pt x="851" y="1757"/>
                </a:cubicBezTo>
                <a:cubicBezTo>
                  <a:pt x="924" y="1766"/>
                  <a:pt x="995" y="1757"/>
                  <a:pt x="1067" y="1741"/>
                </a:cubicBezTo>
                <a:cubicBezTo>
                  <a:pt x="1218" y="1709"/>
                  <a:pt x="1353" y="1641"/>
                  <a:pt x="1470" y="1540"/>
                </a:cubicBezTo>
                <a:cubicBezTo>
                  <a:pt x="1526" y="1493"/>
                  <a:pt x="1570" y="1435"/>
                  <a:pt x="1609" y="1373"/>
                </a:cubicBezTo>
                <a:cubicBezTo>
                  <a:pt x="1685" y="1252"/>
                  <a:pt x="1730" y="1120"/>
                  <a:pt x="1744" y="978"/>
                </a:cubicBezTo>
                <a:cubicBezTo>
                  <a:pt x="1753" y="887"/>
                  <a:pt x="1738" y="799"/>
                  <a:pt x="1713" y="712"/>
                </a:cubicBezTo>
                <a:cubicBezTo>
                  <a:pt x="1676" y="581"/>
                  <a:pt x="1612" y="464"/>
                  <a:pt x="1522" y="362"/>
                </a:cubicBezTo>
                <a:cubicBezTo>
                  <a:pt x="1474" y="308"/>
                  <a:pt x="1417" y="265"/>
                  <a:pt x="1357" y="227"/>
                </a:cubicBezTo>
                <a:cubicBezTo>
                  <a:pt x="1239" y="153"/>
                  <a:pt x="1109" y="110"/>
                  <a:pt x="971" y="94"/>
                </a:cubicBezTo>
                <a:cubicBezTo>
                  <a:pt x="912" y="87"/>
                  <a:pt x="853" y="92"/>
                  <a:pt x="794" y="103"/>
                </a:cubicBezTo>
                <a:cubicBezTo>
                  <a:pt x="674" y="123"/>
                  <a:pt x="563" y="166"/>
                  <a:pt x="460" y="230"/>
                </a:cubicBezTo>
                <a:cubicBezTo>
                  <a:pt x="454" y="234"/>
                  <a:pt x="448" y="239"/>
                  <a:pt x="440" y="238"/>
                </a:cubicBezTo>
                <a:cubicBezTo>
                  <a:pt x="428" y="216"/>
                  <a:pt x="428" y="217"/>
                  <a:pt x="402" y="224"/>
                </a:cubicBezTo>
                <a:cubicBezTo>
                  <a:pt x="389" y="228"/>
                  <a:pt x="377" y="237"/>
                  <a:pt x="362" y="233"/>
                </a:cubicBezTo>
                <a:cubicBezTo>
                  <a:pt x="356" y="224"/>
                  <a:pt x="347" y="216"/>
                  <a:pt x="359" y="205"/>
                </a:cubicBezTo>
                <a:cubicBezTo>
                  <a:pt x="453" y="131"/>
                  <a:pt x="560" y="80"/>
                  <a:pt x="675" y="48"/>
                </a:cubicBezTo>
                <a:cubicBezTo>
                  <a:pt x="695" y="43"/>
                  <a:pt x="716" y="38"/>
                  <a:pt x="736" y="33"/>
                </a:cubicBezTo>
                <a:cubicBezTo>
                  <a:pt x="845" y="2"/>
                  <a:pt x="955" y="0"/>
                  <a:pt x="1065" y="29"/>
                </a:cubicBezTo>
                <a:cubicBezTo>
                  <a:pt x="1140" y="44"/>
                  <a:pt x="1213" y="64"/>
                  <a:pt x="1283" y="96"/>
                </a:cubicBezTo>
                <a:cubicBezTo>
                  <a:pt x="1327" y="116"/>
                  <a:pt x="1368" y="140"/>
                  <a:pt x="1410" y="164"/>
                </a:cubicBezTo>
                <a:cubicBezTo>
                  <a:pt x="1424" y="167"/>
                  <a:pt x="1435" y="176"/>
                  <a:pt x="1446" y="185"/>
                </a:cubicBezTo>
                <a:cubicBezTo>
                  <a:pt x="1527" y="242"/>
                  <a:pt x="1596" y="312"/>
                  <a:pt x="1654" y="392"/>
                </a:cubicBezTo>
                <a:cubicBezTo>
                  <a:pt x="1661" y="402"/>
                  <a:pt x="1668" y="411"/>
                  <a:pt x="1670" y="424"/>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6"/>
          <p:cNvSpPr>
            <a:spLocks/>
          </p:cNvSpPr>
          <p:nvPr/>
        </p:nvSpPr>
        <p:spPr bwMode="auto">
          <a:xfrm>
            <a:off x="452438" y="1525588"/>
            <a:ext cx="1046163" cy="1546225"/>
          </a:xfrm>
          <a:custGeom>
            <a:avLst/>
            <a:gdLst>
              <a:gd name="T0" fmla="*/ 352 w 474"/>
              <a:gd name="T1" fmla="*/ 247 h 700"/>
              <a:gd name="T2" fmla="*/ 391 w 474"/>
              <a:gd name="T3" fmla="*/ 347 h 700"/>
              <a:gd name="T4" fmla="*/ 435 w 474"/>
              <a:gd name="T5" fmla="*/ 483 h 700"/>
              <a:gd name="T6" fmla="*/ 469 w 474"/>
              <a:gd name="T7" fmla="*/ 577 h 700"/>
              <a:gd name="T8" fmla="*/ 212 w 474"/>
              <a:gd name="T9" fmla="*/ 694 h 700"/>
              <a:gd name="T10" fmla="*/ 168 w 474"/>
              <a:gd name="T11" fmla="*/ 618 h 700"/>
              <a:gd name="T12" fmla="*/ 202 w 474"/>
              <a:gd name="T13" fmla="*/ 625 h 700"/>
              <a:gd name="T14" fmla="*/ 206 w 474"/>
              <a:gd name="T15" fmla="*/ 671 h 700"/>
              <a:gd name="T16" fmla="*/ 226 w 474"/>
              <a:gd name="T17" fmla="*/ 649 h 700"/>
              <a:gd name="T18" fmla="*/ 253 w 474"/>
              <a:gd name="T19" fmla="*/ 599 h 700"/>
              <a:gd name="T20" fmla="*/ 277 w 474"/>
              <a:gd name="T21" fmla="*/ 596 h 700"/>
              <a:gd name="T22" fmla="*/ 321 w 474"/>
              <a:gd name="T23" fmla="*/ 620 h 700"/>
              <a:gd name="T24" fmla="*/ 333 w 474"/>
              <a:gd name="T25" fmla="*/ 595 h 700"/>
              <a:gd name="T26" fmla="*/ 333 w 474"/>
              <a:gd name="T27" fmla="*/ 516 h 700"/>
              <a:gd name="T28" fmla="*/ 327 w 474"/>
              <a:gd name="T29" fmla="*/ 494 h 700"/>
              <a:gd name="T30" fmla="*/ 233 w 474"/>
              <a:gd name="T31" fmla="*/ 452 h 700"/>
              <a:gd name="T32" fmla="*/ 212 w 474"/>
              <a:gd name="T33" fmla="*/ 442 h 700"/>
              <a:gd name="T34" fmla="*/ 241 w 474"/>
              <a:gd name="T35" fmla="*/ 427 h 700"/>
              <a:gd name="T36" fmla="*/ 280 w 474"/>
              <a:gd name="T37" fmla="*/ 321 h 700"/>
              <a:gd name="T38" fmla="*/ 278 w 474"/>
              <a:gd name="T39" fmla="*/ 321 h 700"/>
              <a:gd name="T40" fmla="*/ 223 w 474"/>
              <a:gd name="T41" fmla="*/ 269 h 700"/>
              <a:gd name="T42" fmla="*/ 220 w 474"/>
              <a:gd name="T43" fmla="*/ 175 h 700"/>
              <a:gd name="T44" fmla="*/ 114 w 474"/>
              <a:gd name="T45" fmla="*/ 138 h 700"/>
              <a:gd name="T46" fmla="*/ 174 w 474"/>
              <a:gd name="T47" fmla="*/ 261 h 700"/>
              <a:gd name="T48" fmla="*/ 178 w 474"/>
              <a:gd name="T49" fmla="*/ 287 h 700"/>
              <a:gd name="T50" fmla="*/ 171 w 474"/>
              <a:gd name="T51" fmla="*/ 370 h 700"/>
              <a:gd name="T52" fmla="*/ 177 w 474"/>
              <a:gd name="T53" fmla="*/ 388 h 700"/>
              <a:gd name="T54" fmla="*/ 138 w 474"/>
              <a:gd name="T55" fmla="*/ 378 h 700"/>
              <a:gd name="T56" fmla="*/ 129 w 474"/>
              <a:gd name="T57" fmla="*/ 290 h 700"/>
              <a:gd name="T58" fmla="*/ 19 w 474"/>
              <a:gd name="T59" fmla="*/ 136 h 700"/>
              <a:gd name="T60" fmla="*/ 177 w 474"/>
              <a:gd name="T61" fmla="*/ 24 h 700"/>
              <a:gd name="T62" fmla="*/ 280 w 474"/>
              <a:gd name="T63" fmla="*/ 35 h 700"/>
              <a:gd name="T64" fmla="*/ 300 w 474"/>
              <a:gd name="T65" fmla="*/ 73 h 700"/>
              <a:gd name="T66" fmla="*/ 348 w 474"/>
              <a:gd name="T67" fmla="*/ 221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4" h="700">
                <a:moveTo>
                  <a:pt x="348" y="221"/>
                </a:moveTo>
                <a:cubicBezTo>
                  <a:pt x="343" y="231"/>
                  <a:pt x="351" y="238"/>
                  <a:pt x="352" y="247"/>
                </a:cubicBezTo>
                <a:cubicBezTo>
                  <a:pt x="359" y="252"/>
                  <a:pt x="361" y="259"/>
                  <a:pt x="363" y="266"/>
                </a:cubicBezTo>
                <a:cubicBezTo>
                  <a:pt x="372" y="293"/>
                  <a:pt x="382" y="320"/>
                  <a:pt x="391" y="347"/>
                </a:cubicBezTo>
                <a:cubicBezTo>
                  <a:pt x="397" y="368"/>
                  <a:pt x="407" y="388"/>
                  <a:pt x="410" y="411"/>
                </a:cubicBezTo>
                <a:cubicBezTo>
                  <a:pt x="416" y="436"/>
                  <a:pt x="429" y="458"/>
                  <a:pt x="435" y="483"/>
                </a:cubicBezTo>
                <a:cubicBezTo>
                  <a:pt x="438" y="496"/>
                  <a:pt x="442" y="509"/>
                  <a:pt x="453" y="520"/>
                </a:cubicBezTo>
                <a:cubicBezTo>
                  <a:pt x="454" y="540"/>
                  <a:pt x="464" y="558"/>
                  <a:pt x="469" y="577"/>
                </a:cubicBezTo>
                <a:cubicBezTo>
                  <a:pt x="474" y="600"/>
                  <a:pt x="469" y="609"/>
                  <a:pt x="447" y="616"/>
                </a:cubicBezTo>
                <a:cubicBezTo>
                  <a:pt x="368" y="641"/>
                  <a:pt x="290" y="668"/>
                  <a:pt x="212" y="694"/>
                </a:cubicBezTo>
                <a:cubicBezTo>
                  <a:pt x="204" y="696"/>
                  <a:pt x="197" y="700"/>
                  <a:pt x="188" y="697"/>
                </a:cubicBezTo>
                <a:cubicBezTo>
                  <a:pt x="181" y="671"/>
                  <a:pt x="170" y="646"/>
                  <a:pt x="168" y="618"/>
                </a:cubicBezTo>
                <a:cubicBezTo>
                  <a:pt x="173" y="611"/>
                  <a:pt x="172" y="597"/>
                  <a:pt x="185" y="600"/>
                </a:cubicBezTo>
                <a:cubicBezTo>
                  <a:pt x="196" y="602"/>
                  <a:pt x="201" y="613"/>
                  <a:pt x="202" y="625"/>
                </a:cubicBezTo>
                <a:cubicBezTo>
                  <a:pt x="202" y="637"/>
                  <a:pt x="202" y="650"/>
                  <a:pt x="201" y="662"/>
                </a:cubicBezTo>
                <a:cubicBezTo>
                  <a:pt x="200" y="666"/>
                  <a:pt x="201" y="671"/>
                  <a:pt x="206" y="671"/>
                </a:cubicBezTo>
                <a:cubicBezTo>
                  <a:pt x="210" y="671"/>
                  <a:pt x="212" y="668"/>
                  <a:pt x="212" y="664"/>
                </a:cubicBezTo>
                <a:cubicBezTo>
                  <a:pt x="212" y="655"/>
                  <a:pt x="217" y="650"/>
                  <a:pt x="226" y="649"/>
                </a:cubicBezTo>
                <a:cubicBezTo>
                  <a:pt x="245" y="647"/>
                  <a:pt x="249" y="632"/>
                  <a:pt x="250" y="617"/>
                </a:cubicBezTo>
                <a:cubicBezTo>
                  <a:pt x="251" y="610"/>
                  <a:pt x="251" y="605"/>
                  <a:pt x="253" y="599"/>
                </a:cubicBezTo>
                <a:cubicBezTo>
                  <a:pt x="255" y="594"/>
                  <a:pt x="258" y="590"/>
                  <a:pt x="264" y="589"/>
                </a:cubicBezTo>
                <a:cubicBezTo>
                  <a:pt x="270" y="588"/>
                  <a:pt x="275" y="591"/>
                  <a:pt x="277" y="596"/>
                </a:cubicBezTo>
                <a:cubicBezTo>
                  <a:pt x="281" y="605"/>
                  <a:pt x="286" y="612"/>
                  <a:pt x="287" y="623"/>
                </a:cubicBezTo>
                <a:cubicBezTo>
                  <a:pt x="303" y="603"/>
                  <a:pt x="304" y="603"/>
                  <a:pt x="321" y="620"/>
                </a:cubicBezTo>
                <a:cubicBezTo>
                  <a:pt x="327" y="626"/>
                  <a:pt x="331" y="623"/>
                  <a:pt x="334" y="618"/>
                </a:cubicBezTo>
                <a:cubicBezTo>
                  <a:pt x="338" y="611"/>
                  <a:pt x="337" y="602"/>
                  <a:pt x="333" y="595"/>
                </a:cubicBezTo>
                <a:cubicBezTo>
                  <a:pt x="325" y="584"/>
                  <a:pt x="327" y="572"/>
                  <a:pt x="330" y="559"/>
                </a:cubicBezTo>
                <a:cubicBezTo>
                  <a:pt x="335" y="545"/>
                  <a:pt x="338" y="531"/>
                  <a:pt x="333" y="516"/>
                </a:cubicBezTo>
                <a:cubicBezTo>
                  <a:pt x="331" y="513"/>
                  <a:pt x="329" y="510"/>
                  <a:pt x="328" y="506"/>
                </a:cubicBezTo>
                <a:cubicBezTo>
                  <a:pt x="327" y="502"/>
                  <a:pt x="327" y="498"/>
                  <a:pt x="327" y="494"/>
                </a:cubicBezTo>
                <a:cubicBezTo>
                  <a:pt x="327" y="471"/>
                  <a:pt x="315" y="455"/>
                  <a:pt x="296" y="445"/>
                </a:cubicBezTo>
                <a:cubicBezTo>
                  <a:pt x="274" y="434"/>
                  <a:pt x="252" y="436"/>
                  <a:pt x="233" y="452"/>
                </a:cubicBezTo>
                <a:cubicBezTo>
                  <a:pt x="229" y="455"/>
                  <a:pt x="226" y="459"/>
                  <a:pt x="222" y="460"/>
                </a:cubicBezTo>
                <a:cubicBezTo>
                  <a:pt x="208" y="460"/>
                  <a:pt x="210" y="451"/>
                  <a:pt x="212" y="442"/>
                </a:cubicBezTo>
                <a:cubicBezTo>
                  <a:pt x="213" y="435"/>
                  <a:pt x="216" y="427"/>
                  <a:pt x="226" y="430"/>
                </a:cubicBezTo>
                <a:cubicBezTo>
                  <a:pt x="231" y="432"/>
                  <a:pt x="236" y="430"/>
                  <a:pt x="241" y="427"/>
                </a:cubicBezTo>
                <a:cubicBezTo>
                  <a:pt x="264" y="420"/>
                  <a:pt x="270" y="401"/>
                  <a:pt x="273" y="380"/>
                </a:cubicBezTo>
                <a:cubicBezTo>
                  <a:pt x="276" y="361"/>
                  <a:pt x="279" y="341"/>
                  <a:pt x="280" y="321"/>
                </a:cubicBezTo>
                <a:cubicBezTo>
                  <a:pt x="280" y="321"/>
                  <a:pt x="280" y="320"/>
                  <a:pt x="279" y="320"/>
                </a:cubicBezTo>
                <a:cubicBezTo>
                  <a:pt x="279" y="320"/>
                  <a:pt x="278" y="320"/>
                  <a:pt x="278" y="321"/>
                </a:cubicBezTo>
                <a:cubicBezTo>
                  <a:pt x="267" y="308"/>
                  <a:pt x="259" y="295"/>
                  <a:pt x="249" y="282"/>
                </a:cubicBezTo>
                <a:cubicBezTo>
                  <a:pt x="243" y="272"/>
                  <a:pt x="232" y="271"/>
                  <a:pt x="223" y="269"/>
                </a:cubicBezTo>
                <a:cubicBezTo>
                  <a:pt x="199" y="265"/>
                  <a:pt x="199" y="265"/>
                  <a:pt x="210" y="243"/>
                </a:cubicBezTo>
                <a:cubicBezTo>
                  <a:pt x="221" y="222"/>
                  <a:pt x="223" y="199"/>
                  <a:pt x="220" y="175"/>
                </a:cubicBezTo>
                <a:cubicBezTo>
                  <a:pt x="218" y="165"/>
                  <a:pt x="219" y="154"/>
                  <a:pt x="212" y="145"/>
                </a:cubicBezTo>
                <a:cubicBezTo>
                  <a:pt x="201" y="107"/>
                  <a:pt x="136" y="100"/>
                  <a:pt x="114" y="138"/>
                </a:cubicBezTo>
                <a:cubicBezTo>
                  <a:pt x="97" y="164"/>
                  <a:pt x="105" y="188"/>
                  <a:pt x="119" y="212"/>
                </a:cubicBezTo>
                <a:cubicBezTo>
                  <a:pt x="133" y="234"/>
                  <a:pt x="149" y="253"/>
                  <a:pt x="174" y="261"/>
                </a:cubicBezTo>
                <a:cubicBezTo>
                  <a:pt x="189" y="266"/>
                  <a:pt x="191" y="271"/>
                  <a:pt x="180" y="282"/>
                </a:cubicBezTo>
                <a:cubicBezTo>
                  <a:pt x="179" y="283"/>
                  <a:pt x="178" y="285"/>
                  <a:pt x="178" y="287"/>
                </a:cubicBezTo>
                <a:cubicBezTo>
                  <a:pt x="176" y="291"/>
                  <a:pt x="173" y="295"/>
                  <a:pt x="170" y="299"/>
                </a:cubicBezTo>
                <a:cubicBezTo>
                  <a:pt x="153" y="323"/>
                  <a:pt x="152" y="347"/>
                  <a:pt x="171" y="370"/>
                </a:cubicBezTo>
                <a:cubicBezTo>
                  <a:pt x="174" y="374"/>
                  <a:pt x="177" y="377"/>
                  <a:pt x="178" y="382"/>
                </a:cubicBezTo>
                <a:cubicBezTo>
                  <a:pt x="178" y="384"/>
                  <a:pt x="178" y="386"/>
                  <a:pt x="177" y="388"/>
                </a:cubicBezTo>
                <a:cubicBezTo>
                  <a:pt x="165" y="390"/>
                  <a:pt x="155" y="383"/>
                  <a:pt x="144" y="384"/>
                </a:cubicBezTo>
                <a:cubicBezTo>
                  <a:pt x="140" y="385"/>
                  <a:pt x="138" y="382"/>
                  <a:pt x="138" y="378"/>
                </a:cubicBezTo>
                <a:cubicBezTo>
                  <a:pt x="138" y="357"/>
                  <a:pt x="130" y="336"/>
                  <a:pt x="137" y="315"/>
                </a:cubicBezTo>
                <a:cubicBezTo>
                  <a:pt x="140" y="304"/>
                  <a:pt x="137" y="297"/>
                  <a:pt x="129" y="290"/>
                </a:cubicBezTo>
                <a:cubicBezTo>
                  <a:pt x="101" y="263"/>
                  <a:pt x="76" y="234"/>
                  <a:pt x="47" y="209"/>
                </a:cubicBezTo>
                <a:cubicBezTo>
                  <a:pt x="31" y="187"/>
                  <a:pt x="27" y="161"/>
                  <a:pt x="19" y="136"/>
                </a:cubicBezTo>
                <a:cubicBezTo>
                  <a:pt x="13" y="118"/>
                  <a:pt x="8" y="101"/>
                  <a:pt x="0" y="85"/>
                </a:cubicBezTo>
                <a:cubicBezTo>
                  <a:pt x="59" y="64"/>
                  <a:pt x="118" y="44"/>
                  <a:pt x="177" y="24"/>
                </a:cubicBezTo>
                <a:cubicBezTo>
                  <a:pt x="194" y="18"/>
                  <a:pt x="211" y="13"/>
                  <a:pt x="228" y="8"/>
                </a:cubicBezTo>
                <a:cubicBezTo>
                  <a:pt x="253" y="0"/>
                  <a:pt x="271" y="9"/>
                  <a:pt x="280" y="35"/>
                </a:cubicBezTo>
                <a:cubicBezTo>
                  <a:pt x="284" y="45"/>
                  <a:pt x="288" y="56"/>
                  <a:pt x="291" y="66"/>
                </a:cubicBezTo>
                <a:cubicBezTo>
                  <a:pt x="293" y="72"/>
                  <a:pt x="296" y="72"/>
                  <a:pt x="300" y="73"/>
                </a:cubicBezTo>
                <a:cubicBezTo>
                  <a:pt x="308" y="106"/>
                  <a:pt x="323" y="138"/>
                  <a:pt x="328" y="172"/>
                </a:cubicBezTo>
                <a:cubicBezTo>
                  <a:pt x="333" y="189"/>
                  <a:pt x="334" y="207"/>
                  <a:pt x="348" y="221"/>
                </a:cubicBezTo>
                <a:close/>
              </a:path>
            </a:pathLst>
          </a:custGeom>
          <a:solidFill>
            <a:srgbClr val="3D4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7"/>
          <p:cNvSpPr>
            <a:spLocks/>
          </p:cNvSpPr>
          <p:nvPr/>
        </p:nvSpPr>
        <p:spPr bwMode="auto">
          <a:xfrm>
            <a:off x="401638" y="1712913"/>
            <a:ext cx="476250" cy="1374775"/>
          </a:xfrm>
          <a:custGeom>
            <a:avLst/>
            <a:gdLst>
              <a:gd name="T0" fmla="*/ 195 w 216"/>
              <a:gd name="T1" fmla="*/ 531 h 622"/>
              <a:gd name="T2" fmla="*/ 208 w 216"/>
              <a:gd name="T3" fmla="*/ 582 h 622"/>
              <a:gd name="T4" fmla="*/ 211 w 216"/>
              <a:gd name="T5" fmla="*/ 611 h 622"/>
              <a:gd name="T6" fmla="*/ 195 w 216"/>
              <a:gd name="T7" fmla="*/ 611 h 622"/>
              <a:gd name="T8" fmla="*/ 180 w 216"/>
              <a:gd name="T9" fmla="*/ 578 h 622"/>
              <a:gd name="T10" fmla="*/ 171 w 216"/>
              <a:gd name="T11" fmla="*/ 547 h 622"/>
              <a:gd name="T12" fmla="*/ 165 w 216"/>
              <a:gd name="T13" fmla="*/ 538 h 622"/>
              <a:gd name="T14" fmla="*/ 139 w 216"/>
              <a:gd name="T15" fmla="*/ 460 h 622"/>
              <a:gd name="T16" fmla="*/ 128 w 216"/>
              <a:gd name="T17" fmla="*/ 415 h 622"/>
              <a:gd name="T18" fmla="*/ 111 w 216"/>
              <a:gd name="T19" fmla="*/ 363 h 622"/>
              <a:gd name="T20" fmla="*/ 92 w 216"/>
              <a:gd name="T21" fmla="*/ 320 h 622"/>
              <a:gd name="T22" fmla="*/ 73 w 216"/>
              <a:gd name="T23" fmla="*/ 266 h 622"/>
              <a:gd name="T24" fmla="*/ 74 w 216"/>
              <a:gd name="T25" fmla="*/ 252 h 622"/>
              <a:gd name="T26" fmla="*/ 54 w 216"/>
              <a:gd name="T27" fmla="*/ 188 h 622"/>
              <a:gd name="T28" fmla="*/ 17 w 216"/>
              <a:gd name="T29" fmla="*/ 90 h 622"/>
              <a:gd name="T30" fmla="*/ 5 w 216"/>
              <a:gd name="T31" fmla="*/ 47 h 622"/>
              <a:gd name="T32" fmla="*/ 23 w 216"/>
              <a:gd name="T33" fmla="*/ 0 h 622"/>
              <a:gd name="T34" fmla="*/ 50 w 216"/>
              <a:gd name="T35" fmla="*/ 61 h 622"/>
              <a:gd name="T36" fmla="*/ 75 w 216"/>
              <a:gd name="T37" fmla="*/ 123 h 622"/>
              <a:gd name="T38" fmla="*/ 160 w 216"/>
              <a:gd name="T39" fmla="*/ 404 h 622"/>
              <a:gd name="T40" fmla="*/ 189 w 216"/>
              <a:gd name="T41" fmla="*/ 500 h 622"/>
              <a:gd name="T42" fmla="*/ 195 w 216"/>
              <a:gd name="T43" fmla="*/ 531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6" h="622">
                <a:moveTo>
                  <a:pt x="195" y="531"/>
                </a:moveTo>
                <a:cubicBezTo>
                  <a:pt x="198" y="548"/>
                  <a:pt x="201" y="566"/>
                  <a:pt x="208" y="582"/>
                </a:cubicBezTo>
                <a:cubicBezTo>
                  <a:pt x="212" y="591"/>
                  <a:pt x="216" y="601"/>
                  <a:pt x="211" y="611"/>
                </a:cubicBezTo>
                <a:cubicBezTo>
                  <a:pt x="205" y="622"/>
                  <a:pt x="199" y="615"/>
                  <a:pt x="195" y="611"/>
                </a:cubicBezTo>
                <a:cubicBezTo>
                  <a:pt x="185" y="602"/>
                  <a:pt x="181" y="591"/>
                  <a:pt x="180" y="578"/>
                </a:cubicBezTo>
                <a:cubicBezTo>
                  <a:pt x="180" y="567"/>
                  <a:pt x="179" y="556"/>
                  <a:pt x="171" y="547"/>
                </a:cubicBezTo>
                <a:cubicBezTo>
                  <a:pt x="168" y="545"/>
                  <a:pt x="166" y="542"/>
                  <a:pt x="165" y="538"/>
                </a:cubicBezTo>
                <a:cubicBezTo>
                  <a:pt x="155" y="513"/>
                  <a:pt x="147" y="486"/>
                  <a:pt x="139" y="460"/>
                </a:cubicBezTo>
                <a:cubicBezTo>
                  <a:pt x="133" y="446"/>
                  <a:pt x="127" y="431"/>
                  <a:pt x="128" y="415"/>
                </a:cubicBezTo>
                <a:cubicBezTo>
                  <a:pt x="124" y="397"/>
                  <a:pt x="117" y="380"/>
                  <a:pt x="111" y="363"/>
                </a:cubicBezTo>
                <a:cubicBezTo>
                  <a:pt x="99" y="351"/>
                  <a:pt x="97" y="335"/>
                  <a:pt x="92" y="320"/>
                </a:cubicBezTo>
                <a:cubicBezTo>
                  <a:pt x="86" y="302"/>
                  <a:pt x="79" y="284"/>
                  <a:pt x="73" y="266"/>
                </a:cubicBezTo>
                <a:cubicBezTo>
                  <a:pt x="80" y="262"/>
                  <a:pt x="76" y="257"/>
                  <a:pt x="74" y="252"/>
                </a:cubicBezTo>
                <a:cubicBezTo>
                  <a:pt x="68" y="231"/>
                  <a:pt x="58" y="211"/>
                  <a:pt x="54" y="188"/>
                </a:cubicBezTo>
                <a:cubicBezTo>
                  <a:pt x="33" y="159"/>
                  <a:pt x="25" y="124"/>
                  <a:pt x="17" y="90"/>
                </a:cubicBezTo>
                <a:cubicBezTo>
                  <a:pt x="19" y="74"/>
                  <a:pt x="9" y="61"/>
                  <a:pt x="5" y="47"/>
                </a:cubicBezTo>
                <a:cubicBezTo>
                  <a:pt x="0" y="26"/>
                  <a:pt x="5" y="11"/>
                  <a:pt x="23" y="0"/>
                </a:cubicBezTo>
                <a:cubicBezTo>
                  <a:pt x="45" y="14"/>
                  <a:pt x="42" y="40"/>
                  <a:pt x="50" y="61"/>
                </a:cubicBezTo>
                <a:cubicBezTo>
                  <a:pt x="58" y="82"/>
                  <a:pt x="61" y="104"/>
                  <a:pt x="75" y="123"/>
                </a:cubicBezTo>
                <a:cubicBezTo>
                  <a:pt x="103" y="216"/>
                  <a:pt x="133" y="310"/>
                  <a:pt x="160" y="404"/>
                </a:cubicBezTo>
                <a:cubicBezTo>
                  <a:pt x="169" y="436"/>
                  <a:pt x="179" y="468"/>
                  <a:pt x="189" y="500"/>
                </a:cubicBezTo>
                <a:cubicBezTo>
                  <a:pt x="192" y="510"/>
                  <a:pt x="196" y="520"/>
                  <a:pt x="195" y="531"/>
                </a:cubicBezTo>
                <a:close/>
              </a:path>
            </a:pathLst>
          </a:custGeom>
          <a:solidFill>
            <a:srgbClr val="5157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8"/>
          <p:cNvSpPr>
            <a:spLocks/>
          </p:cNvSpPr>
          <p:nvPr/>
        </p:nvSpPr>
        <p:spPr bwMode="auto">
          <a:xfrm>
            <a:off x="1106488" y="1639888"/>
            <a:ext cx="169863" cy="266700"/>
          </a:xfrm>
          <a:custGeom>
            <a:avLst/>
            <a:gdLst>
              <a:gd name="T0" fmla="*/ 32 w 77"/>
              <a:gd name="T1" fmla="*/ 120 h 120"/>
              <a:gd name="T2" fmla="*/ 1 w 77"/>
              <a:gd name="T3" fmla="*/ 28 h 120"/>
              <a:gd name="T4" fmla="*/ 4 w 77"/>
              <a:gd name="T5" fmla="*/ 21 h 120"/>
              <a:gd name="T6" fmla="*/ 56 w 77"/>
              <a:gd name="T7" fmla="*/ 2 h 120"/>
              <a:gd name="T8" fmla="*/ 72 w 77"/>
              <a:gd name="T9" fmla="*/ 7 h 120"/>
              <a:gd name="T10" fmla="*/ 73 w 77"/>
              <a:gd name="T11" fmla="*/ 19 h 120"/>
              <a:gd name="T12" fmla="*/ 64 w 77"/>
              <a:gd name="T13" fmla="*/ 61 h 120"/>
              <a:gd name="T14" fmla="*/ 64 w 77"/>
              <a:gd name="T15" fmla="*/ 81 h 120"/>
              <a:gd name="T16" fmla="*/ 32 w 7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20">
                <a:moveTo>
                  <a:pt x="32" y="120"/>
                </a:moveTo>
                <a:cubicBezTo>
                  <a:pt x="17" y="91"/>
                  <a:pt x="11" y="59"/>
                  <a:pt x="1" y="28"/>
                </a:cubicBezTo>
                <a:cubicBezTo>
                  <a:pt x="0" y="26"/>
                  <a:pt x="3" y="23"/>
                  <a:pt x="4" y="21"/>
                </a:cubicBezTo>
                <a:cubicBezTo>
                  <a:pt x="21" y="15"/>
                  <a:pt x="39" y="9"/>
                  <a:pt x="56" y="2"/>
                </a:cubicBezTo>
                <a:cubicBezTo>
                  <a:pt x="63" y="0"/>
                  <a:pt x="68" y="2"/>
                  <a:pt x="72" y="7"/>
                </a:cubicBezTo>
                <a:cubicBezTo>
                  <a:pt x="75" y="10"/>
                  <a:pt x="77" y="15"/>
                  <a:pt x="73" y="19"/>
                </a:cubicBezTo>
                <a:cubicBezTo>
                  <a:pt x="60" y="31"/>
                  <a:pt x="65" y="46"/>
                  <a:pt x="64" y="61"/>
                </a:cubicBezTo>
                <a:cubicBezTo>
                  <a:pt x="63" y="67"/>
                  <a:pt x="64" y="74"/>
                  <a:pt x="64" y="81"/>
                </a:cubicBezTo>
                <a:cubicBezTo>
                  <a:pt x="63" y="112"/>
                  <a:pt x="63" y="112"/>
                  <a:pt x="32" y="120"/>
                </a:cubicBezTo>
                <a:close/>
              </a:path>
            </a:pathLst>
          </a:custGeom>
          <a:solidFill>
            <a:srgbClr val="2125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2" name="Freeform 9"/>
          <p:cNvSpPr>
            <a:spLocks/>
          </p:cNvSpPr>
          <p:nvPr/>
        </p:nvSpPr>
        <p:spPr bwMode="auto">
          <a:xfrm>
            <a:off x="423863" y="2301875"/>
            <a:ext cx="222250" cy="238125"/>
          </a:xfrm>
          <a:custGeom>
            <a:avLst/>
            <a:gdLst>
              <a:gd name="T0" fmla="*/ 63 w 101"/>
              <a:gd name="T1" fmla="*/ 0 h 108"/>
              <a:gd name="T2" fmla="*/ 72 w 101"/>
              <a:gd name="T3" fmla="*/ 10 h 108"/>
              <a:gd name="T4" fmla="*/ 101 w 101"/>
              <a:gd name="T5" fmla="*/ 97 h 108"/>
              <a:gd name="T6" fmla="*/ 50 w 101"/>
              <a:gd name="T7" fmla="*/ 83 h 108"/>
              <a:gd name="T8" fmla="*/ 6 w 101"/>
              <a:gd name="T9" fmla="*/ 40 h 108"/>
              <a:gd name="T10" fmla="*/ 0 w 101"/>
              <a:gd name="T11" fmla="*/ 29 h 108"/>
              <a:gd name="T12" fmla="*/ 11 w 101"/>
              <a:gd name="T13" fmla="*/ 16 h 108"/>
              <a:gd name="T14" fmla="*/ 63 w 101"/>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08">
                <a:moveTo>
                  <a:pt x="63" y="0"/>
                </a:moveTo>
                <a:cubicBezTo>
                  <a:pt x="68" y="2"/>
                  <a:pt x="71" y="5"/>
                  <a:pt x="72" y="10"/>
                </a:cubicBezTo>
                <a:cubicBezTo>
                  <a:pt x="82" y="39"/>
                  <a:pt x="91" y="68"/>
                  <a:pt x="101" y="97"/>
                </a:cubicBezTo>
                <a:cubicBezTo>
                  <a:pt x="70" y="108"/>
                  <a:pt x="71" y="107"/>
                  <a:pt x="50" y="83"/>
                </a:cubicBezTo>
                <a:cubicBezTo>
                  <a:pt x="37" y="68"/>
                  <a:pt x="29" y="46"/>
                  <a:pt x="6" y="40"/>
                </a:cubicBezTo>
                <a:cubicBezTo>
                  <a:pt x="1" y="39"/>
                  <a:pt x="0" y="34"/>
                  <a:pt x="0" y="29"/>
                </a:cubicBezTo>
                <a:cubicBezTo>
                  <a:pt x="0" y="22"/>
                  <a:pt x="5" y="18"/>
                  <a:pt x="11" y="16"/>
                </a:cubicBezTo>
                <a:cubicBezTo>
                  <a:pt x="28" y="11"/>
                  <a:pt x="46" y="5"/>
                  <a:pt x="63" y="0"/>
                </a:cubicBezTo>
                <a:close/>
              </a:path>
            </a:pathLst>
          </a:custGeom>
          <a:solidFill>
            <a:srgbClr val="393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10"/>
          <p:cNvSpPr>
            <a:spLocks/>
          </p:cNvSpPr>
          <p:nvPr/>
        </p:nvSpPr>
        <p:spPr bwMode="auto">
          <a:xfrm>
            <a:off x="290513" y="1912938"/>
            <a:ext cx="230188" cy="249238"/>
          </a:xfrm>
          <a:custGeom>
            <a:avLst/>
            <a:gdLst>
              <a:gd name="T0" fmla="*/ 67 w 104"/>
              <a:gd name="T1" fmla="*/ 0 h 113"/>
              <a:gd name="T2" fmla="*/ 89 w 104"/>
              <a:gd name="T3" fmla="*/ 56 h 113"/>
              <a:gd name="T4" fmla="*/ 104 w 104"/>
              <a:gd name="T5" fmla="*/ 98 h 113"/>
              <a:gd name="T6" fmla="*/ 44 w 104"/>
              <a:gd name="T7" fmla="*/ 75 h 113"/>
              <a:gd name="T8" fmla="*/ 8 w 104"/>
              <a:gd name="T9" fmla="*/ 41 h 113"/>
              <a:gd name="T10" fmla="*/ 0 w 104"/>
              <a:gd name="T11" fmla="*/ 31 h 113"/>
              <a:gd name="T12" fmla="*/ 13 w 104"/>
              <a:gd name="T13" fmla="*/ 17 h 113"/>
              <a:gd name="T14" fmla="*/ 67 w 104"/>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13">
                <a:moveTo>
                  <a:pt x="67" y="0"/>
                </a:moveTo>
                <a:cubicBezTo>
                  <a:pt x="79" y="17"/>
                  <a:pt x="81" y="37"/>
                  <a:pt x="89" y="56"/>
                </a:cubicBezTo>
                <a:cubicBezTo>
                  <a:pt x="94" y="70"/>
                  <a:pt x="99" y="84"/>
                  <a:pt x="104" y="98"/>
                </a:cubicBezTo>
                <a:cubicBezTo>
                  <a:pt x="76" y="113"/>
                  <a:pt x="60" y="98"/>
                  <a:pt x="44" y="75"/>
                </a:cubicBezTo>
                <a:cubicBezTo>
                  <a:pt x="35" y="62"/>
                  <a:pt x="27" y="45"/>
                  <a:pt x="8" y="41"/>
                </a:cubicBezTo>
                <a:cubicBezTo>
                  <a:pt x="5" y="41"/>
                  <a:pt x="0" y="34"/>
                  <a:pt x="0" y="31"/>
                </a:cubicBezTo>
                <a:cubicBezTo>
                  <a:pt x="1" y="24"/>
                  <a:pt x="6" y="19"/>
                  <a:pt x="13" y="17"/>
                </a:cubicBezTo>
                <a:cubicBezTo>
                  <a:pt x="31" y="11"/>
                  <a:pt x="49" y="5"/>
                  <a:pt x="67" y="0"/>
                </a:cubicBezTo>
                <a:close/>
              </a:path>
            </a:pathLst>
          </a:custGeom>
          <a:solidFill>
            <a:srgbClr val="383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11"/>
          <p:cNvSpPr>
            <a:spLocks/>
          </p:cNvSpPr>
          <p:nvPr/>
        </p:nvSpPr>
        <p:spPr bwMode="auto">
          <a:xfrm>
            <a:off x="554038" y="2630488"/>
            <a:ext cx="171450" cy="168275"/>
          </a:xfrm>
          <a:custGeom>
            <a:avLst/>
            <a:gdLst>
              <a:gd name="T0" fmla="*/ 59 w 78"/>
              <a:gd name="T1" fmla="*/ 0 h 76"/>
              <a:gd name="T2" fmla="*/ 74 w 78"/>
              <a:gd name="T3" fmla="*/ 44 h 76"/>
              <a:gd name="T4" fmla="*/ 63 w 78"/>
              <a:gd name="T5" fmla="*/ 58 h 76"/>
              <a:gd name="T6" fmla="*/ 25 w 78"/>
              <a:gd name="T7" fmla="*/ 76 h 76"/>
              <a:gd name="T8" fmla="*/ 22 w 78"/>
              <a:gd name="T9" fmla="*/ 76 h 76"/>
              <a:gd name="T10" fmla="*/ 14 w 78"/>
              <a:gd name="T11" fmla="*/ 68 h 76"/>
              <a:gd name="T12" fmla="*/ 0 w 78"/>
              <a:gd name="T13" fmla="*/ 56 h 76"/>
              <a:gd name="T14" fmla="*/ 14 w 78"/>
              <a:gd name="T15" fmla="*/ 41 h 76"/>
              <a:gd name="T16" fmla="*/ 59 w 78"/>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6">
                <a:moveTo>
                  <a:pt x="59" y="0"/>
                </a:moveTo>
                <a:cubicBezTo>
                  <a:pt x="64" y="14"/>
                  <a:pt x="69" y="29"/>
                  <a:pt x="74" y="44"/>
                </a:cubicBezTo>
                <a:cubicBezTo>
                  <a:pt x="78" y="54"/>
                  <a:pt x="69" y="56"/>
                  <a:pt x="63" y="58"/>
                </a:cubicBezTo>
                <a:cubicBezTo>
                  <a:pt x="50" y="64"/>
                  <a:pt x="37" y="68"/>
                  <a:pt x="25" y="76"/>
                </a:cubicBezTo>
                <a:cubicBezTo>
                  <a:pt x="24" y="76"/>
                  <a:pt x="23" y="76"/>
                  <a:pt x="22" y="76"/>
                </a:cubicBezTo>
                <a:cubicBezTo>
                  <a:pt x="21" y="72"/>
                  <a:pt x="18" y="68"/>
                  <a:pt x="14" y="68"/>
                </a:cubicBezTo>
                <a:cubicBezTo>
                  <a:pt x="5" y="69"/>
                  <a:pt x="0" y="63"/>
                  <a:pt x="0" y="56"/>
                </a:cubicBezTo>
                <a:cubicBezTo>
                  <a:pt x="0" y="47"/>
                  <a:pt x="7" y="42"/>
                  <a:pt x="14" y="41"/>
                </a:cubicBezTo>
                <a:cubicBezTo>
                  <a:pt x="39" y="38"/>
                  <a:pt x="51" y="22"/>
                  <a:pt x="59" y="0"/>
                </a:cubicBezTo>
                <a:close/>
              </a:path>
            </a:pathLst>
          </a:custGeom>
          <a:solidFill>
            <a:srgbClr val="2C3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 name="Freeform 12"/>
          <p:cNvSpPr>
            <a:spLocks/>
          </p:cNvSpPr>
          <p:nvPr/>
        </p:nvSpPr>
        <p:spPr bwMode="auto">
          <a:xfrm>
            <a:off x="584201" y="1706563"/>
            <a:ext cx="3724275" cy="3759200"/>
          </a:xfrm>
          <a:custGeom>
            <a:avLst/>
            <a:gdLst>
              <a:gd name="T0" fmla="*/ 100 w 1686"/>
              <a:gd name="T1" fmla="*/ 577 h 1701"/>
              <a:gd name="T2" fmla="*/ 111 w 1686"/>
              <a:gd name="T3" fmla="*/ 606 h 1701"/>
              <a:gd name="T4" fmla="*/ 128 w 1686"/>
              <a:gd name="T5" fmla="*/ 614 h 1701"/>
              <a:gd name="T6" fmla="*/ 374 w 1686"/>
              <a:gd name="T7" fmla="*/ 533 h 1701"/>
              <a:gd name="T8" fmla="*/ 391 w 1686"/>
              <a:gd name="T9" fmla="*/ 527 h 1701"/>
              <a:gd name="T10" fmla="*/ 405 w 1686"/>
              <a:gd name="T11" fmla="*/ 503 h 1701"/>
              <a:gd name="T12" fmla="*/ 389 w 1686"/>
              <a:gd name="T13" fmla="*/ 454 h 1701"/>
              <a:gd name="T14" fmla="*/ 392 w 1686"/>
              <a:gd name="T15" fmla="*/ 438 h 1701"/>
              <a:gd name="T16" fmla="*/ 410 w 1686"/>
              <a:gd name="T17" fmla="*/ 394 h 1701"/>
              <a:gd name="T18" fmla="*/ 417 w 1686"/>
              <a:gd name="T19" fmla="*/ 345 h 1701"/>
              <a:gd name="T20" fmla="*/ 404 w 1686"/>
              <a:gd name="T21" fmla="*/ 331 h 1701"/>
              <a:gd name="T22" fmla="*/ 364 w 1686"/>
              <a:gd name="T23" fmla="*/ 343 h 1701"/>
              <a:gd name="T24" fmla="*/ 347 w 1686"/>
              <a:gd name="T25" fmla="*/ 330 h 1701"/>
              <a:gd name="T26" fmla="*/ 327 w 1686"/>
              <a:gd name="T27" fmla="*/ 266 h 1701"/>
              <a:gd name="T28" fmla="*/ 355 w 1686"/>
              <a:gd name="T29" fmla="*/ 197 h 1701"/>
              <a:gd name="T30" fmla="*/ 368 w 1686"/>
              <a:gd name="T31" fmla="*/ 172 h 1701"/>
              <a:gd name="T32" fmla="*/ 651 w 1686"/>
              <a:gd name="T33" fmla="*/ 46 h 1701"/>
              <a:gd name="T34" fmla="*/ 1145 w 1686"/>
              <a:gd name="T35" fmla="*/ 84 h 1701"/>
              <a:gd name="T36" fmla="*/ 1433 w 1686"/>
              <a:gd name="T37" fmla="*/ 270 h 1701"/>
              <a:gd name="T38" fmla="*/ 1655 w 1686"/>
              <a:gd name="T39" fmla="*/ 674 h 1701"/>
              <a:gd name="T40" fmla="*/ 1679 w 1686"/>
              <a:gd name="T41" fmla="*/ 909 h 1701"/>
              <a:gd name="T42" fmla="*/ 1593 w 1686"/>
              <a:gd name="T43" fmla="*/ 1218 h 1701"/>
              <a:gd name="T44" fmla="*/ 1028 w 1686"/>
              <a:gd name="T45" fmla="*/ 1673 h 1701"/>
              <a:gd name="T46" fmla="*/ 835 w 1686"/>
              <a:gd name="T47" fmla="*/ 1700 h 1701"/>
              <a:gd name="T48" fmla="*/ 632 w 1686"/>
              <a:gd name="T49" fmla="*/ 1668 h 1701"/>
              <a:gd name="T50" fmla="*/ 253 w 1686"/>
              <a:gd name="T51" fmla="*/ 1455 h 1701"/>
              <a:gd name="T52" fmla="*/ 56 w 1686"/>
              <a:gd name="T53" fmla="*/ 1143 h 1701"/>
              <a:gd name="T54" fmla="*/ 0 w 1686"/>
              <a:gd name="T55" fmla="*/ 857 h 1701"/>
              <a:gd name="T56" fmla="*/ 61 w 1686"/>
              <a:gd name="T57" fmla="*/ 563 h 1701"/>
              <a:gd name="T58" fmla="*/ 64 w 1686"/>
              <a:gd name="T59" fmla="*/ 554 h 1701"/>
              <a:gd name="T60" fmla="*/ 88 w 1686"/>
              <a:gd name="T61" fmla="*/ 542 h 1701"/>
              <a:gd name="T62" fmla="*/ 91 w 1686"/>
              <a:gd name="T63" fmla="*/ 550 h 1701"/>
              <a:gd name="T64" fmla="*/ 100 w 1686"/>
              <a:gd name="T65" fmla="*/ 577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6" h="1701">
                <a:moveTo>
                  <a:pt x="100" y="577"/>
                </a:moveTo>
                <a:cubicBezTo>
                  <a:pt x="104" y="587"/>
                  <a:pt x="106" y="598"/>
                  <a:pt x="111" y="606"/>
                </a:cubicBezTo>
                <a:cubicBezTo>
                  <a:pt x="114" y="611"/>
                  <a:pt x="118" y="620"/>
                  <a:pt x="128" y="614"/>
                </a:cubicBezTo>
                <a:cubicBezTo>
                  <a:pt x="210" y="587"/>
                  <a:pt x="292" y="560"/>
                  <a:pt x="374" y="533"/>
                </a:cubicBezTo>
                <a:cubicBezTo>
                  <a:pt x="380" y="531"/>
                  <a:pt x="386" y="529"/>
                  <a:pt x="391" y="527"/>
                </a:cubicBezTo>
                <a:cubicBezTo>
                  <a:pt x="404" y="524"/>
                  <a:pt x="409" y="516"/>
                  <a:pt x="405" y="503"/>
                </a:cubicBezTo>
                <a:cubicBezTo>
                  <a:pt x="399" y="487"/>
                  <a:pt x="394" y="471"/>
                  <a:pt x="389" y="454"/>
                </a:cubicBezTo>
                <a:cubicBezTo>
                  <a:pt x="387" y="448"/>
                  <a:pt x="383" y="442"/>
                  <a:pt x="392" y="438"/>
                </a:cubicBezTo>
                <a:cubicBezTo>
                  <a:pt x="409" y="427"/>
                  <a:pt x="412" y="412"/>
                  <a:pt x="410" y="394"/>
                </a:cubicBezTo>
                <a:cubicBezTo>
                  <a:pt x="409" y="377"/>
                  <a:pt x="413" y="361"/>
                  <a:pt x="417" y="345"/>
                </a:cubicBezTo>
                <a:cubicBezTo>
                  <a:pt x="421" y="332"/>
                  <a:pt x="415" y="328"/>
                  <a:pt x="404" y="331"/>
                </a:cubicBezTo>
                <a:cubicBezTo>
                  <a:pt x="391" y="334"/>
                  <a:pt x="378" y="340"/>
                  <a:pt x="364" y="343"/>
                </a:cubicBezTo>
                <a:cubicBezTo>
                  <a:pt x="354" y="346"/>
                  <a:pt x="343" y="347"/>
                  <a:pt x="347" y="330"/>
                </a:cubicBezTo>
                <a:cubicBezTo>
                  <a:pt x="342" y="308"/>
                  <a:pt x="331" y="288"/>
                  <a:pt x="327" y="266"/>
                </a:cubicBezTo>
                <a:cubicBezTo>
                  <a:pt x="355" y="250"/>
                  <a:pt x="354" y="223"/>
                  <a:pt x="355" y="197"/>
                </a:cubicBezTo>
                <a:cubicBezTo>
                  <a:pt x="355" y="186"/>
                  <a:pt x="353" y="174"/>
                  <a:pt x="368" y="172"/>
                </a:cubicBezTo>
                <a:cubicBezTo>
                  <a:pt x="456" y="114"/>
                  <a:pt x="550" y="73"/>
                  <a:pt x="651" y="46"/>
                </a:cubicBezTo>
                <a:cubicBezTo>
                  <a:pt x="820" y="0"/>
                  <a:pt x="984" y="20"/>
                  <a:pt x="1145" y="84"/>
                </a:cubicBezTo>
                <a:cubicBezTo>
                  <a:pt x="1253" y="127"/>
                  <a:pt x="1351" y="187"/>
                  <a:pt x="1433" y="270"/>
                </a:cubicBezTo>
                <a:cubicBezTo>
                  <a:pt x="1544" y="383"/>
                  <a:pt x="1616" y="520"/>
                  <a:pt x="1655" y="674"/>
                </a:cubicBezTo>
                <a:cubicBezTo>
                  <a:pt x="1675" y="751"/>
                  <a:pt x="1686" y="829"/>
                  <a:pt x="1679" y="909"/>
                </a:cubicBezTo>
                <a:cubicBezTo>
                  <a:pt x="1669" y="1017"/>
                  <a:pt x="1640" y="1120"/>
                  <a:pt x="1593" y="1218"/>
                </a:cubicBezTo>
                <a:cubicBezTo>
                  <a:pt x="1478" y="1460"/>
                  <a:pt x="1284" y="1605"/>
                  <a:pt x="1028" y="1673"/>
                </a:cubicBezTo>
                <a:cubicBezTo>
                  <a:pt x="965" y="1690"/>
                  <a:pt x="900" y="1701"/>
                  <a:pt x="835" y="1700"/>
                </a:cubicBezTo>
                <a:cubicBezTo>
                  <a:pt x="766" y="1699"/>
                  <a:pt x="698" y="1687"/>
                  <a:pt x="632" y="1668"/>
                </a:cubicBezTo>
                <a:cubicBezTo>
                  <a:pt x="488" y="1628"/>
                  <a:pt x="360" y="1559"/>
                  <a:pt x="253" y="1455"/>
                </a:cubicBezTo>
                <a:cubicBezTo>
                  <a:pt x="163" y="1368"/>
                  <a:pt x="100" y="1261"/>
                  <a:pt x="56" y="1143"/>
                </a:cubicBezTo>
                <a:cubicBezTo>
                  <a:pt x="22" y="1051"/>
                  <a:pt x="0" y="955"/>
                  <a:pt x="0" y="857"/>
                </a:cubicBezTo>
                <a:cubicBezTo>
                  <a:pt x="1" y="755"/>
                  <a:pt x="25" y="658"/>
                  <a:pt x="61" y="563"/>
                </a:cubicBezTo>
                <a:cubicBezTo>
                  <a:pt x="62" y="560"/>
                  <a:pt x="63" y="557"/>
                  <a:pt x="64" y="554"/>
                </a:cubicBezTo>
                <a:cubicBezTo>
                  <a:pt x="68" y="541"/>
                  <a:pt x="75" y="536"/>
                  <a:pt x="88" y="542"/>
                </a:cubicBezTo>
                <a:cubicBezTo>
                  <a:pt x="89" y="545"/>
                  <a:pt x="90" y="547"/>
                  <a:pt x="91" y="550"/>
                </a:cubicBezTo>
                <a:cubicBezTo>
                  <a:pt x="96" y="559"/>
                  <a:pt x="99" y="568"/>
                  <a:pt x="100" y="57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13"/>
          <p:cNvSpPr>
            <a:spLocks/>
          </p:cNvSpPr>
          <p:nvPr/>
        </p:nvSpPr>
        <p:spPr bwMode="auto">
          <a:xfrm>
            <a:off x="1230313" y="2020888"/>
            <a:ext cx="171450" cy="273050"/>
          </a:xfrm>
          <a:custGeom>
            <a:avLst/>
            <a:gdLst>
              <a:gd name="T0" fmla="*/ 76 w 78"/>
              <a:gd name="T1" fmla="*/ 30 h 124"/>
              <a:gd name="T2" fmla="*/ 67 w 78"/>
              <a:gd name="T3" fmla="*/ 48 h 124"/>
              <a:gd name="T4" fmla="*/ 66 w 78"/>
              <a:gd name="T5" fmla="*/ 85 h 124"/>
              <a:gd name="T6" fmla="*/ 35 w 78"/>
              <a:gd name="T7" fmla="*/ 124 h 124"/>
              <a:gd name="T8" fmla="*/ 4 w 78"/>
              <a:gd name="T9" fmla="*/ 35 h 124"/>
              <a:gd name="T10" fmla="*/ 0 w 78"/>
              <a:gd name="T11" fmla="*/ 23 h 124"/>
              <a:gd name="T12" fmla="*/ 49 w 78"/>
              <a:gd name="T13" fmla="*/ 8 h 124"/>
              <a:gd name="T14" fmla="*/ 76 w 78"/>
              <a:gd name="T15" fmla="*/ 3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24">
                <a:moveTo>
                  <a:pt x="76" y="30"/>
                </a:moveTo>
                <a:cubicBezTo>
                  <a:pt x="69" y="34"/>
                  <a:pt x="67" y="40"/>
                  <a:pt x="67" y="48"/>
                </a:cubicBezTo>
                <a:cubicBezTo>
                  <a:pt x="68" y="61"/>
                  <a:pt x="64" y="73"/>
                  <a:pt x="66" y="85"/>
                </a:cubicBezTo>
                <a:cubicBezTo>
                  <a:pt x="71" y="111"/>
                  <a:pt x="56" y="119"/>
                  <a:pt x="35" y="124"/>
                </a:cubicBezTo>
                <a:cubicBezTo>
                  <a:pt x="22" y="95"/>
                  <a:pt x="14" y="64"/>
                  <a:pt x="4" y="35"/>
                </a:cubicBezTo>
                <a:cubicBezTo>
                  <a:pt x="2" y="31"/>
                  <a:pt x="1" y="27"/>
                  <a:pt x="0" y="23"/>
                </a:cubicBezTo>
                <a:cubicBezTo>
                  <a:pt x="16" y="18"/>
                  <a:pt x="32" y="13"/>
                  <a:pt x="49" y="8"/>
                </a:cubicBezTo>
                <a:cubicBezTo>
                  <a:pt x="73" y="0"/>
                  <a:pt x="78" y="5"/>
                  <a:pt x="76" y="30"/>
                </a:cubicBezTo>
                <a:close/>
              </a:path>
            </a:pathLst>
          </a:custGeom>
          <a:solidFill>
            <a:srgbClr val="212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 name="Freeform 14"/>
          <p:cNvSpPr>
            <a:spLocks/>
          </p:cNvSpPr>
          <p:nvPr/>
        </p:nvSpPr>
        <p:spPr bwMode="auto">
          <a:xfrm>
            <a:off x="609601" y="2727325"/>
            <a:ext cx="169863" cy="203200"/>
          </a:xfrm>
          <a:custGeom>
            <a:avLst/>
            <a:gdLst>
              <a:gd name="T0" fmla="*/ 77 w 77"/>
              <a:gd name="T1" fmla="*/ 80 h 92"/>
              <a:gd name="T2" fmla="*/ 53 w 77"/>
              <a:gd name="T3" fmla="*/ 92 h 92"/>
              <a:gd name="T4" fmla="*/ 0 w 77"/>
              <a:gd name="T5" fmla="*/ 32 h 92"/>
              <a:gd name="T6" fmla="*/ 11 w 77"/>
              <a:gd name="T7" fmla="*/ 19 h 92"/>
              <a:gd name="T8" fmla="*/ 49 w 77"/>
              <a:gd name="T9" fmla="*/ 0 h 92"/>
              <a:gd name="T10" fmla="*/ 77 w 77"/>
              <a:gd name="T11" fmla="*/ 80 h 92"/>
            </a:gdLst>
            <a:ahLst/>
            <a:cxnLst>
              <a:cxn ang="0">
                <a:pos x="T0" y="T1"/>
              </a:cxn>
              <a:cxn ang="0">
                <a:pos x="T2" y="T3"/>
              </a:cxn>
              <a:cxn ang="0">
                <a:pos x="T4" y="T5"/>
              </a:cxn>
              <a:cxn ang="0">
                <a:pos x="T6" y="T7"/>
              </a:cxn>
              <a:cxn ang="0">
                <a:pos x="T8" y="T9"/>
              </a:cxn>
              <a:cxn ang="0">
                <a:pos x="T10" y="T11"/>
              </a:cxn>
            </a:cxnLst>
            <a:rect l="0" t="0" r="r" b="b"/>
            <a:pathLst>
              <a:path w="77" h="92">
                <a:moveTo>
                  <a:pt x="77" y="80"/>
                </a:moveTo>
                <a:cubicBezTo>
                  <a:pt x="67" y="80"/>
                  <a:pt x="59" y="84"/>
                  <a:pt x="53" y="92"/>
                </a:cubicBezTo>
                <a:cubicBezTo>
                  <a:pt x="31" y="76"/>
                  <a:pt x="16" y="54"/>
                  <a:pt x="0" y="32"/>
                </a:cubicBezTo>
                <a:cubicBezTo>
                  <a:pt x="0" y="24"/>
                  <a:pt x="4" y="22"/>
                  <a:pt x="11" y="19"/>
                </a:cubicBezTo>
                <a:cubicBezTo>
                  <a:pt x="24" y="13"/>
                  <a:pt x="40" y="14"/>
                  <a:pt x="49" y="0"/>
                </a:cubicBezTo>
                <a:cubicBezTo>
                  <a:pt x="58" y="26"/>
                  <a:pt x="67" y="53"/>
                  <a:pt x="77" y="80"/>
                </a:cubicBezTo>
                <a:close/>
              </a:path>
            </a:pathLst>
          </a:custGeom>
          <a:solidFill>
            <a:srgbClr val="444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 name="Freeform 15"/>
          <p:cNvSpPr>
            <a:spLocks/>
          </p:cNvSpPr>
          <p:nvPr/>
        </p:nvSpPr>
        <p:spPr bwMode="auto">
          <a:xfrm>
            <a:off x="558801" y="1985963"/>
            <a:ext cx="660400" cy="1046163"/>
          </a:xfrm>
          <a:custGeom>
            <a:avLst/>
            <a:gdLst>
              <a:gd name="T0" fmla="*/ 124 w 299"/>
              <a:gd name="T1" fmla="*/ 408 h 474"/>
              <a:gd name="T2" fmla="*/ 93 w 299"/>
              <a:gd name="T3" fmla="*/ 312 h 474"/>
              <a:gd name="T4" fmla="*/ 17 w 299"/>
              <a:gd name="T5" fmla="*/ 62 h 474"/>
              <a:gd name="T6" fmla="*/ 4 w 299"/>
              <a:gd name="T7" fmla="*/ 0 h 474"/>
              <a:gd name="T8" fmla="*/ 93 w 299"/>
              <a:gd name="T9" fmla="*/ 87 h 474"/>
              <a:gd name="T10" fmla="*/ 95 w 299"/>
              <a:gd name="T11" fmla="*/ 101 h 474"/>
              <a:gd name="T12" fmla="*/ 93 w 299"/>
              <a:gd name="T13" fmla="*/ 150 h 474"/>
              <a:gd name="T14" fmla="*/ 118 w 299"/>
              <a:gd name="T15" fmla="*/ 173 h 474"/>
              <a:gd name="T16" fmla="*/ 128 w 299"/>
              <a:gd name="T17" fmla="*/ 180 h 474"/>
              <a:gd name="T18" fmla="*/ 135 w 299"/>
              <a:gd name="T19" fmla="*/ 181 h 474"/>
              <a:gd name="T20" fmla="*/ 192 w 299"/>
              <a:gd name="T21" fmla="*/ 224 h 474"/>
              <a:gd name="T22" fmla="*/ 183 w 299"/>
              <a:gd name="T23" fmla="*/ 229 h 474"/>
              <a:gd name="T24" fmla="*/ 171 w 299"/>
              <a:gd name="T25" fmla="*/ 228 h 474"/>
              <a:gd name="T26" fmla="*/ 171 w 299"/>
              <a:gd name="T27" fmla="*/ 252 h 474"/>
              <a:gd name="T28" fmla="*/ 172 w 299"/>
              <a:gd name="T29" fmla="*/ 261 h 474"/>
              <a:gd name="T30" fmla="*/ 180 w 299"/>
              <a:gd name="T31" fmla="*/ 329 h 474"/>
              <a:gd name="T32" fmla="*/ 232 w 299"/>
              <a:gd name="T33" fmla="*/ 377 h 474"/>
              <a:gd name="T34" fmla="*/ 270 w 299"/>
              <a:gd name="T35" fmla="*/ 364 h 474"/>
              <a:gd name="T36" fmla="*/ 280 w 299"/>
              <a:gd name="T37" fmla="*/ 330 h 474"/>
              <a:gd name="T38" fmla="*/ 288 w 299"/>
              <a:gd name="T39" fmla="*/ 308 h 474"/>
              <a:gd name="T40" fmla="*/ 286 w 299"/>
              <a:gd name="T41" fmla="*/ 358 h 474"/>
              <a:gd name="T42" fmla="*/ 289 w 299"/>
              <a:gd name="T43" fmla="*/ 383 h 474"/>
              <a:gd name="T44" fmla="*/ 291 w 299"/>
              <a:gd name="T45" fmla="*/ 413 h 474"/>
              <a:gd name="T46" fmla="*/ 278 w 299"/>
              <a:gd name="T47" fmla="*/ 422 h 474"/>
              <a:gd name="T48" fmla="*/ 269 w 299"/>
              <a:gd name="T49" fmla="*/ 413 h 474"/>
              <a:gd name="T50" fmla="*/ 258 w 299"/>
              <a:gd name="T51" fmla="*/ 402 h 474"/>
              <a:gd name="T52" fmla="*/ 248 w 299"/>
              <a:gd name="T53" fmla="*/ 413 h 474"/>
              <a:gd name="T54" fmla="*/ 237 w 299"/>
              <a:gd name="T55" fmla="*/ 425 h 474"/>
              <a:gd name="T56" fmla="*/ 234 w 299"/>
              <a:gd name="T57" fmla="*/ 411 h 474"/>
              <a:gd name="T58" fmla="*/ 224 w 299"/>
              <a:gd name="T59" fmla="*/ 387 h 474"/>
              <a:gd name="T60" fmla="*/ 215 w 299"/>
              <a:gd name="T61" fmla="*/ 384 h 474"/>
              <a:gd name="T62" fmla="*/ 207 w 299"/>
              <a:gd name="T63" fmla="*/ 401 h 474"/>
              <a:gd name="T64" fmla="*/ 206 w 299"/>
              <a:gd name="T65" fmla="*/ 438 h 474"/>
              <a:gd name="T66" fmla="*/ 202 w 299"/>
              <a:gd name="T67" fmla="*/ 445 h 474"/>
              <a:gd name="T68" fmla="*/ 173 w 299"/>
              <a:gd name="T69" fmla="*/ 447 h 474"/>
              <a:gd name="T70" fmla="*/ 169 w 299"/>
              <a:gd name="T71" fmla="*/ 447 h 474"/>
              <a:gd name="T72" fmla="*/ 170 w 299"/>
              <a:gd name="T73" fmla="*/ 454 h 474"/>
              <a:gd name="T74" fmla="*/ 157 w 299"/>
              <a:gd name="T75" fmla="*/ 472 h 474"/>
              <a:gd name="T76" fmla="*/ 147 w 299"/>
              <a:gd name="T77" fmla="*/ 451 h 474"/>
              <a:gd name="T78" fmla="*/ 150 w 299"/>
              <a:gd name="T79" fmla="*/ 420 h 474"/>
              <a:gd name="T80" fmla="*/ 146 w 299"/>
              <a:gd name="T81" fmla="*/ 405 h 474"/>
              <a:gd name="T82" fmla="*/ 124 w 299"/>
              <a:gd name="T83" fmla="*/ 40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9" h="474">
                <a:moveTo>
                  <a:pt x="124" y="408"/>
                </a:moveTo>
                <a:cubicBezTo>
                  <a:pt x="108" y="377"/>
                  <a:pt x="103" y="344"/>
                  <a:pt x="93" y="312"/>
                </a:cubicBezTo>
                <a:cubicBezTo>
                  <a:pt x="66" y="229"/>
                  <a:pt x="42" y="145"/>
                  <a:pt x="17" y="62"/>
                </a:cubicBezTo>
                <a:cubicBezTo>
                  <a:pt x="11" y="42"/>
                  <a:pt x="0" y="22"/>
                  <a:pt x="4" y="0"/>
                </a:cubicBezTo>
                <a:cubicBezTo>
                  <a:pt x="33" y="29"/>
                  <a:pt x="63" y="58"/>
                  <a:pt x="93" y="87"/>
                </a:cubicBezTo>
                <a:cubicBezTo>
                  <a:pt x="98" y="92"/>
                  <a:pt x="97" y="96"/>
                  <a:pt x="95" y="101"/>
                </a:cubicBezTo>
                <a:cubicBezTo>
                  <a:pt x="89" y="117"/>
                  <a:pt x="93" y="134"/>
                  <a:pt x="93" y="150"/>
                </a:cubicBezTo>
                <a:cubicBezTo>
                  <a:pt x="93" y="168"/>
                  <a:pt x="99" y="176"/>
                  <a:pt x="118" y="173"/>
                </a:cubicBezTo>
                <a:cubicBezTo>
                  <a:pt x="121" y="173"/>
                  <a:pt x="124" y="177"/>
                  <a:pt x="128" y="180"/>
                </a:cubicBezTo>
                <a:cubicBezTo>
                  <a:pt x="130" y="178"/>
                  <a:pt x="133" y="179"/>
                  <a:pt x="135" y="181"/>
                </a:cubicBezTo>
                <a:cubicBezTo>
                  <a:pt x="150" y="201"/>
                  <a:pt x="171" y="211"/>
                  <a:pt x="192" y="224"/>
                </a:cubicBezTo>
                <a:cubicBezTo>
                  <a:pt x="190" y="227"/>
                  <a:pt x="188" y="230"/>
                  <a:pt x="183" y="229"/>
                </a:cubicBezTo>
                <a:cubicBezTo>
                  <a:pt x="179" y="228"/>
                  <a:pt x="172" y="221"/>
                  <a:pt x="171" y="228"/>
                </a:cubicBezTo>
                <a:cubicBezTo>
                  <a:pt x="170" y="235"/>
                  <a:pt x="159" y="244"/>
                  <a:pt x="171" y="252"/>
                </a:cubicBezTo>
                <a:cubicBezTo>
                  <a:pt x="173" y="255"/>
                  <a:pt x="173" y="258"/>
                  <a:pt x="172" y="261"/>
                </a:cubicBezTo>
                <a:cubicBezTo>
                  <a:pt x="160" y="285"/>
                  <a:pt x="166" y="308"/>
                  <a:pt x="180" y="329"/>
                </a:cubicBezTo>
                <a:cubicBezTo>
                  <a:pt x="192" y="351"/>
                  <a:pt x="210" y="367"/>
                  <a:pt x="232" y="377"/>
                </a:cubicBezTo>
                <a:cubicBezTo>
                  <a:pt x="250" y="385"/>
                  <a:pt x="260" y="381"/>
                  <a:pt x="270" y="364"/>
                </a:cubicBezTo>
                <a:cubicBezTo>
                  <a:pt x="276" y="353"/>
                  <a:pt x="278" y="342"/>
                  <a:pt x="280" y="330"/>
                </a:cubicBezTo>
                <a:cubicBezTo>
                  <a:pt x="282" y="322"/>
                  <a:pt x="281" y="314"/>
                  <a:pt x="288" y="308"/>
                </a:cubicBezTo>
                <a:cubicBezTo>
                  <a:pt x="299" y="325"/>
                  <a:pt x="290" y="342"/>
                  <a:pt x="286" y="358"/>
                </a:cubicBezTo>
                <a:cubicBezTo>
                  <a:pt x="283" y="368"/>
                  <a:pt x="282" y="375"/>
                  <a:pt x="289" y="383"/>
                </a:cubicBezTo>
                <a:cubicBezTo>
                  <a:pt x="295" y="392"/>
                  <a:pt x="297" y="403"/>
                  <a:pt x="291" y="413"/>
                </a:cubicBezTo>
                <a:cubicBezTo>
                  <a:pt x="288" y="418"/>
                  <a:pt x="285" y="422"/>
                  <a:pt x="278" y="422"/>
                </a:cubicBezTo>
                <a:cubicBezTo>
                  <a:pt x="271" y="422"/>
                  <a:pt x="270" y="419"/>
                  <a:pt x="269" y="413"/>
                </a:cubicBezTo>
                <a:cubicBezTo>
                  <a:pt x="268" y="408"/>
                  <a:pt x="263" y="403"/>
                  <a:pt x="258" y="402"/>
                </a:cubicBezTo>
                <a:cubicBezTo>
                  <a:pt x="252" y="402"/>
                  <a:pt x="250" y="408"/>
                  <a:pt x="248" y="413"/>
                </a:cubicBezTo>
                <a:cubicBezTo>
                  <a:pt x="246" y="419"/>
                  <a:pt x="244" y="426"/>
                  <a:pt x="237" y="425"/>
                </a:cubicBezTo>
                <a:cubicBezTo>
                  <a:pt x="229" y="423"/>
                  <a:pt x="233" y="416"/>
                  <a:pt x="234" y="411"/>
                </a:cubicBezTo>
                <a:cubicBezTo>
                  <a:pt x="235" y="401"/>
                  <a:pt x="224" y="396"/>
                  <a:pt x="224" y="387"/>
                </a:cubicBezTo>
                <a:cubicBezTo>
                  <a:pt x="224" y="384"/>
                  <a:pt x="218" y="383"/>
                  <a:pt x="215" y="384"/>
                </a:cubicBezTo>
                <a:cubicBezTo>
                  <a:pt x="207" y="387"/>
                  <a:pt x="206" y="398"/>
                  <a:pt x="207" y="401"/>
                </a:cubicBezTo>
                <a:cubicBezTo>
                  <a:pt x="210" y="413"/>
                  <a:pt x="199" y="425"/>
                  <a:pt x="206" y="438"/>
                </a:cubicBezTo>
                <a:cubicBezTo>
                  <a:pt x="208" y="441"/>
                  <a:pt x="203" y="446"/>
                  <a:pt x="202" y="445"/>
                </a:cubicBezTo>
                <a:cubicBezTo>
                  <a:pt x="191" y="428"/>
                  <a:pt x="183" y="452"/>
                  <a:pt x="173" y="447"/>
                </a:cubicBezTo>
                <a:cubicBezTo>
                  <a:pt x="172" y="447"/>
                  <a:pt x="170" y="447"/>
                  <a:pt x="169" y="447"/>
                </a:cubicBezTo>
                <a:cubicBezTo>
                  <a:pt x="169" y="449"/>
                  <a:pt x="170" y="452"/>
                  <a:pt x="170" y="454"/>
                </a:cubicBezTo>
                <a:cubicBezTo>
                  <a:pt x="170" y="464"/>
                  <a:pt x="166" y="474"/>
                  <a:pt x="157" y="472"/>
                </a:cubicBezTo>
                <a:cubicBezTo>
                  <a:pt x="151" y="471"/>
                  <a:pt x="144" y="462"/>
                  <a:pt x="147" y="451"/>
                </a:cubicBezTo>
                <a:cubicBezTo>
                  <a:pt x="149" y="441"/>
                  <a:pt x="149" y="430"/>
                  <a:pt x="150" y="420"/>
                </a:cubicBezTo>
                <a:cubicBezTo>
                  <a:pt x="150" y="414"/>
                  <a:pt x="149" y="409"/>
                  <a:pt x="146" y="405"/>
                </a:cubicBezTo>
                <a:cubicBezTo>
                  <a:pt x="136" y="389"/>
                  <a:pt x="130" y="396"/>
                  <a:pt x="124" y="408"/>
                </a:cubicBezTo>
                <a:close/>
              </a:path>
            </a:pathLst>
          </a:custGeom>
          <a:solidFill>
            <a:srgbClr val="444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5" name="Freeform 16"/>
          <p:cNvSpPr>
            <a:spLocks/>
          </p:cNvSpPr>
          <p:nvPr/>
        </p:nvSpPr>
        <p:spPr bwMode="auto">
          <a:xfrm>
            <a:off x="900113" y="2476500"/>
            <a:ext cx="287338" cy="307975"/>
          </a:xfrm>
          <a:custGeom>
            <a:avLst/>
            <a:gdLst>
              <a:gd name="T0" fmla="*/ 21 w 130"/>
              <a:gd name="T1" fmla="*/ 109 h 140"/>
              <a:gd name="T2" fmla="*/ 16 w 130"/>
              <a:gd name="T3" fmla="*/ 30 h 140"/>
              <a:gd name="T4" fmla="*/ 71 w 130"/>
              <a:gd name="T5" fmla="*/ 3 h 140"/>
              <a:gd name="T6" fmla="*/ 127 w 130"/>
              <a:gd name="T7" fmla="*/ 46 h 140"/>
              <a:gd name="T8" fmla="*/ 129 w 130"/>
              <a:gd name="T9" fmla="*/ 78 h 140"/>
              <a:gd name="T10" fmla="*/ 87 w 130"/>
              <a:gd name="T11" fmla="*/ 131 h 140"/>
              <a:gd name="T12" fmla="*/ 21 w 130"/>
              <a:gd name="T13" fmla="*/ 109 h 140"/>
            </a:gdLst>
            <a:ahLst/>
            <a:cxnLst>
              <a:cxn ang="0">
                <a:pos x="T0" y="T1"/>
              </a:cxn>
              <a:cxn ang="0">
                <a:pos x="T2" y="T3"/>
              </a:cxn>
              <a:cxn ang="0">
                <a:pos x="T4" y="T5"/>
              </a:cxn>
              <a:cxn ang="0">
                <a:pos x="T6" y="T7"/>
              </a:cxn>
              <a:cxn ang="0">
                <a:pos x="T8" y="T9"/>
              </a:cxn>
              <a:cxn ang="0">
                <a:pos x="T10" y="T11"/>
              </a:cxn>
              <a:cxn ang="0">
                <a:pos x="T12" y="T13"/>
              </a:cxn>
            </a:cxnLst>
            <a:rect l="0" t="0" r="r" b="b"/>
            <a:pathLst>
              <a:path w="130" h="140">
                <a:moveTo>
                  <a:pt x="21" y="109"/>
                </a:moveTo>
                <a:cubicBezTo>
                  <a:pt x="0" y="84"/>
                  <a:pt x="1" y="57"/>
                  <a:pt x="16" y="30"/>
                </a:cubicBezTo>
                <a:cubicBezTo>
                  <a:pt x="30" y="11"/>
                  <a:pt x="48" y="0"/>
                  <a:pt x="71" y="3"/>
                </a:cubicBezTo>
                <a:cubicBezTo>
                  <a:pt x="98" y="7"/>
                  <a:pt x="118" y="20"/>
                  <a:pt x="127" y="46"/>
                </a:cubicBezTo>
                <a:cubicBezTo>
                  <a:pt x="130" y="56"/>
                  <a:pt x="129" y="67"/>
                  <a:pt x="129" y="78"/>
                </a:cubicBezTo>
                <a:cubicBezTo>
                  <a:pt x="130" y="102"/>
                  <a:pt x="114" y="122"/>
                  <a:pt x="87" y="131"/>
                </a:cubicBezTo>
                <a:cubicBezTo>
                  <a:pt x="62" y="140"/>
                  <a:pt x="38" y="132"/>
                  <a:pt x="21" y="109"/>
                </a:cubicBezTo>
                <a:close/>
              </a:path>
            </a:pathLst>
          </a:custGeom>
          <a:solidFill>
            <a:srgbClr val="57B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 name="Freeform 17"/>
          <p:cNvSpPr>
            <a:spLocks/>
          </p:cNvSpPr>
          <p:nvPr/>
        </p:nvSpPr>
        <p:spPr bwMode="auto">
          <a:xfrm>
            <a:off x="768351" y="2101850"/>
            <a:ext cx="312738" cy="320675"/>
          </a:xfrm>
          <a:custGeom>
            <a:avLst/>
            <a:gdLst>
              <a:gd name="T0" fmla="*/ 108 w 142"/>
              <a:gd name="T1" fmla="*/ 19 h 145"/>
              <a:gd name="T2" fmla="*/ 137 w 142"/>
              <a:gd name="T3" fmla="*/ 59 h 145"/>
              <a:gd name="T4" fmla="*/ 105 w 142"/>
              <a:gd name="T5" fmla="*/ 131 h 145"/>
              <a:gd name="T6" fmla="*/ 33 w 142"/>
              <a:gd name="T7" fmla="*/ 122 h 145"/>
              <a:gd name="T8" fmla="*/ 33 w 142"/>
              <a:gd name="T9" fmla="*/ 23 h 145"/>
              <a:gd name="T10" fmla="*/ 108 w 142"/>
              <a:gd name="T11" fmla="*/ 19 h 145"/>
            </a:gdLst>
            <a:ahLst/>
            <a:cxnLst>
              <a:cxn ang="0">
                <a:pos x="T0" y="T1"/>
              </a:cxn>
              <a:cxn ang="0">
                <a:pos x="T2" y="T3"/>
              </a:cxn>
              <a:cxn ang="0">
                <a:pos x="T4" y="T5"/>
              </a:cxn>
              <a:cxn ang="0">
                <a:pos x="T6" y="T7"/>
              </a:cxn>
              <a:cxn ang="0">
                <a:pos x="T8" y="T9"/>
              </a:cxn>
              <a:cxn ang="0">
                <a:pos x="T10" y="T11"/>
              </a:cxn>
            </a:cxnLst>
            <a:rect l="0" t="0" r="r" b="b"/>
            <a:pathLst>
              <a:path w="142" h="145">
                <a:moveTo>
                  <a:pt x="108" y="19"/>
                </a:moveTo>
                <a:cubicBezTo>
                  <a:pt x="120" y="31"/>
                  <a:pt x="131" y="43"/>
                  <a:pt x="137" y="59"/>
                </a:cubicBezTo>
                <a:cubicBezTo>
                  <a:pt x="142" y="91"/>
                  <a:pt x="131" y="116"/>
                  <a:pt x="105" y="131"/>
                </a:cubicBezTo>
                <a:cubicBezTo>
                  <a:pt x="81" y="145"/>
                  <a:pt x="58" y="142"/>
                  <a:pt x="33" y="122"/>
                </a:cubicBezTo>
                <a:cubicBezTo>
                  <a:pt x="0" y="85"/>
                  <a:pt x="0" y="61"/>
                  <a:pt x="33" y="23"/>
                </a:cubicBezTo>
                <a:cubicBezTo>
                  <a:pt x="55" y="2"/>
                  <a:pt x="84" y="0"/>
                  <a:pt x="108" y="19"/>
                </a:cubicBezTo>
                <a:close/>
              </a:path>
            </a:pathLst>
          </a:custGeom>
          <a:solidFill>
            <a:srgbClr val="E4B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 name="Freeform 18"/>
          <p:cNvSpPr>
            <a:spLocks/>
          </p:cNvSpPr>
          <p:nvPr/>
        </p:nvSpPr>
        <p:spPr bwMode="auto">
          <a:xfrm>
            <a:off x="660401" y="1824038"/>
            <a:ext cx="293688" cy="236538"/>
          </a:xfrm>
          <a:custGeom>
            <a:avLst/>
            <a:gdLst>
              <a:gd name="T0" fmla="*/ 22 w 133"/>
              <a:gd name="T1" fmla="*/ 79 h 107"/>
              <a:gd name="T2" fmla="*/ 18 w 133"/>
              <a:gd name="T3" fmla="*/ 0 h 107"/>
              <a:gd name="T4" fmla="*/ 107 w 133"/>
              <a:gd name="T5" fmla="*/ 48 h 107"/>
              <a:gd name="T6" fmla="*/ 119 w 133"/>
              <a:gd name="T7" fmla="*/ 38 h 107"/>
              <a:gd name="T8" fmla="*/ 122 w 133"/>
              <a:gd name="T9" fmla="*/ 8 h 107"/>
              <a:gd name="T10" fmla="*/ 130 w 133"/>
              <a:gd name="T11" fmla="*/ 41 h 107"/>
              <a:gd name="T12" fmla="*/ 96 w 133"/>
              <a:gd name="T13" fmla="*/ 95 h 107"/>
              <a:gd name="T14" fmla="*/ 35 w 133"/>
              <a:gd name="T15" fmla="*/ 91 h 107"/>
              <a:gd name="T16" fmla="*/ 22 w 133"/>
              <a:gd name="T17"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07">
                <a:moveTo>
                  <a:pt x="22" y="79"/>
                </a:moveTo>
                <a:cubicBezTo>
                  <a:pt x="1" y="45"/>
                  <a:pt x="0" y="23"/>
                  <a:pt x="18" y="0"/>
                </a:cubicBezTo>
                <a:cubicBezTo>
                  <a:pt x="43" y="24"/>
                  <a:pt x="78" y="32"/>
                  <a:pt x="107" y="48"/>
                </a:cubicBezTo>
                <a:cubicBezTo>
                  <a:pt x="117" y="54"/>
                  <a:pt x="117" y="44"/>
                  <a:pt x="119" y="38"/>
                </a:cubicBezTo>
                <a:cubicBezTo>
                  <a:pt x="122" y="28"/>
                  <a:pt x="113" y="17"/>
                  <a:pt x="122" y="8"/>
                </a:cubicBezTo>
                <a:cubicBezTo>
                  <a:pt x="131" y="17"/>
                  <a:pt x="129" y="29"/>
                  <a:pt x="130" y="41"/>
                </a:cubicBezTo>
                <a:cubicBezTo>
                  <a:pt x="133" y="68"/>
                  <a:pt x="117" y="84"/>
                  <a:pt x="96" y="95"/>
                </a:cubicBezTo>
                <a:cubicBezTo>
                  <a:pt x="75" y="106"/>
                  <a:pt x="54" y="107"/>
                  <a:pt x="35" y="91"/>
                </a:cubicBezTo>
                <a:cubicBezTo>
                  <a:pt x="30" y="88"/>
                  <a:pt x="24" y="86"/>
                  <a:pt x="22" y="79"/>
                </a:cubicBezTo>
                <a:close/>
              </a:path>
            </a:pathLst>
          </a:custGeom>
          <a:solidFill>
            <a:srgbClr val="E731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8" name="Freeform 19"/>
          <p:cNvSpPr>
            <a:spLocks/>
          </p:cNvSpPr>
          <p:nvPr/>
        </p:nvSpPr>
        <p:spPr bwMode="auto">
          <a:xfrm>
            <a:off x="696913" y="1757363"/>
            <a:ext cx="247650" cy="200025"/>
          </a:xfrm>
          <a:custGeom>
            <a:avLst/>
            <a:gdLst>
              <a:gd name="T0" fmla="*/ 105 w 112"/>
              <a:gd name="T1" fmla="*/ 38 h 90"/>
              <a:gd name="T2" fmla="*/ 105 w 112"/>
              <a:gd name="T3" fmla="*/ 79 h 90"/>
              <a:gd name="T4" fmla="*/ 92 w 112"/>
              <a:gd name="T5" fmla="*/ 85 h 90"/>
              <a:gd name="T6" fmla="*/ 10 w 112"/>
              <a:gd name="T7" fmla="*/ 45 h 90"/>
              <a:gd name="T8" fmla="*/ 1 w 112"/>
              <a:gd name="T9" fmla="*/ 30 h 90"/>
              <a:gd name="T10" fmla="*/ 58 w 112"/>
              <a:gd name="T11" fmla="*/ 3 h 90"/>
              <a:gd name="T12" fmla="*/ 105 w 112"/>
              <a:gd name="T13" fmla="*/ 38 h 90"/>
            </a:gdLst>
            <a:ahLst/>
            <a:cxnLst>
              <a:cxn ang="0">
                <a:pos x="T0" y="T1"/>
              </a:cxn>
              <a:cxn ang="0">
                <a:pos x="T2" y="T3"/>
              </a:cxn>
              <a:cxn ang="0">
                <a:pos x="T4" y="T5"/>
              </a:cxn>
              <a:cxn ang="0">
                <a:pos x="T6" y="T7"/>
              </a:cxn>
              <a:cxn ang="0">
                <a:pos x="T8" y="T9"/>
              </a:cxn>
              <a:cxn ang="0">
                <a:pos x="T10" y="T11"/>
              </a:cxn>
              <a:cxn ang="0">
                <a:pos x="T12" y="T13"/>
              </a:cxn>
            </a:cxnLst>
            <a:rect l="0" t="0" r="r" b="b"/>
            <a:pathLst>
              <a:path w="112" h="90">
                <a:moveTo>
                  <a:pt x="105" y="38"/>
                </a:moveTo>
                <a:cubicBezTo>
                  <a:pt x="104" y="51"/>
                  <a:pt x="112" y="65"/>
                  <a:pt x="105" y="79"/>
                </a:cubicBezTo>
                <a:cubicBezTo>
                  <a:pt x="102" y="86"/>
                  <a:pt x="102" y="90"/>
                  <a:pt x="92" y="85"/>
                </a:cubicBezTo>
                <a:cubicBezTo>
                  <a:pt x="65" y="71"/>
                  <a:pt x="37" y="58"/>
                  <a:pt x="10" y="45"/>
                </a:cubicBezTo>
                <a:cubicBezTo>
                  <a:pt x="3" y="42"/>
                  <a:pt x="0" y="37"/>
                  <a:pt x="1" y="30"/>
                </a:cubicBezTo>
                <a:cubicBezTo>
                  <a:pt x="13" y="5"/>
                  <a:pt x="34" y="0"/>
                  <a:pt x="58" y="3"/>
                </a:cubicBezTo>
                <a:cubicBezTo>
                  <a:pt x="80" y="5"/>
                  <a:pt x="99" y="14"/>
                  <a:pt x="105" y="38"/>
                </a:cubicBezTo>
                <a:close/>
              </a:path>
            </a:pathLst>
          </a:custGeom>
          <a:solidFill>
            <a:srgbClr val="CB1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9" name="Freeform 20"/>
          <p:cNvSpPr>
            <a:spLocks/>
          </p:cNvSpPr>
          <p:nvPr/>
        </p:nvSpPr>
        <p:spPr bwMode="auto">
          <a:xfrm>
            <a:off x="1339851" y="2414588"/>
            <a:ext cx="198438" cy="261938"/>
          </a:xfrm>
          <a:custGeom>
            <a:avLst/>
            <a:gdLst>
              <a:gd name="T0" fmla="*/ 5 w 90"/>
              <a:gd name="T1" fmla="*/ 10 h 119"/>
              <a:gd name="T2" fmla="*/ 18 w 90"/>
              <a:gd name="T3" fmla="*/ 19 h 119"/>
              <a:gd name="T4" fmla="*/ 66 w 90"/>
              <a:gd name="T5" fmla="*/ 2 h 119"/>
              <a:gd name="T6" fmla="*/ 84 w 90"/>
              <a:gd name="T7" fmla="*/ 8 h 119"/>
              <a:gd name="T8" fmla="*/ 82 w 90"/>
              <a:gd name="T9" fmla="*/ 24 h 119"/>
              <a:gd name="T10" fmla="*/ 74 w 90"/>
              <a:gd name="T11" fmla="*/ 88 h 119"/>
              <a:gd name="T12" fmla="*/ 50 w 90"/>
              <a:gd name="T13" fmla="*/ 118 h 119"/>
              <a:gd name="T14" fmla="*/ 35 w 90"/>
              <a:gd name="T15" fmla="*/ 105 h 119"/>
              <a:gd name="T16" fmla="*/ 3 w 90"/>
              <a:gd name="T17" fmla="*/ 21 h 119"/>
              <a:gd name="T18" fmla="*/ 5 w 90"/>
              <a:gd name="T19" fmla="*/ 1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19">
                <a:moveTo>
                  <a:pt x="5" y="10"/>
                </a:moveTo>
                <a:cubicBezTo>
                  <a:pt x="6" y="17"/>
                  <a:pt x="5" y="25"/>
                  <a:pt x="18" y="19"/>
                </a:cubicBezTo>
                <a:cubicBezTo>
                  <a:pt x="33" y="12"/>
                  <a:pt x="50" y="8"/>
                  <a:pt x="66" y="2"/>
                </a:cubicBezTo>
                <a:cubicBezTo>
                  <a:pt x="74" y="0"/>
                  <a:pt x="79" y="3"/>
                  <a:pt x="84" y="8"/>
                </a:cubicBezTo>
                <a:cubicBezTo>
                  <a:pt x="90" y="15"/>
                  <a:pt x="84" y="18"/>
                  <a:pt x="82" y="24"/>
                </a:cubicBezTo>
                <a:cubicBezTo>
                  <a:pt x="73" y="44"/>
                  <a:pt x="74" y="66"/>
                  <a:pt x="74" y="88"/>
                </a:cubicBezTo>
                <a:cubicBezTo>
                  <a:pt x="75" y="107"/>
                  <a:pt x="69" y="117"/>
                  <a:pt x="50" y="118"/>
                </a:cubicBezTo>
                <a:cubicBezTo>
                  <a:pt x="40" y="119"/>
                  <a:pt x="38" y="112"/>
                  <a:pt x="35" y="105"/>
                </a:cubicBezTo>
                <a:cubicBezTo>
                  <a:pt x="23" y="77"/>
                  <a:pt x="22" y="45"/>
                  <a:pt x="3" y="21"/>
                </a:cubicBezTo>
                <a:cubicBezTo>
                  <a:pt x="0" y="18"/>
                  <a:pt x="1" y="13"/>
                  <a:pt x="5" y="10"/>
                </a:cubicBezTo>
                <a:close/>
              </a:path>
            </a:pathLst>
          </a:custGeom>
          <a:solidFill>
            <a:srgbClr val="222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0" name="Freeform 21"/>
          <p:cNvSpPr>
            <a:spLocks/>
          </p:cNvSpPr>
          <p:nvPr/>
        </p:nvSpPr>
        <p:spPr bwMode="auto">
          <a:xfrm>
            <a:off x="1193801" y="2654300"/>
            <a:ext cx="180975" cy="258763"/>
          </a:xfrm>
          <a:custGeom>
            <a:avLst/>
            <a:gdLst>
              <a:gd name="T0" fmla="*/ 35 w 82"/>
              <a:gd name="T1" fmla="*/ 117 h 117"/>
              <a:gd name="T2" fmla="*/ 29 w 82"/>
              <a:gd name="T3" fmla="*/ 91 h 117"/>
              <a:gd name="T4" fmla="*/ 16 w 82"/>
              <a:gd name="T5" fmla="*/ 102 h 117"/>
              <a:gd name="T6" fmla="*/ 3 w 82"/>
              <a:gd name="T7" fmla="*/ 72 h 117"/>
              <a:gd name="T8" fmla="*/ 3 w 82"/>
              <a:gd name="T9" fmla="*/ 60 h 117"/>
              <a:gd name="T10" fmla="*/ 23 w 82"/>
              <a:gd name="T11" fmla="*/ 27 h 117"/>
              <a:gd name="T12" fmla="*/ 17 w 82"/>
              <a:gd name="T13" fmla="*/ 0 h 117"/>
              <a:gd name="T14" fmla="*/ 61 w 82"/>
              <a:gd name="T15" fmla="*/ 44 h 117"/>
              <a:gd name="T16" fmla="*/ 55 w 82"/>
              <a:gd name="T17" fmla="*/ 104 h 117"/>
              <a:gd name="T18" fmla="*/ 35 w 82"/>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17">
                <a:moveTo>
                  <a:pt x="35" y="117"/>
                </a:moveTo>
                <a:cubicBezTo>
                  <a:pt x="29" y="106"/>
                  <a:pt x="29" y="98"/>
                  <a:pt x="29" y="91"/>
                </a:cubicBezTo>
                <a:cubicBezTo>
                  <a:pt x="17" y="90"/>
                  <a:pt x="26" y="103"/>
                  <a:pt x="16" y="102"/>
                </a:cubicBezTo>
                <a:cubicBezTo>
                  <a:pt x="11" y="93"/>
                  <a:pt x="11" y="81"/>
                  <a:pt x="3" y="72"/>
                </a:cubicBezTo>
                <a:cubicBezTo>
                  <a:pt x="0" y="70"/>
                  <a:pt x="0" y="60"/>
                  <a:pt x="3" y="60"/>
                </a:cubicBezTo>
                <a:cubicBezTo>
                  <a:pt x="25" y="58"/>
                  <a:pt x="15" y="37"/>
                  <a:pt x="23" y="27"/>
                </a:cubicBezTo>
                <a:cubicBezTo>
                  <a:pt x="31" y="16"/>
                  <a:pt x="10" y="14"/>
                  <a:pt x="17" y="0"/>
                </a:cubicBezTo>
                <a:cubicBezTo>
                  <a:pt x="32" y="15"/>
                  <a:pt x="47" y="30"/>
                  <a:pt x="61" y="44"/>
                </a:cubicBezTo>
                <a:cubicBezTo>
                  <a:pt x="82" y="65"/>
                  <a:pt x="79" y="88"/>
                  <a:pt x="55" y="104"/>
                </a:cubicBezTo>
                <a:cubicBezTo>
                  <a:pt x="48" y="108"/>
                  <a:pt x="34" y="95"/>
                  <a:pt x="35" y="117"/>
                </a:cubicBezTo>
                <a:close/>
              </a:path>
            </a:pathLst>
          </a:custGeom>
          <a:solidFill>
            <a:srgbClr val="444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1" name="Freeform 22"/>
          <p:cNvSpPr>
            <a:spLocks/>
          </p:cNvSpPr>
          <p:nvPr/>
        </p:nvSpPr>
        <p:spPr bwMode="auto">
          <a:xfrm>
            <a:off x="708026" y="1914525"/>
            <a:ext cx="298450" cy="238125"/>
          </a:xfrm>
          <a:custGeom>
            <a:avLst/>
            <a:gdLst>
              <a:gd name="T0" fmla="*/ 0 w 135"/>
              <a:gd name="T1" fmla="*/ 38 h 108"/>
              <a:gd name="T2" fmla="*/ 108 w 135"/>
              <a:gd name="T3" fmla="*/ 0 h 108"/>
              <a:gd name="T4" fmla="*/ 91 w 135"/>
              <a:gd name="T5" fmla="*/ 86 h 108"/>
              <a:gd name="T6" fmla="*/ 135 w 135"/>
              <a:gd name="T7" fmla="*/ 104 h 108"/>
              <a:gd name="T8" fmla="*/ 60 w 135"/>
              <a:gd name="T9" fmla="*/ 108 h 108"/>
              <a:gd name="T10" fmla="*/ 68 w 135"/>
              <a:gd name="T11" fmla="*/ 93 h 108"/>
              <a:gd name="T12" fmla="*/ 0 w 135"/>
              <a:gd name="T13" fmla="*/ 38 h 108"/>
            </a:gdLst>
            <a:ahLst/>
            <a:cxnLst>
              <a:cxn ang="0">
                <a:pos x="T0" y="T1"/>
              </a:cxn>
              <a:cxn ang="0">
                <a:pos x="T2" y="T3"/>
              </a:cxn>
              <a:cxn ang="0">
                <a:pos x="T4" y="T5"/>
              </a:cxn>
              <a:cxn ang="0">
                <a:pos x="T6" y="T7"/>
              </a:cxn>
              <a:cxn ang="0">
                <a:pos x="T8" y="T9"/>
              </a:cxn>
              <a:cxn ang="0">
                <a:pos x="T10" y="T11"/>
              </a:cxn>
              <a:cxn ang="0">
                <a:pos x="T12" y="T13"/>
              </a:cxn>
            </a:cxnLst>
            <a:rect l="0" t="0" r="r" b="b"/>
            <a:pathLst>
              <a:path w="135" h="108">
                <a:moveTo>
                  <a:pt x="0" y="38"/>
                </a:moveTo>
                <a:cubicBezTo>
                  <a:pt x="50" y="71"/>
                  <a:pt x="96" y="55"/>
                  <a:pt x="108" y="0"/>
                </a:cubicBezTo>
                <a:cubicBezTo>
                  <a:pt x="115" y="21"/>
                  <a:pt x="110" y="45"/>
                  <a:pt x="91" y="86"/>
                </a:cubicBezTo>
                <a:cubicBezTo>
                  <a:pt x="127" y="91"/>
                  <a:pt x="129" y="92"/>
                  <a:pt x="135" y="104"/>
                </a:cubicBezTo>
                <a:cubicBezTo>
                  <a:pt x="110" y="91"/>
                  <a:pt x="84" y="91"/>
                  <a:pt x="60" y="108"/>
                </a:cubicBezTo>
                <a:cubicBezTo>
                  <a:pt x="55" y="99"/>
                  <a:pt x="67" y="99"/>
                  <a:pt x="68" y="93"/>
                </a:cubicBezTo>
                <a:cubicBezTo>
                  <a:pt x="36" y="86"/>
                  <a:pt x="15" y="66"/>
                  <a:pt x="0" y="38"/>
                </a:cubicBezTo>
                <a:close/>
              </a:path>
            </a:pathLst>
          </a:custGeom>
          <a:solidFill>
            <a:srgbClr val="2F3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2" name="Freeform 23"/>
          <p:cNvSpPr>
            <a:spLocks/>
          </p:cNvSpPr>
          <p:nvPr/>
        </p:nvSpPr>
        <p:spPr bwMode="auto">
          <a:xfrm>
            <a:off x="841376" y="2224088"/>
            <a:ext cx="238125" cy="255588"/>
          </a:xfrm>
          <a:custGeom>
            <a:avLst/>
            <a:gdLst>
              <a:gd name="T0" fmla="*/ 0 w 108"/>
              <a:gd name="T1" fmla="*/ 67 h 116"/>
              <a:gd name="T2" fmla="*/ 71 w 108"/>
              <a:gd name="T3" fmla="*/ 71 h 116"/>
              <a:gd name="T4" fmla="*/ 104 w 108"/>
              <a:gd name="T5" fmla="*/ 4 h 116"/>
              <a:gd name="T6" fmla="*/ 104 w 108"/>
              <a:gd name="T7" fmla="*/ 2 h 116"/>
              <a:gd name="T8" fmla="*/ 106 w 108"/>
              <a:gd name="T9" fmla="*/ 0 h 116"/>
              <a:gd name="T10" fmla="*/ 108 w 108"/>
              <a:gd name="T11" fmla="*/ 7 h 116"/>
              <a:gd name="T12" fmla="*/ 98 w 108"/>
              <a:gd name="T13" fmla="*/ 83 h 116"/>
              <a:gd name="T14" fmla="*/ 64 w 108"/>
              <a:gd name="T15" fmla="*/ 116 h 116"/>
              <a:gd name="T16" fmla="*/ 0 w 108"/>
              <a:gd name="T17" fmla="*/ 72 h 116"/>
              <a:gd name="T18" fmla="*/ 0 w 108"/>
              <a:gd name="T19" fmla="*/ 6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16">
                <a:moveTo>
                  <a:pt x="0" y="67"/>
                </a:moveTo>
                <a:cubicBezTo>
                  <a:pt x="23" y="78"/>
                  <a:pt x="46" y="87"/>
                  <a:pt x="71" y="71"/>
                </a:cubicBezTo>
                <a:cubicBezTo>
                  <a:pt x="96" y="56"/>
                  <a:pt x="104" y="32"/>
                  <a:pt x="104" y="4"/>
                </a:cubicBezTo>
                <a:cubicBezTo>
                  <a:pt x="104" y="3"/>
                  <a:pt x="104" y="3"/>
                  <a:pt x="104" y="2"/>
                </a:cubicBezTo>
                <a:cubicBezTo>
                  <a:pt x="105" y="1"/>
                  <a:pt x="106" y="1"/>
                  <a:pt x="106" y="0"/>
                </a:cubicBezTo>
                <a:cubicBezTo>
                  <a:pt x="107" y="2"/>
                  <a:pt x="108" y="5"/>
                  <a:pt x="108" y="7"/>
                </a:cubicBezTo>
                <a:cubicBezTo>
                  <a:pt x="108" y="33"/>
                  <a:pt x="104" y="58"/>
                  <a:pt x="98" y="83"/>
                </a:cubicBezTo>
                <a:cubicBezTo>
                  <a:pt x="94" y="103"/>
                  <a:pt x="82" y="113"/>
                  <a:pt x="64" y="116"/>
                </a:cubicBezTo>
                <a:cubicBezTo>
                  <a:pt x="35" y="112"/>
                  <a:pt x="18" y="91"/>
                  <a:pt x="0" y="72"/>
                </a:cubicBezTo>
                <a:cubicBezTo>
                  <a:pt x="0" y="70"/>
                  <a:pt x="0" y="68"/>
                  <a:pt x="0" y="67"/>
                </a:cubicBezTo>
                <a:close/>
              </a:path>
            </a:pathLst>
          </a:custGeom>
          <a:solidFill>
            <a:srgbClr val="2D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3" name="Freeform 24"/>
          <p:cNvSpPr>
            <a:spLocks/>
          </p:cNvSpPr>
          <p:nvPr/>
        </p:nvSpPr>
        <p:spPr bwMode="auto">
          <a:xfrm>
            <a:off x="946151" y="2647950"/>
            <a:ext cx="247650" cy="201613"/>
          </a:xfrm>
          <a:custGeom>
            <a:avLst/>
            <a:gdLst>
              <a:gd name="T0" fmla="*/ 0 w 112"/>
              <a:gd name="T1" fmla="*/ 31 h 91"/>
              <a:gd name="T2" fmla="*/ 108 w 112"/>
              <a:gd name="T3" fmla="*/ 0 h 91"/>
              <a:gd name="T4" fmla="*/ 112 w 112"/>
              <a:gd name="T5" fmla="*/ 8 h 91"/>
              <a:gd name="T6" fmla="*/ 96 w 112"/>
              <a:gd name="T7" fmla="*/ 70 h 91"/>
              <a:gd name="T8" fmla="*/ 60 w 112"/>
              <a:gd name="T9" fmla="*/ 84 h 91"/>
              <a:gd name="T10" fmla="*/ 0 w 112"/>
              <a:gd name="T11" fmla="*/ 31 h 91"/>
            </a:gdLst>
            <a:ahLst/>
            <a:cxnLst>
              <a:cxn ang="0">
                <a:pos x="T0" y="T1"/>
              </a:cxn>
              <a:cxn ang="0">
                <a:pos x="T2" y="T3"/>
              </a:cxn>
              <a:cxn ang="0">
                <a:pos x="T4" y="T5"/>
              </a:cxn>
              <a:cxn ang="0">
                <a:pos x="T6" y="T7"/>
              </a:cxn>
              <a:cxn ang="0">
                <a:pos x="T8" y="T9"/>
              </a:cxn>
              <a:cxn ang="0">
                <a:pos x="T10" y="T11"/>
              </a:cxn>
            </a:cxnLst>
            <a:rect l="0" t="0" r="r" b="b"/>
            <a:pathLst>
              <a:path w="112" h="91">
                <a:moveTo>
                  <a:pt x="0" y="31"/>
                </a:moveTo>
                <a:cubicBezTo>
                  <a:pt x="45" y="66"/>
                  <a:pt x="97" y="51"/>
                  <a:pt x="108" y="0"/>
                </a:cubicBezTo>
                <a:cubicBezTo>
                  <a:pt x="110" y="2"/>
                  <a:pt x="111" y="5"/>
                  <a:pt x="112" y="8"/>
                </a:cubicBezTo>
                <a:cubicBezTo>
                  <a:pt x="110" y="29"/>
                  <a:pt x="108" y="51"/>
                  <a:pt x="96" y="70"/>
                </a:cubicBezTo>
                <a:cubicBezTo>
                  <a:pt x="88" y="84"/>
                  <a:pt x="77" y="91"/>
                  <a:pt x="60" y="84"/>
                </a:cubicBezTo>
                <a:cubicBezTo>
                  <a:pt x="34" y="74"/>
                  <a:pt x="13" y="57"/>
                  <a:pt x="0" y="31"/>
                </a:cubicBezTo>
                <a:close/>
              </a:path>
            </a:pathLst>
          </a:custGeom>
          <a:solidFill>
            <a:srgbClr val="2D3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4" name="Freeform 25"/>
          <p:cNvSpPr>
            <a:spLocks/>
          </p:cNvSpPr>
          <p:nvPr/>
        </p:nvSpPr>
        <p:spPr bwMode="auto">
          <a:xfrm>
            <a:off x="785813" y="2922588"/>
            <a:ext cx="28575" cy="58738"/>
          </a:xfrm>
          <a:custGeom>
            <a:avLst/>
            <a:gdLst>
              <a:gd name="T0" fmla="*/ 9 w 13"/>
              <a:gd name="T1" fmla="*/ 27 h 27"/>
              <a:gd name="T2" fmla="*/ 0 w 13"/>
              <a:gd name="T3" fmla="*/ 0 h 27"/>
              <a:gd name="T4" fmla="*/ 9 w 13"/>
              <a:gd name="T5" fmla="*/ 27 h 27"/>
            </a:gdLst>
            <a:ahLst/>
            <a:cxnLst>
              <a:cxn ang="0">
                <a:pos x="T0" y="T1"/>
              </a:cxn>
              <a:cxn ang="0">
                <a:pos x="T2" y="T3"/>
              </a:cxn>
              <a:cxn ang="0">
                <a:pos x="T4" y="T5"/>
              </a:cxn>
            </a:cxnLst>
            <a:rect l="0" t="0" r="r" b="b"/>
            <a:pathLst>
              <a:path w="13" h="27">
                <a:moveTo>
                  <a:pt x="9" y="27"/>
                </a:moveTo>
                <a:cubicBezTo>
                  <a:pt x="5" y="19"/>
                  <a:pt x="1" y="10"/>
                  <a:pt x="0" y="0"/>
                </a:cubicBezTo>
                <a:cubicBezTo>
                  <a:pt x="9" y="8"/>
                  <a:pt x="13" y="16"/>
                  <a:pt x="9" y="27"/>
                </a:cubicBezTo>
                <a:close/>
              </a:path>
            </a:pathLst>
          </a:custGeom>
          <a:solidFill>
            <a:srgbClr val="444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 name="Freeform 26"/>
          <p:cNvSpPr>
            <a:spLocks/>
          </p:cNvSpPr>
          <p:nvPr/>
        </p:nvSpPr>
        <p:spPr bwMode="auto">
          <a:xfrm>
            <a:off x="1363663" y="2586038"/>
            <a:ext cx="2146300" cy="1579563"/>
          </a:xfrm>
          <a:custGeom>
            <a:avLst/>
            <a:gdLst>
              <a:gd name="T0" fmla="*/ 49 w 971"/>
              <a:gd name="T1" fmla="*/ 691 h 715"/>
              <a:gd name="T2" fmla="*/ 39 w 971"/>
              <a:gd name="T3" fmla="*/ 630 h 715"/>
              <a:gd name="T4" fmla="*/ 16 w 971"/>
              <a:gd name="T5" fmla="*/ 574 h 715"/>
              <a:gd name="T6" fmla="*/ 21 w 971"/>
              <a:gd name="T7" fmla="*/ 316 h 715"/>
              <a:gd name="T8" fmla="*/ 78 w 971"/>
              <a:gd name="T9" fmla="*/ 248 h 715"/>
              <a:gd name="T10" fmla="*/ 110 w 971"/>
              <a:gd name="T11" fmla="*/ 222 h 715"/>
              <a:gd name="T12" fmla="*/ 116 w 971"/>
              <a:gd name="T13" fmla="*/ 210 h 715"/>
              <a:gd name="T14" fmla="*/ 103 w 971"/>
              <a:gd name="T15" fmla="*/ 203 h 715"/>
              <a:gd name="T16" fmla="*/ 47 w 971"/>
              <a:gd name="T17" fmla="*/ 203 h 715"/>
              <a:gd name="T18" fmla="*/ 23 w 971"/>
              <a:gd name="T19" fmla="*/ 182 h 715"/>
              <a:gd name="T20" fmla="*/ 39 w 971"/>
              <a:gd name="T21" fmla="*/ 153 h 715"/>
              <a:gd name="T22" fmla="*/ 117 w 971"/>
              <a:gd name="T23" fmla="*/ 132 h 715"/>
              <a:gd name="T24" fmla="*/ 151 w 971"/>
              <a:gd name="T25" fmla="*/ 162 h 715"/>
              <a:gd name="T26" fmla="*/ 162 w 971"/>
              <a:gd name="T27" fmla="*/ 153 h 715"/>
              <a:gd name="T28" fmla="*/ 216 w 971"/>
              <a:gd name="T29" fmla="*/ 66 h 715"/>
              <a:gd name="T30" fmla="*/ 315 w 971"/>
              <a:gd name="T31" fmla="*/ 6 h 715"/>
              <a:gd name="T32" fmla="*/ 631 w 971"/>
              <a:gd name="T33" fmla="*/ 4 h 715"/>
              <a:gd name="T34" fmla="*/ 692 w 971"/>
              <a:gd name="T35" fmla="*/ 10 h 715"/>
              <a:gd name="T36" fmla="*/ 759 w 971"/>
              <a:gd name="T37" fmla="*/ 69 h 715"/>
              <a:gd name="T38" fmla="*/ 812 w 971"/>
              <a:gd name="T39" fmla="*/ 155 h 715"/>
              <a:gd name="T40" fmla="*/ 821 w 971"/>
              <a:gd name="T41" fmla="*/ 162 h 715"/>
              <a:gd name="T42" fmla="*/ 864 w 971"/>
              <a:gd name="T43" fmla="*/ 132 h 715"/>
              <a:gd name="T44" fmla="*/ 939 w 971"/>
              <a:gd name="T45" fmla="*/ 156 h 715"/>
              <a:gd name="T46" fmla="*/ 949 w 971"/>
              <a:gd name="T47" fmla="*/ 187 h 715"/>
              <a:gd name="T48" fmla="*/ 928 w 971"/>
              <a:gd name="T49" fmla="*/ 204 h 715"/>
              <a:gd name="T50" fmla="*/ 870 w 971"/>
              <a:gd name="T51" fmla="*/ 203 h 715"/>
              <a:gd name="T52" fmla="*/ 856 w 971"/>
              <a:gd name="T53" fmla="*/ 211 h 715"/>
              <a:gd name="T54" fmla="*/ 863 w 971"/>
              <a:gd name="T55" fmla="*/ 223 h 715"/>
              <a:gd name="T56" fmla="*/ 907 w 971"/>
              <a:gd name="T57" fmla="*/ 257 h 715"/>
              <a:gd name="T58" fmla="*/ 958 w 971"/>
              <a:gd name="T59" fmla="*/ 344 h 715"/>
              <a:gd name="T60" fmla="*/ 962 w 971"/>
              <a:gd name="T61" fmla="*/ 543 h 715"/>
              <a:gd name="T62" fmla="*/ 932 w 971"/>
              <a:gd name="T63" fmla="*/ 629 h 715"/>
              <a:gd name="T64" fmla="*/ 919 w 971"/>
              <a:gd name="T65" fmla="*/ 675 h 715"/>
              <a:gd name="T66" fmla="*/ 923 w 971"/>
              <a:gd name="T67" fmla="*/ 683 h 715"/>
              <a:gd name="T68" fmla="*/ 897 w 971"/>
              <a:gd name="T69" fmla="*/ 713 h 715"/>
              <a:gd name="T70" fmla="*/ 821 w 971"/>
              <a:gd name="T71" fmla="*/ 713 h 715"/>
              <a:gd name="T72" fmla="*/ 792 w 971"/>
              <a:gd name="T73" fmla="*/ 685 h 715"/>
              <a:gd name="T74" fmla="*/ 763 w 971"/>
              <a:gd name="T75" fmla="*/ 658 h 715"/>
              <a:gd name="T76" fmla="*/ 210 w 971"/>
              <a:gd name="T77" fmla="*/ 658 h 715"/>
              <a:gd name="T78" fmla="*/ 181 w 971"/>
              <a:gd name="T79" fmla="*/ 686 h 715"/>
              <a:gd name="T80" fmla="*/ 152 w 971"/>
              <a:gd name="T81" fmla="*/ 714 h 715"/>
              <a:gd name="T82" fmla="*/ 76 w 971"/>
              <a:gd name="T83" fmla="*/ 713 h 715"/>
              <a:gd name="T84" fmla="*/ 49 w 971"/>
              <a:gd name="T85" fmla="*/ 69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1" h="715">
                <a:moveTo>
                  <a:pt x="49" y="691"/>
                </a:moveTo>
                <a:cubicBezTo>
                  <a:pt x="59" y="669"/>
                  <a:pt x="55" y="647"/>
                  <a:pt x="39" y="630"/>
                </a:cubicBezTo>
                <a:cubicBezTo>
                  <a:pt x="25" y="614"/>
                  <a:pt x="20" y="594"/>
                  <a:pt x="16" y="574"/>
                </a:cubicBezTo>
                <a:cubicBezTo>
                  <a:pt x="0" y="488"/>
                  <a:pt x="4" y="402"/>
                  <a:pt x="21" y="316"/>
                </a:cubicBezTo>
                <a:cubicBezTo>
                  <a:pt x="27" y="283"/>
                  <a:pt x="55" y="267"/>
                  <a:pt x="78" y="248"/>
                </a:cubicBezTo>
                <a:cubicBezTo>
                  <a:pt x="88" y="239"/>
                  <a:pt x="100" y="231"/>
                  <a:pt x="110" y="222"/>
                </a:cubicBezTo>
                <a:cubicBezTo>
                  <a:pt x="114" y="219"/>
                  <a:pt x="120" y="217"/>
                  <a:pt x="116" y="210"/>
                </a:cubicBezTo>
                <a:cubicBezTo>
                  <a:pt x="113" y="204"/>
                  <a:pt x="109" y="203"/>
                  <a:pt x="103" y="203"/>
                </a:cubicBezTo>
                <a:cubicBezTo>
                  <a:pt x="84" y="203"/>
                  <a:pt x="66" y="203"/>
                  <a:pt x="47" y="203"/>
                </a:cubicBezTo>
                <a:cubicBezTo>
                  <a:pt x="32" y="204"/>
                  <a:pt x="25" y="196"/>
                  <a:pt x="23" y="182"/>
                </a:cubicBezTo>
                <a:cubicBezTo>
                  <a:pt x="21" y="169"/>
                  <a:pt x="23" y="158"/>
                  <a:pt x="39" y="153"/>
                </a:cubicBezTo>
                <a:cubicBezTo>
                  <a:pt x="65" y="145"/>
                  <a:pt x="89" y="132"/>
                  <a:pt x="117" y="132"/>
                </a:cubicBezTo>
                <a:cubicBezTo>
                  <a:pt x="144" y="131"/>
                  <a:pt x="148" y="134"/>
                  <a:pt x="151" y="162"/>
                </a:cubicBezTo>
                <a:cubicBezTo>
                  <a:pt x="159" y="164"/>
                  <a:pt x="160" y="157"/>
                  <a:pt x="162" y="153"/>
                </a:cubicBezTo>
                <a:cubicBezTo>
                  <a:pt x="180" y="124"/>
                  <a:pt x="198" y="94"/>
                  <a:pt x="216" y="66"/>
                </a:cubicBezTo>
                <a:cubicBezTo>
                  <a:pt x="239" y="30"/>
                  <a:pt x="269" y="9"/>
                  <a:pt x="315" y="6"/>
                </a:cubicBezTo>
                <a:cubicBezTo>
                  <a:pt x="420" y="0"/>
                  <a:pt x="525" y="4"/>
                  <a:pt x="631" y="4"/>
                </a:cubicBezTo>
                <a:cubicBezTo>
                  <a:pt x="651" y="3"/>
                  <a:pt x="672" y="5"/>
                  <a:pt x="692" y="10"/>
                </a:cubicBezTo>
                <a:cubicBezTo>
                  <a:pt x="723" y="19"/>
                  <a:pt x="742" y="42"/>
                  <a:pt x="759" y="69"/>
                </a:cubicBezTo>
                <a:cubicBezTo>
                  <a:pt x="776" y="98"/>
                  <a:pt x="794" y="126"/>
                  <a:pt x="812" y="155"/>
                </a:cubicBezTo>
                <a:cubicBezTo>
                  <a:pt x="814" y="158"/>
                  <a:pt x="816" y="162"/>
                  <a:pt x="821" y="162"/>
                </a:cubicBezTo>
                <a:cubicBezTo>
                  <a:pt x="826" y="132"/>
                  <a:pt x="831" y="127"/>
                  <a:pt x="864" y="132"/>
                </a:cubicBezTo>
                <a:cubicBezTo>
                  <a:pt x="890" y="135"/>
                  <a:pt x="915" y="145"/>
                  <a:pt x="939" y="156"/>
                </a:cubicBezTo>
                <a:cubicBezTo>
                  <a:pt x="953" y="162"/>
                  <a:pt x="952" y="175"/>
                  <a:pt x="949" y="187"/>
                </a:cubicBezTo>
                <a:cubicBezTo>
                  <a:pt x="947" y="196"/>
                  <a:pt x="941" y="204"/>
                  <a:pt x="928" y="204"/>
                </a:cubicBezTo>
                <a:cubicBezTo>
                  <a:pt x="909" y="203"/>
                  <a:pt x="890" y="203"/>
                  <a:pt x="870" y="203"/>
                </a:cubicBezTo>
                <a:cubicBezTo>
                  <a:pt x="864" y="203"/>
                  <a:pt x="859" y="204"/>
                  <a:pt x="856" y="211"/>
                </a:cubicBezTo>
                <a:cubicBezTo>
                  <a:pt x="853" y="219"/>
                  <a:pt x="860" y="220"/>
                  <a:pt x="863" y="223"/>
                </a:cubicBezTo>
                <a:cubicBezTo>
                  <a:pt x="877" y="235"/>
                  <a:pt x="891" y="247"/>
                  <a:pt x="907" y="257"/>
                </a:cubicBezTo>
                <a:cubicBezTo>
                  <a:pt x="940" y="277"/>
                  <a:pt x="953" y="308"/>
                  <a:pt x="958" y="344"/>
                </a:cubicBezTo>
                <a:cubicBezTo>
                  <a:pt x="967" y="410"/>
                  <a:pt x="971" y="476"/>
                  <a:pt x="962" y="543"/>
                </a:cubicBezTo>
                <a:cubicBezTo>
                  <a:pt x="958" y="574"/>
                  <a:pt x="956" y="608"/>
                  <a:pt x="932" y="629"/>
                </a:cubicBezTo>
                <a:cubicBezTo>
                  <a:pt x="916" y="644"/>
                  <a:pt x="920" y="659"/>
                  <a:pt x="919" y="675"/>
                </a:cubicBezTo>
                <a:cubicBezTo>
                  <a:pt x="919" y="677"/>
                  <a:pt x="922" y="680"/>
                  <a:pt x="923" y="683"/>
                </a:cubicBezTo>
                <a:cubicBezTo>
                  <a:pt x="924" y="706"/>
                  <a:pt x="918" y="712"/>
                  <a:pt x="897" y="713"/>
                </a:cubicBezTo>
                <a:cubicBezTo>
                  <a:pt x="871" y="715"/>
                  <a:pt x="846" y="715"/>
                  <a:pt x="821" y="713"/>
                </a:cubicBezTo>
                <a:cubicBezTo>
                  <a:pt x="800" y="713"/>
                  <a:pt x="794" y="706"/>
                  <a:pt x="792" y="685"/>
                </a:cubicBezTo>
                <a:cubicBezTo>
                  <a:pt x="790" y="658"/>
                  <a:pt x="790" y="658"/>
                  <a:pt x="763" y="658"/>
                </a:cubicBezTo>
                <a:cubicBezTo>
                  <a:pt x="579" y="658"/>
                  <a:pt x="394" y="658"/>
                  <a:pt x="210" y="658"/>
                </a:cubicBezTo>
                <a:cubicBezTo>
                  <a:pt x="183" y="658"/>
                  <a:pt x="183" y="658"/>
                  <a:pt x="181" y="686"/>
                </a:cubicBezTo>
                <a:cubicBezTo>
                  <a:pt x="179" y="706"/>
                  <a:pt x="173" y="713"/>
                  <a:pt x="152" y="714"/>
                </a:cubicBezTo>
                <a:cubicBezTo>
                  <a:pt x="127" y="714"/>
                  <a:pt x="101" y="714"/>
                  <a:pt x="76" y="713"/>
                </a:cubicBezTo>
                <a:cubicBezTo>
                  <a:pt x="62" y="713"/>
                  <a:pt x="49" y="709"/>
                  <a:pt x="49" y="69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36" name="Freeform 27"/>
          <p:cNvSpPr>
            <a:spLocks/>
          </p:cNvSpPr>
          <p:nvPr/>
        </p:nvSpPr>
        <p:spPr bwMode="auto">
          <a:xfrm>
            <a:off x="1298576" y="4024313"/>
            <a:ext cx="2324100" cy="646113"/>
          </a:xfrm>
          <a:custGeom>
            <a:avLst/>
            <a:gdLst>
              <a:gd name="T0" fmla="*/ 79 w 1052"/>
              <a:gd name="T1" fmla="*/ 40 h 292"/>
              <a:gd name="T2" fmla="*/ 113 w 1052"/>
              <a:gd name="T3" fmla="*/ 57 h 292"/>
              <a:gd name="T4" fmla="*/ 185 w 1052"/>
              <a:gd name="T5" fmla="*/ 57 h 292"/>
              <a:gd name="T6" fmla="*/ 205 w 1052"/>
              <a:gd name="T7" fmla="*/ 37 h 292"/>
              <a:gd name="T8" fmla="*/ 243 w 1052"/>
              <a:gd name="T9" fmla="*/ 1 h 292"/>
              <a:gd name="T10" fmla="*/ 805 w 1052"/>
              <a:gd name="T11" fmla="*/ 0 h 292"/>
              <a:gd name="T12" fmla="*/ 829 w 1052"/>
              <a:gd name="T13" fmla="*/ 25 h 292"/>
              <a:gd name="T14" fmla="*/ 828 w 1052"/>
              <a:gd name="T15" fmla="*/ 39 h 292"/>
              <a:gd name="T16" fmla="*/ 846 w 1052"/>
              <a:gd name="T17" fmla="*/ 57 h 292"/>
              <a:gd name="T18" fmla="*/ 932 w 1052"/>
              <a:gd name="T19" fmla="*/ 57 h 292"/>
              <a:gd name="T20" fmla="*/ 953 w 1052"/>
              <a:gd name="T21" fmla="*/ 32 h 292"/>
              <a:gd name="T22" fmla="*/ 1052 w 1052"/>
              <a:gd name="T23" fmla="*/ 80 h 292"/>
              <a:gd name="T24" fmla="*/ 1026 w 1052"/>
              <a:gd name="T25" fmla="*/ 93 h 292"/>
              <a:gd name="T26" fmla="*/ 936 w 1052"/>
              <a:gd name="T27" fmla="*/ 105 h 292"/>
              <a:gd name="T28" fmla="*/ 806 w 1052"/>
              <a:gd name="T29" fmla="*/ 206 h 292"/>
              <a:gd name="T30" fmla="*/ 764 w 1052"/>
              <a:gd name="T31" fmla="*/ 278 h 292"/>
              <a:gd name="T32" fmla="*/ 753 w 1052"/>
              <a:gd name="T33" fmla="*/ 292 h 292"/>
              <a:gd name="T34" fmla="*/ 671 w 1052"/>
              <a:gd name="T35" fmla="*/ 291 h 292"/>
              <a:gd name="T36" fmla="*/ 323 w 1052"/>
              <a:gd name="T37" fmla="*/ 292 h 292"/>
              <a:gd name="T38" fmla="*/ 306 w 1052"/>
              <a:gd name="T39" fmla="*/ 270 h 292"/>
              <a:gd name="T40" fmla="*/ 162 w 1052"/>
              <a:gd name="T41" fmla="*/ 129 h 292"/>
              <a:gd name="T42" fmla="*/ 63 w 1052"/>
              <a:gd name="T43" fmla="*/ 111 h 292"/>
              <a:gd name="T44" fmla="*/ 0 w 1052"/>
              <a:gd name="T45" fmla="*/ 77 h 292"/>
              <a:gd name="T46" fmla="*/ 79 w 1052"/>
              <a:gd name="T47" fmla="*/ 4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2" h="292">
                <a:moveTo>
                  <a:pt x="79" y="40"/>
                </a:moveTo>
                <a:cubicBezTo>
                  <a:pt x="86" y="55"/>
                  <a:pt x="98" y="58"/>
                  <a:pt x="113" y="57"/>
                </a:cubicBezTo>
                <a:cubicBezTo>
                  <a:pt x="137" y="56"/>
                  <a:pt x="161" y="56"/>
                  <a:pt x="185" y="57"/>
                </a:cubicBezTo>
                <a:cubicBezTo>
                  <a:pt x="199" y="57"/>
                  <a:pt x="205" y="52"/>
                  <a:pt x="205" y="37"/>
                </a:cubicBezTo>
                <a:cubicBezTo>
                  <a:pt x="205" y="1"/>
                  <a:pt x="206" y="1"/>
                  <a:pt x="243" y="1"/>
                </a:cubicBezTo>
                <a:cubicBezTo>
                  <a:pt x="431" y="1"/>
                  <a:pt x="618" y="1"/>
                  <a:pt x="805" y="0"/>
                </a:cubicBezTo>
                <a:cubicBezTo>
                  <a:pt x="825" y="0"/>
                  <a:pt x="832" y="6"/>
                  <a:pt x="829" y="25"/>
                </a:cubicBezTo>
                <a:cubicBezTo>
                  <a:pt x="828" y="29"/>
                  <a:pt x="829" y="34"/>
                  <a:pt x="828" y="39"/>
                </a:cubicBezTo>
                <a:cubicBezTo>
                  <a:pt x="827" y="51"/>
                  <a:pt x="833" y="57"/>
                  <a:pt x="846" y="57"/>
                </a:cubicBezTo>
                <a:cubicBezTo>
                  <a:pt x="874" y="56"/>
                  <a:pt x="903" y="55"/>
                  <a:pt x="932" y="57"/>
                </a:cubicBezTo>
                <a:cubicBezTo>
                  <a:pt x="953" y="58"/>
                  <a:pt x="945" y="39"/>
                  <a:pt x="953" y="32"/>
                </a:cubicBezTo>
                <a:cubicBezTo>
                  <a:pt x="988" y="44"/>
                  <a:pt x="1020" y="63"/>
                  <a:pt x="1052" y="80"/>
                </a:cubicBezTo>
                <a:cubicBezTo>
                  <a:pt x="1050" y="96"/>
                  <a:pt x="1036" y="93"/>
                  <a:pt x="1026" y="93"/>
                </a:cubicBezTo>
                <a:cubicBezTo>
                  <a:pt x="995" y="93"/>
                  <a:pt x="965" y="95"/>
                  <a:pt x="936" y="105"/>
                </a:cubicBezTo>
                <a:cubicBezTo>
                  <a:pt x="881" y="124"/>
                  <a:pt x="841" y="162"/>
                  <a:pt x="806" y="206"/>
                </a:cubicBezTo>
                <a:cubicBezTo>
                  <a:pt x="788" y="228"/>
                  <a:pt x="775" y="252"/>
                  <a:pt x="764" y="278"/>
                </a:cubicBezTo>
                <a:cubicBezTo>
                  <a:pt x="762" y="284"/>
                  <a:pt x="762" y="292"/>
                  <a:pt x="753" y="292"/>
                </a:cubicBezTo>
                <a:cubicBezTo>
                  <a:pt x="725" y="292"/>
                  <a:pt x="698" y="291"/>
                  <a:pt x="671" y="291"/>
                </a:cubicBezTo>
                <a:cubicBezTo>
                  <a:pt x="555" y="291"/>
                  <a:pt x="439" y="292"/>
                  <a:pt x="323" y="292"/>
                </a:cubicBezTo>
                <a:cubicBezTo>
                  <a:pt x="311" y="290"/>
                  <a:pt x="310" y="278"/>
                  <a:pt x="306" y="270"/>
                </a:cubicBezTo>
                <a:cubicBezTo>
                  <a:pt x="272" y="208"/>
                  <a:pt x="226" y="159"/>
                  <a:pt x="162" y="129"/>
                </a:cubicBezTo>
                <a:cubicBezTo>
                  <a:pt x="131" y="114"/>
                  <a:pt x="98" y="108"/>
                  <a:pt x="63" y="111"/>
                </a:cubicBezTo>
                <a:cubicBezTo>
                  <a:pt x="35" y="113"/>
                  <a:pt x="8" y="99"/>
                  <a:pt x="0" y="77"/>
                </a:cubicBezTo>
                <a:cubicBezTo>
                  <a:pt x="27" y="66"/>
                  <a:pt x="51" y="48"/>
                  <a:pt x="79" y="40"/>
                </a:cubicBezTo>
                <a:close/>
              </a:path>
            </a:pathLst>
          </a:custGeom>
          <a:solidFill>
            <a:srgbClr val="51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7" name="Freeform 28"/>
          <p:cNvSpPr>
            <a:spLocks/>
          </p:cNvSpPr>
          <p:nvPr/>
        </p:nvSpPr>
        <p:spPr bwMode="auto">
          <a:xfrm>
            <a:off x="719138" y="3414713"/>
            <a:ext cx="1331913" cy="1719263"/>
          </a:xfrm>
          <a:custGeom>
            <a:avLst/>
            <a:gdLst>
              <a:gd name="T0" fmla="*/ 262 w 603"/>
              <a:gd name="T1" fmla="*/ 353 h 778"/>
              <a:gd name="T2" fmla="*/ 330 w 603"/>
              <a:gd name="T3" fmla="*/ 382 h 778"/>
              <a:gd name="T4" fmla="*/ 483 w 603"/>
              <a:gd name="T5" fmla="*/ 436 h 778"/>
              <a:gd name="T6" fmla="*/ 585 w 603"/>
              <a:gd name="T7" fmla="*/ 568 h 778"/>
              <a:gd name="T8" fmla="*/ 595 w 603"/>
              <a:gd name="T9" fmla="*/ 693 h 778"/>
              <a:gd name="T10" fmla="*/ 595 w 603"/>
              <a:gd name="T11" fmla="*/ 763 h 778"/>
              <a:gd name="T12" fmla="*/ 580 w 603"/>
              <a:gd name="T13" fmla="*/ 778 h 778"/>
              <a:gd name="T14" fmla="*/ 399 w 603"/>
              <a:gd name="T15" fmla="*/ 776 h 778"/>
              <a:gd name="T16" fmla="*/ 383 w 603"/>
              <a:gd name="T17" fmla="*/ 758 h 778"/>
              <a:gd name="T18" fmla="*/ 380 w 603"/>
              <a:gd name="T19" fmla="*/ 683 h 778"/>
              <a:gd name="T20" fmla="*/ 339 w 603"/>
              <a:gd name="T21" fmla="*/ 625 h 778"/>
              <a:gd name="T22" fmla="*/ 123 w 603"/>
              <a:gd name="T23" fmla="*/ 485 h 778"/>
              <a:gd name="T24" fmla="*/ 109 w 603"/>
              <a:gd name="T25" fmla="*/ 470 h 778"/>
              <a:gd name="T26" fmla="*/ 26 w 603"/>
              <a:gd name="T27" fmla="*/ 292 h 778"/>
              <a:gd name="T28" fmla="*/ 12 w 603"/>
              <a:gd name="T29" fmla="*/ 160 h 778"/>
              <a:gd name="T30" fmla="*/ 12 w 603"/>
              <a:gd name="T31" fmla="*/ 61 h 778"/>
              <a:gd name="T32" fmla="*/ 11 w 603"/>
              <a:gd name="T33" fmla="*/ 23 h 778"/>
              <a:gd name="T34" fmla="*/ 39 w 603"/>
              <a:gd name="T35" fmla="*/ 4 h 778"/>
              <a:gd name="T36" fmla="*/ 61 w 603"/>
              <a:gd name="T37" fmla="*/ 24 h 778"/>
              <a:gd name="T38" fmla="*/ 79 w 603"/>
              <a:gd name="T39" fmla="*/ 87 h 778"/>
              <a:gd name="T40" fmla="*/ 88 w 603"/>
              <a:gd name="T41" fmla="*/ 186 h 778"/>
              <a:gd name="T42" fmla="*/ 77 w 603"/>
              <a:gd name="T43" fmla="*/ 214 h 778"/>
              <a:gd name="T44" fmla="*/ 73 w 603"/>
              <a:gd name="T45" fmla="*/ 261 h 778"/>
              <a:gd name="T46" fmla="*/ 193 w 603"/>
              <a:gd name="T47" fmla="*/ 413 h 778"/>
              <a:gd name="T48" fmla="*/ 256 w 603"/>
              <a:gd name="T49" fmla="*/ 500 h 778"/>
              <a:gd name="T50" fmla="*/ 225 w 603"/>
              <a:gd name="T51" fmla="*/ 449 h 778"/>
              <a:gd name="T52" fmla="*/ 156 w 603"/>
              <a:gd name="T53" fmla="*/ 367 h 778"/>
              <a:gd name="T54" fmla="*/ 113 w 603"/>
              <a:gd name="T55" fmla="*/ 307 h 778"/>
              <a:gd name="T56" fmla="*/ 125 w 603"/>
              <a:gd name="T57" fmla="*/ 285 h 778"/>
              <a:gd name="T58" fmla="*/ 127 w 603"/>
              <a:gd name="T59" fmla="*/ 239 h 778"/>
              <a:gd name="T60" fmla="*/ 90 w 603"/>
              <a:gd name="T61" fmla="*/ 227 h 778"/>
              <a:gd name="T62" fmla="*/ 78 w 603"/>
              <a:gd name="T63" fmla="*/ 222 h 778"/>
              <a:gd name="T64" fmla="*/ 134 w 603"/>
              <a:gd name="T65" fmla="*/ 229 h 778"/>
              <a:gd name="T66" fmla="*/ 243 w 603"/>
              <a:gd name="T67" fmla="*/ 333 h 778"/>
              <a:gd name="T68" fmla="*/ 262 w 603"/>
              <a:gd name="T69" fmla="*/ 353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3" h="778">
                <a:moveTo>
                  <a:pt x="262" y="353"/>
                </a:moveTo>
                <a:cubicBezTo>
                  <a:pt x="280" y="373"/>
                  <a:pt x="301" y="383"/>
                  <a:pt x="330" y="382"/>
                </a:cubicBezTo>
                <a:cubicBezTo>
                  <a:pt x="387" y="378"/>
                  <a:pt x="438" y="400"/>
                  <a:pt x="483" y="436"/>
                </a:cubicBezTo>
                <a:cubicBezTo>
                  <a:pt x="528" y="472"/>
                  <a:pt x="560" y="517"/>
                  <a:pt x="585" y="568"/>
                </a:cubicBezTo>
                <a:cubicBezTo>
                  <a:pt x="599" y="609"/>
                  <a:pt x="603" y="650"/>
                  <a:pt x="595" y="693"/>
                </a:cubicBezTo>
                <a:cubicBezTo>
                  <a:pt x="591" y="716"/>
                  <a:pt x="594" y="740"/>
                  <a:pt x="595" y="763"/>
                </a:cubicBezTo>
                <a:cubicBezTo>
                  <a:pt x="595" y="775"/>
                  <a:pt x="590" y="778"/>
                  <a:pt x="580" y="778"/>
                </a:cubicBezTo>
                <a:cubicBezTo>
                  <a:pt x="520" y="777"/>
                  <a:pt x="460" y="776"/>
                  <a:pt x="399" y="776"/>
                </a:cubicBezTo>
                <a:cubicBezTo>
                  <a:pt x="386" y="776"/>
                  <a:pt x="383" y="771"/>
                  <a:pt x="383" y="758"/>
                </a:cubicBezTo>
                <a:cubicBezTo>
                  <a:pt x="383" y="733"/>
                  <a:pt x="387" y="708"/>
                  <a:pt x="380" y="683"/>
                </a:cubicBezTo>
                <a:cubicBezTo>
                  <a:pt x="373" y="659"/>
                  <a:pt x="359" y="639"/>
                  <a:pt x="339" y="625"/>
                </a:cubicBezTo>
                <a:cubicBezTo>
                  <a:pt x="269" y="575"/>
                  <a:pt x="196" y="531"/>
                  <a:pt x="123" y="485"/>
                </a:cubicBezTo>
                <a:cubicBezTo>
                  <a:pt x="117" y="481"/>
                  <a:pt x="111" y="477"/>
                  <a:pt x="109" y="470"/>
                </a:cubicBezTo>
                <a:cubicBezTo>
                  <a:pt x="91" y="406"/>
                  <a:pt x="60" y="348"/>
                  <a:pt x="26" y="292"/>
                </a:cubicBezTo>
                <a:cubicBezTo>
                  <a:pt x="0" y="249"/>
                  <a:pt x="6" y="205"/>
                  <a:pt x="12" y="160"/>
                </a:cubicBezTo>
                <a:cubicBezTo>
                  <a:pt x="16" y="127"/>
                  <a:pt x="15" y="94"/>
                  <a:pt x="12" y="61"/>
                </a:cubicBezTo>
                <a:cubicBezTo>
                  <a:pt x="12" y="49"/>
                  <a:pt x="10" y="36"/>
                  <a:pt x="11" y="23"/>
                </a:cubicBezTo>
                <a:cubicBezTo>
                  <a:pt x="12" y="7"/>
                  <a:pt x="23" y="0"/>
                  <a:pt x="39" y="4"/>
                </a:cubicBezTo>
                <a:cubicBezTo>
                  <a:pt x="52" y="4"/>
                  <a:pt x="56" y="15"/>
                  <a:pt x="61" y="24"/>
                </a:cubicBezTo>
                <a:cubicBezTo>
                  <a:pt x="72" y="44"/>
                  <a:pt x="78" y="65"/>
                  <a:pt x="79" y="87"/>
                </a:cubicBezTo>
                <a:cubicBezTo>
                  <a:pt x="80" y="121"/>
                  <a:pt x="85" y="153"/>
                  <a:pt x="88" y="186"/>
                </a:cubicBezTo>
                <a:cubicBezTo>
                  <a:pt x="90" y="198"/>
                  <a:pt x="87" y="206"/>
                  <a:pt x="77" y="214"/>
                </a:cubicBezTo>
                <a:cubicBezTo>
                  <a:pt x="61" y="227"/>
                  <a:pt x="59" y="244"/>
                  <a:pt x="73" y="261"/>
                </a:cubicBezTo>
                <a:cubicBezTo>
                  <a:pt x="113" y="311"/>
                  <a:pt x="147" y="367"/>
                  <a:pt x="193" y="413"/>
                </a:cubicBezTo>
                <a:cubicBezTo>
                  <a:pt x="218" y="439"/>
                  <a:pt x="235" y="471"/>
                  <a:pt x="256" y="500"/>
                </a:cubicBezTo>
                <a:cubicBezTo>
                  <a:pt x="248" y="482"/>
                  <a:pt x="236" y="465"/>
                  <a:pt x="225" y="449"/>
                </a:cubicBezTo>
                <a:cubicBezTo>
                  <a:pt x="204" y="420"/>
                  <a:pt x="182" y="392"/>
                  <a:pt x="156" y="367"/>
                </a:cubicBezTo>
                <a:cubicBezTo>
                  <a:pt x="138" y="349"/>
                  <a:pt x="127" y="327"/>
                  <a:pt x="113" y="307"/>
                </a:cubicBezTo>
                <a:cubicBezTo>
                  <a:pt x="102" y="292"/>
                  <a:pt x="115" y="289"/>
                  <a:pt x="125" y="285"/>
                </a:cubicBezTo>
                <a:cubicBezTo>
                  <a:pt x="152" y="268"/>
                  <a:pt x="153" y="257"/>
                  <a:pt x="127" y="239"/>
                </a:cubicBezTo>
                <a:cubicBezTo>
                  <a:pt x="116" y="232"/>
                  <a:pt x="105" y="226"/>
                  <a:pt x="90" y="227"/>
                </a:cubicBezTo>
                <a:cubicBezTo>
                  <a:pt x="86" y="228"/>
                  <a:pt x="79" y="230"/>
                  <a:pt x="78" y="222"/>
                </a:cubicBezTo>
                <a:cubicBezTo>
                  <a:pt x="95" y="207"/>
                  <a:pt x="117" y="210"/>
                  <a:pt x="134" y="229"/>
                </a:cubicBezTo>
                <a:cubicBezTo>
                  <a:pt x="181" y="252"/>
                  <a:pt x="211" y="295"/>
                  <a:pt x="243" y="333"/>
                </a:cubicBezTo>
                <a:cubicBezTo>
                  <a:pt x="249" y="340"/>
                  <a:pt x="256" y="346"/>
                  <a:pt x="262" y="353"/>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8" name="Freeform 29"/>
          <p:cNvSpPr>
            <a:spLocks/>
          </p:cNvSpPr>
          <p:nvPr/>
        </p:nvSpPr>
        <p:spPr bwMode="auto">
          <a:xfrm>
            <a:off x="2935288" y="3362325"/>
            <a:ext cx="1328738" cy="1736725"/>
          </a:xfrm>
          <a:custGeom>
            <a:avLst/>
            <a:gdLst>
              <a:gd name="T0" fmla="*/ 12 w 602"/>
              <a:gd name="T1" fmla="*/ 592 h 786"/>
              <a:gd name="T2" fmla="*/ 85 w 602"/>
              <a:gd name="T3" fmla="*/ 474 h 786"/>
              <a:gd name="T4" fmla="*/ 274 w 602"/>
              <a:gd name="T5" fmla="*/ 389 h 786"/>
              <a:gd name="T6" fmla="*/ 311 w 602"/>
              <a:gd name="T7" fmla="*/ 380 h 786"/>
              <a:gd name="T8" fmla="*/ 379 w 602"/>
              <a:gd name="T9" fmla="*/ 314 h 786"/>
              <a:gd name="T10" fmla="*/ 472 w 602"/>
              <a:gd name="T11" fmla="*/ 233 h 786"/>
              <a:gd name="T12" fmla="*/ 516 w 602"/>
              <a:gd name="T13" fmla="*/ 225 h 786"/>
              <a:gd name="T14" fmla="*/ 501 w 602"/>
              <a:gd name="T15" fmla="*/ 234 h 786"/>
              <a:gd name="T16" fmla="*/ 467 w 602"/>
              <a:gd name="T17" fmla="*/ 251 h 786"/>
              <a:gd name="T18" fmla="*/ 470 w 602"/>
              <a:gd name="T19" fmla="*/ 288 h 786"/>
              <a:gd name="T20" fmla="*/ 492 w 602"/>
              <a:gd name="T21" fmla="*/ 300 h 786"/>
              <a:gd name="T22" fmla="*/ 437 w 602"/>
              <a:gd name="T23" fmla="*/ 384 h 786"/>
              <a:gd name="T24" fmla="*/ 346 w 602"/>
              <a:gd name="T25" fmla="*/ 507 h 786"/>
              <a:gd name="T26" fmla="*/ 392 w 602"/>
              <a:gd name="T27" fmla="*/ 441 h 786"/>
              <a:gd name="T28" fmla="*/ 451 w 602"/>
              <a:gd name="T29" fmla="*/ 373 h 786"/>
              <a:gd name="T30" fmla="*/ 462 w 602"/>
              <a:gd name="T31" fmla="*/ 359 h 786"/>
              <a:gd name="T32" fmla="*/ 527 w 602"/>
              <a:gd name="T33" fmla="*/ 269 h 786"/>
              <a:gd name="T34" fmla="*/ 522 w 602"/>
              <a:gd name="T35" fmla="*/ 219 h 786"/>
              <a:gd name="T36" fmla="*/ 512 w 602"/>
              <a:gd name="T37" fmla="*/ 195 h 786"/>
              <a:gd name="T38" fmla="*/ 523 w 602"/>
              <a:gd name="T39" fmla="*/ 92 h 786"/>
              <a:gd name="T40" fmla="*/ 548 w 602"/>
              <a:gd name="T41" fmla="*/ 20 h 786"/>
              <a:gd name="T42" fmla="*/ 591 w 602"/>
              <a:gd name="T43" fmla="*/ 26 h 786"/>
              <a:gd name="T44" fmla="*/ 594 w 602"/>
              <a:gd name="T45" fmla="*/ 208 h 786"/>
              <a:gd name="T46" fmla="*/ 570 w 602"/>
              <a:gd name="T47" fmla="*/ 306 h 786"/>
              <a:gd name="T48" fmla="*/ 492 w 602"/>
              <a:gd name="T49" fmla="*/ 477 h 786"/>
              <a:gd name="T50" fmla="*/ 476 w 602"/>
              <a:gd name="T51" fmla="*/ 493 h 786"/>
              <a:gd name="T52" fmla="*/ 274 w 602"/>
              <a:gd name="T53" fmla="*/ 625 h 786"/>
              <a:gd name="T54" fmla="*/ 217 w 602"/>
              <a:gd name="T55" fmla="*/ 737 h 786"/>
              <a:gd name="T56" fmla="*/ 218 w 602"/>
              <a:gd name="T57" fmla="*/ 745 h 786"/>
              <a:gd name="T58" fmla="*/ 179 w 602"/>
              <a:gd name="T59" fmla="*/ 784 h 786"/>
              <a:gd name="T60" fmla="*/ 24 w 602"/>
              <a:gd name="T61" fmla="*/ 786 h 786"/>
              <a:gd name="T62" fmla="*/ 8 w 602"/>
              <a:gd name="T63" fmla="*/ 770 h 786"/>
              <a:gd name="T64" fmla="*/ 4 w 602"/>
              <a:gd name="T65" fmla="*/ 667 h 786"/>
              <a:gd name="T66" fmla="*/ 12 w 602"/>
              <a:gd name="T67" fmla="*/ 592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786">
                <a:moveTo>
                  <a:pt x="12" y="592"/>
                </a:moveTo>
                <a:cubicBezTo>
                  <a:pt x="29" y="548"/>
                  <a:pt x="52" y="508"/>
                  <a:pt x="85" y="474"/>
                </a:cubicBezTo>
                <a:cubicBezTo>
                  <a:pt x="137" y="420"/>
                  <a:pt x="197" y="385"/>
                  <a:pt x="274" y="389"/>
                </a:cubicBezTo>
                <a:cubicBezTo>
                  <a:pt x="287" y="389"/>
                  <a:pt x="301" y="392"/>
                  <a:pt x="311" y="380"/>
                </a:cubicBezTo>
                <a:cubicBezTo>
                  <a:pt x="341" y="365"/>
                  <a:pt x="359" y="339"/>
                  <a:pt x="379" y="314"/>
                </a:cubicBezTo>
                <a:cubicBezTo>
                  <a:pt x="405" y="281"/>
                  <a:pt x="435" y="254"/>
                  <a:pt x="472" y="233"/>
                </a:cubicBezTo>
                <a:cubicBezTo>
                  <a:pt x="485" y="220"/>
                  <a:pt x="499" y="215"/>
                  <a:pt x="516" y="225"/>
                </a:cubicBezTo>
                <a:cubicBezTo>
                  <a:pt x="515" y="235"/>
                  <a:pt x="506" y="233"/>
                  <a:pt x="501" y="234"/>
                </a:cubicBezTo>
                <a:cubicBezTo>
                  <a:pt x="488" y="237"/>
                  <a:pt x="477" y="243"/>
                  <a:pt x="467" y="251"/>
                </a:cubicBezTo>
                <a:cubicBezTo>
                  <a:pt x="452" y="264"/>
                  <a:pt x="453" y="276"/>
                  <a:pt x="470" y="288"/>
                </a:cubicBezTo>
                <a:cubicBezTo>
                  <a:pt x="477" y="293"/>
                  <a:pt x="486" y="294"/>
                  <a:pt x="492" y="300"/>
                </a:cubicBezTo>
                <a:cubicBezTo>
                  <a:pt x="481" y="333"/>
                  <a:pt x="460" y="360"/>
                  <a:pt x="437" y="384"/>
                </a:cubicBezTo>
                <a:cubicBezTo>
                  <a:pt x="400" y="421"/>
                  <a:pt x="371" y="462"/>
                  <a:pt x="346" y="507"/>
                </a:cubicBezTo>
                <a:cubicBezTo>
                  <a:pt x="361" y="485"/>
                  <a:pt x="375" y="462"/>
                  <a:pt x="392" y="441"/>
                </a:cubicBezTo>
                <a:cubicBezTo>
                  <a:pt x="410" y="417"/>
                  <a:pt x="430" y="394"/>
                  <a:pt x="451" y="373"/>
                </a:cubicBezTo>
                <a:cubicBezTo>
                  <a:pt x="455" y="369"/>
                  <a:pt x="459" y="364"/>
                  <a:pt x="462" y="359"/>
                </a:cubicBezTo>
                <a:cubicBezTo>
                  <a:pt x="482" y="328"/>
                  <a:pt x="505" y="298"/>
                  <a:pt x="527" y="269"/>
                </a:cubicBezTo>
                <a:cubicBezTo>
                  <a:pt x="543" y="248"/>
                  <a:pt x="541" y="235"/>
                  <a:pt x="522" y="219"/>
                </a:cubicBezTo>
                <a:cubicBezTo>
                  <a:pt x="513" y="213"/>
                  <a:pt x="511" y="205"/>
                  <a:pt x="512" y="195"/>
                </a:cubicBezTo>
                <a:cubicBezTo>
                  <a:pt x="517" y="161"/>
                  <a:pt x="519" y="126"/>
                  <a:pt x="523" y="92"/>
                </a:cubicBezTo>
                <a:cubicBezTo>
                  <a:pt x="525" y="66"/>
                  <a:pt x="531" y="41"/>
                  <a:pt x="548" y="20"/>
                </a:cubicBezTo>
                <a:cubicBezTo>
                  <a:pt x="564" y="0"/>
                  <a:pt x="582" y="3"/>
                  <a:pt x="591" y="26"/>
                </a:cubicBezTo>
                <a:cubicBezTo>
                  <a:pt x="585" y="87"/>
                  <a:pt x="583" y="148"/>
                  <a:pt x="594" y="208"/>
                </a:cubicBezTo>
                <a:cubicBezTo>
                  <a:pt x="602" y="246"/>
                  <a:pt x="586" y="276"/>
                  <a:pt x="570" y="306"/>
                </a:cubicBezTo>
                <a:cubicBezTo>
                  <a:pt x="541" y="361"/>
                  <a:pt x="510" y="416"/>
                  <a:pt x="492" y="477"/>
                </a:cubicBezTo>
                <a:cubicBezTo>
                  <a:pt x="489" y="487"/>
                  <a:pt x="482" y="489"/>
                  <a:pt x="476" y="493"/>
                </a:cubicBezTo>
                <a:cubicBezTo>
                  <a:pt x="408" y="536"/>
                  <a:pt x="340" y="579"/>
                  <a:pt x="274" y="625"/>
                </a:cubicBezTo>
                <a:cubicBezTo>
                  <a:pt x="232" y="653"/>
                  <a:pt x="216" y="690"/>
                  <a:pt x="217" y="737"/>
                </a:cubicBezTo>
                <a:cubicBezTo>
                  <a:pt x="217" y="740"/>
                  <a:pt x="218" y="742"/>
                  <a:pt x="218" y="745"/>
                </a:cubicBezTo>
                <a:cubicBezTo>
                  <a:pt x="217" y="782"/>
                  <a:pt x="217" y="783"/>
                  <a:pt x="179" y="784"/>
                </a:cubicBezTo>
                <a:cubicBezTo>
                  <a:pt x="128" y="785"/>
                  <a:pt x="76" y="785"/>
                  <a:pt x="24" y="786"/>
                </a:cubicBezTo>
                <a:cubicBezTo>
                  <a:pt x="13" y="786"/>
                  <a:pt x="7" y="784"/>
                  <a:pt x="8" y="770"/>
                </a:cubicBezTo>
                <a:cubicBezTo>
                  <a:pt x="12" y="736"/>
                  <a:pt x="9" y="701"/>
                  <a:pt x="4" y="667"/>
                </a:cubicBezTo>
                <a:cubicBezTo>
                  <a:pt x="0" y="642"/>
                  <a:pt x="7" y="617"/>
                  <a:pt x="12" y="592"/>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9" name="Freeform 30"/>
          <p:cNvSpPr>
            <a:spLocks/>
          </p:cNvSpPr>
          <p:nvPr/>
        </p:nvSpPr>
        <p:spPr bwMode="auto">
          <a:xfrm>
            <a:off x="3663951" y="3346450"/>
            <a:ext cx="579438" cy="1173163"/>
          </a:xfrm>
          <a:custGeom>
            <a:avLst/>
            <a:gdLst>
              <a:gd name="T0" fmla="*/ 261 w 262"/>
              <a:gd name="T1" fmla="*/ 33 h 531"/>
              <a:gd name="T2" fmla="*/ 220 w 262"/>
              <a:gd name="T3" fmla="*/ 31 h 531"/>
              <a:gd name="T4" fmla="*/ 198 w 262"/>
              <a:gd name="T5" fmla="*/ 98 h 531"/>
              <a:gd name="T6" fmla="*/ 186 w 262"/>
              <a:gd name="T7" fmla="*/ 208 h 531"/>
              <a:gd name="T8" fmla="*/ 195 w 262"/>
              <a:gd name="T9" fmla="*/ 223 h 531"/>
              <a:gd name="T10" fmla="*/ 205 w 262"/>
              <a:gd name="T11" fmla="*/ 274 h 531"/>
              <a:gd name="T12" fmla="*/ 130 w 262"/>
              <a:gd name="T13" fmla="*/ 376 h 531"/>
              <a:gd name="T14" fmla="*/ 60 w 262"/>
              <a:gd name="T15" fmla="*/ 459 h 531"/>
              <a:gd name="T16" fmla="*/ 22 w 262"/>
              <a:gd name="T17" fmla="*/ 518 h 531"/>
              <a:gd name="T18" fmla="*/ 9 w 262"/>
              <a:gd name="T19" fmla="*/ 527 h 531"/>
              <a:gd name="T20" fmla="*/ 10 w 262"/>
              <a:gd name="T21" fmla="*/ 512 h 531"/>
              <a:gd name="T22" fmla="*/ 95 w 262"/>
              <a:gd name="T23" fmla="*/ 396 h 531"/>
              <a:gd name="T24" fmla="*/ 161 w 262"/>
              <a:gd name="T25" fmla="*/ 308 h 531"/>
              <a:gd name="T26" fmla="*/ 159 w 262"/>
              <a:gd name="T27" fmla="*/ 303 h 531"/>
              <a:gd name="T28" fmla="*/ 180 w 262"/>
              <a:gd name="T29" fmla="*/ 270 h 531"/>
              <a:gd name="T30" fmla="*/ 191 w 262"/>
              <a:gd name="T31" fmla="*/ 250 h 531"/>
              <a:gd name="T32" fmla="*/ 186 w 262"/>
              <a:gd name="T33" fmla="*/ 236 h 531"/>
              <a:gd name="T34" fmla="*/ 142 w 262"/>
              <a:gd name="T35" fmla="*/ 240 h 531"/>
              <a:gd name="T36" fmla="*/ 134 w 262"/>
              <a:gd name="T37" fmla="*/ 231 h 531"/>
              <a:gd name="T38" fmla="*/ 139 w 262"/>
              <a:gd name="T39" fmla="*/ 194 h 531"/>
              <a:gd name="T40" fmla="*/ 145 w 262"/>
              <a:gd name="T41" fmla="*/ 142 h 531"/>
              <a:gd name="T42" fmla="*/ 152 w 262"/>
              <a:gd name="T43" fmla="*/ 94 h 531"/>
              <a:gd name="T44" fmla="*/ 148 w 262"/>
              <a:gd name="T45" fmla="*/ 88 h 531"/>
              <a:gd name="T46" fmla="*/ 148 w 262"/>
              <a:gd name="T47" fmla="*/ 76 h 531"/>
              <a:gd name="T48" fmla="*/ 167 w 262"/>
              <a:gd name="T49" fmla="*/ 56 h 531"/>
              <a:gd name="T50" fmla="*/ 169 w 262"/>
              <a:gd name="T51" fmla="*/ 81 h 531"/>
              <a:gd name="T52" fmla="*/ 173 w 262"/>
              <a:gd name="T53" fmla="*/ 60 h 531"/>
              <a:gd name="T54" fmla="*/ 180 w 262"/>
              <a:gd name="T55" fmla="*/ 36 h 531"/>
              <a:gd name="T56" fmla="*/ 187 w 262"/>
              <a:gd name="T57" fmla="*/ 72 h 531"/>
              <a:gd name="T58" fmla="*/ 195 w 262"/>
              <a:gd name="T59" fmla="*/ 36 h 531"/>
              <a:gd name="T60" fmla="*/ 221 w 262"/>
              <a:gd name="T61" fmla="*/ 4 h 531"/>
              <a:gd name="T62" fmla="*/ 222 w 262"/>
              <a:gd name="T63" fmla="*/ 0 h 531"/>
              <a:gd name="T64" fmla="*/ 248 w 262"/>
              <a:gd name="T65" fmla="*/ 12 h 531"/>
              <a:gd name="T66" fmla="*/ 261 w 262"/>
              <a:gd name="T67" fmla="*/ 3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531">
                <a:moveTo>
                  <a:pt x="261" y="33"/>
                </a:moveTo>
                <a:cubicBezTo>
                  <a:pt x="247" y="10"/>
                  <a:pt x="236" y="9"/>
                  <a:pt x="220" y="31"/>
                </a:cubicBezTo>
                <a:cubicBezTo>
                  <a:pt x="206" y="51"/>
                  <a:pt x="200" y="74"/>
                  <a:pt x="198" y="98"/>
                </a:cubicBezTo>
                <a:cubicBezTo>
                  <a:pt x="194" y="135"/>
                  <a:pt x="193" y="172"/>
                  <a:pt x="186" y="208"/>
                </a:cubicBezTo>
                <a:cubicBezTo>
                  <a:pt x="184" y="217"/>
                  <a:pt x="189" y="219"/>
                  <a:pt x="195" y="223"/>
                </a:cubicBezTo>
                <a:cubicBezTo>
                  <a:pt x="216" y="237"/>
                  <a:pt x="220" y="254"/>
                  <a:pt x="205" y="274"/>
                </a:cubicBezTo>
                <a:cubicBezTo>
                  <a:pt x="179" y="307"/>
                  <a:pt x="156" y="342"/>
                  <a:pt x="130" y="376"/>
                </a:cubicBezTo>
                <a:cubicBezTo>
                  <a:pt x="109" y="405"/>
                  <a:pt x="81" y="429"/>
                  <a:pt x="60" y="459"/>
                </a:cubicBezTo>
                <a:cubicBezTo>
                  <a:pt x="47" y="478"/>
                  <a:pt x="34" y="498"/>
                  <a:pt x="22" y="518"/>
                </a:cubicBezTo>
                <a:cubicBezTo>
                  <a:pt x="18" y="524"/>
                  <a:pt x="16" y="531"/>
                  <a:pt x="9" y="527"/>
                </a:cubicBezTo>
                <a:cubicBezTo>
                  <a:pt x="0" y="523"/>
                  <a:pt x="7" y="517"/>
                  <a:pt x="10" y="512"/>
                </a:cubicBezTo>
                <a:cubicBezTo>
                  <a:pt x="34" y="470"/>
                  <a:pt x="60" y="430"/>
                  <a:pt x="95" y="396"/>
                </a:cubicBezTo>
                <a:cubicBezTo>
                  <a:pt x="122" y="370"/>
                  <a:pt x="140" y="337"/>
                  <a:pt x="161" y="308"/>
                </a:cubicBezTo>
                <a:cubicBezTo>
                  <a:pt x="160" y="306"/>
                  <a:pt x="159" y="305"/>
                  <a:pt x="159" y="303"/>
                </a:cubicBezTo>
                <a:cubicBezTo>
                  <a:pt x="162" y="289"/>
                  <a:pt x="173" y="281"/>
                  <a:pt x="180" y="270"/>
                </a:cubicBezTo>
                <a:cubicBezTo>
                  <a:pt x="184" y="264"/>
                  <a:pt x="190" y="258"/>
                  <a:pt x="191" y="250"/>
                </a:cubicBezTo>
                <a:cubicBezTo>
                  <a:pt x="194" y="244"/>
                  <a:pt x="186" y="241"/>
                  <a:pt x="186" y="236"/>
                </a:cubicBezTo>
                <a:cubicBezTo>
                  <a:pt x="170" y="223"/>
                  <a:pt x="156" y="237"/>
                  <a:pt x="142" y="240"/>
                </a:cubicBezTo>
                <a:cubicBezTo>
                  <a:pt x="137" y="238"/>
                  <a:pt x="135" y="235"/>
                  <a:pt x="134" y="231"/>
                </a:cubicBezTo>
                <a:cubicBezTo>
                  <a:pt x="139" y="219"/>
                  <a:pt x="139" y="207"/>
                  <a:pt x="139" y="194"/>
                </a:cubicBezTo>
                <a:cubicBezTo>
                  <a:pt x="145" y="177"/>
                  <a:pt x="142" y="159"/>
                  <a:pt x="145" y="142"/>
                </a:cubicBezTo>
                <a:cubicBezTo>
                  <a:pt x="149" y="126"/>
                  <a:pt x="149" y="110"/>
                  <a:pt x="152" y="94"/>
                </a:cubicBezTo>
                <a:cubicBezTo>
                  <a:pt x="153" y="90"/>
                  <a:pt x="153" y="87"/>
                  <a:pt x="148" y="88"/>
                </a:cubicBezTo>
                <a:cubicBezTo>
                  <a:pt x="145" y="83"/>
                  <a:pt x="144" y="77"/>
                  <a:pt x="148" y="76"/>
                </a:cubicBezTo>
                <a:cubicBezTo>
                  <a:pt x="159" y="73"/>
                  <a:pt x="160" y="62"/>
                  <a:pt x="167" y="56"/>
                </a:cubicBezTo>
                <a:cubicBezTo>
                  <a:pt x="170" y="64"/>
                  <a:pt x="170" y="73"/>
                  <a:pt x="169" y="81"/>
                </a:cubicBezTo>
                <a:cubicBezTo>
                  <a:pt x="171" y="74"/>
                  <a:pt x="167" y="66"/>
                  <a:pt x="173" y="60"/>
                </a:cubicBezTo>
                <a:cubicBezTo>
                  <a:pt x="175" y="52"/>
                  <a:pt x="178" y="44"/>
                  <a:pt x="180" y="36"/>
                </a:cubicBezTo>
                <a:cubicBezTo>
                  <a:pt x="195" y="46"/>
                  <a:pt x="187" y="60"/>
                  <a:pt x="187" y="72"/>
                </a:cubicBezTo>
                <a:cubicBezTo>
                  <a:pt x="189" y="61"/>
                  <a:pt x="188" y="48"/>
                  <a:pt x="195" y="36"/>
                </a:cubicBezTo>
                <a:cubicBezTo>
                  <a:pt x="203" y="25"/>
                  <a:pt x="209" y="12"/>
                  <a:pt x="221" y="4"/>
                </a:cubicBezTo>
                <a:cubicBezTo>
                  <a:pt x="221" y="3"/>
                  <a:pt x="222" y="2"/>
                  <a:pt x="222" y="0"/>
                </a:cubicBezTo>
                <a:cubicBezTo>
                  <a:pt x="225" y="16"/>
                  <a:pt x="238" y="10"/>
                  <a:pt x="248" y="12"/>
                </a:cubicBezTo>
                <a:cubicBezTo>
                  <a:pt x="258" y="14"/>
                  <a:pt x="262" y="22"/>
                  <a:pt x="261" y="33"/>
                </a:cubicBezTo>
                <a:close/>
              </a:path>
            </a:pathLst>
          </a:custGeom>
          <a:solidFill>
            <a:srgbClr val="3C8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0" name="Freeform 31"/>
          <p:cNvSpPr>
            <a:spLocks/>
          </p:cNvSpPr>
          <p:nvPr/>
        </p:nvSpPr>
        <p:spPr bwMode="auto">
          <a:xfrm>
            <a:off x="804863" y="3355975"/>
            <a:ext cx="515938" cy="1201738"/>
          </a:xfrm>
          <a:custGeom>
            <a:avLst/>
            <a:gdLst>
              <a:gd name="T0" fmla="*/ 87 w 233"/>
              <a:gd name="T1" fmla="*/ 316 h 544"/>
              <a:gd name="T2" fmla="*/ 70 w 233"/>
              <a:gd name="T3" fmla="*/ 321 h 544"/>
              <a:gd name="T4" fmla="*/ 122 w 233"/>
              <a:gd name="T5" fmla="*/ 392 h 544"/>
              <a:gd name="T6" fmla="*/ 222 w 233"/>
              <a:gd name="T7" fmla="*/ 524 h 544"/>
              <a:gd name="T8" fmla="*/ 223 w 233"/>
              <a:gd name="T9" fmla="*/ 540 h 544"/>
              <a:gd name="T10" fmla="*/ 211 w 233"/>
              <a:gd name="T11" fmla="*/ 530 h 544"/>
              <a:gd name="T12" fmla="*/ 108 w 233"/>
              <a:gd name="T13" fmla="*/ 396 h 544"/>
              <a:gd name="T14" fmla="*/ 40 w 233"/>
              <a:gd name="T15" fmla="*/ 303 h 544"/>
              <a:gd name="T16" fmla="*/ 19 w 233"/>
              <a:gd name="T17" fmla="*/ 261 h 544"/>
              <a:gd name="T18" fmla="*/ 32 w 233"/>
              <a:gd name="T19" fmla="*/ 239 h 544"/>
              <a:gd name="T20" fmla="*/ 44 w 233"/>
              <a:gd name="T21" fmla="*/ 211 h 544"/>
              <a:gd name="T22" fmla="*/ 32 w 233"/>
              <a:gd name="T23" fmla="*/ 95 h 544"/>
              <a:gd name="T24" fmla="*/ 0 w 233"/>
              <a:gd name="T25" fmla="*/ 31 h 544"/>
              <a:gd name="T26" fmla="*/ 8 w 233"/>
              <a:gd name="T27" fmla="*/ 13 h 544"/>
              <a:gd name="T28" fmla="*/ 16 w 233"/>
              <a:gd name="T29" fmla="*/ 0 h 544"/>
              <a:gd name="T30" fmla="*/ 35 w 233"/>
              <a:gd name="T31" fmla="*/ 46 h 544"/>
              <a:gd name="T32" fmla="*/ 46 w 233"/>
              <a:gd name="T33" fmla="*/ 88 h 544"/>
              <a:gd name="T34" fmla="*/ 53 w 233"/>
              <a:gd name="T35" fmla="*/ 47 h 544"/>
              <a:gd name="T36" fmla="*/ 61 w 233"/>
              <a:gd name="T37" fmla="*/ 68 h 544"/>
              <a:gd name="T38" fmla="*/ 60 w 233"/>
              <a:gd name="T39" fmla="*/ 108 h 544"/>
              <a:gd name="T40" fmla="*/ 65 w 233"/>
              <a:gd name="T41" fmla="*/ 136 h 544"/>
              <a:gd name="T42" fmla="*/ 69 w 233"/>
              <a:gd name="T43" fmla="*/ 153 h 544"/>
              <a:gd name="T44" fmla="*/ 71 w 233"/>
              <a:gd name="T45" fmla="*/ 153 h 544"/>
              <a:gd name="T46" fmla="*/ 71 w 233"/>
              <a:gd name="T47" fmla="*/ 144 h 544"/>
              <a:gd name="T48" fmla="*/ 68 w 233"/>
              <a:gd name="T49" fmla="*/ 94 h 544"/>
              <a:gd name="T50" fmla="*/ 79 w 233"/>
              <a:gd name="T51" fmla="*/ 88 h 544"/>
              <a:gd name="T52" fmla="*/ 87 w 233"/>
              <a:gd name="T53" fmla="*/ 156 h 544"/>
              <a:gd name="T54" fmla="*/ 94 w 233"/>
              <a:gd name="T55" fmla="*/ 208 h 544"/>
              <a:gd name="T56" fmla="*/ 100 w 233"/>
              <a:gd name="T57" fmla="*/ 236 h 544"/>
              <a:gd name="T58" fmla="*/ 103 w 233"/>
              <a:gd name="T59" fmla="*/ 233 h 544"/>
              <a:gd name="T60" fmla="*/ 95 w 233"/>
              <a:gd name="T61" fmla="*/ 256 h 544"/>
              <a:gd name="T62" fmla="*/ 57 w 233"/>
              <a:gd name="T63" fmla="*/ 244 h 544"/>
              <a:gd name="T64" fmla="*/ 40 w 233"/>
              <a:gd name="T65" fmla="*/ 252 h 544"/>
              <a:gd name="T66" fmla="*/ 44 w 233"/>
              <a:gd name="T67" fmla="*/ 259 h 544"/>
              <a:gd name="T68" fmla="*/ 82 w 233"/>
              <a:gd name="T69" fmla="*/ 309 h 544"/>
              <a:gd name="T70" fmla="*/ 87 w 233"/>
              <a:gd name="T71"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3" h="544">
                <a:moveTo>
                  <a:pt x="87" y="316"/>
                </a:moveTo>
                <a:cubicBezTo>
                  <a:pt x="84" y="321"/>
                  <a:pt x="78" y="319"/>
                  <a:pt x="70" y="321"/>
                </a:cubicBezTo>
                <a:cubicBezTo>
                  <a:pt x="89" y="345"/>
                  <a:pt x="101" y="371"/>
                  <a:pt x="122" y="392"/>
                </a:cubicBezTo>
                <a:cubicBezTo>
                  <a:pt x="162" y="431"/>
                  <a:pt x="194" y="476"/>
                  <a:pt x="222" y="524"/>
                </a:cubicBezTo>
                <a:cubicBezTo>
                  <a:pt x="225" y="529"/>
                  <a:pt x="233" y="536"/>
                  <a:pt x="223" y="540"/>
                </a:cubicBezTo>
                <a:cubicBezTo>
                  <a:pt x="216" y="544"/>
                  <a:pt x="214" y="535"/>
                  <a:pt x="211" y="530"/>
                </a:cubicBezTo>
                <a:cubicBezTo>
                  <a:pt x="182" y="481"/>
                  <a:pt x="147" y="438"/>
                  <a:pt x="108" y="396"/>
                </a:cubicBezTo>
                <a:cubicBezTo>
                  <a:pt x="82" y="368"/>
                  <a:pt x="62" y="334"/>
                  <a:pt x="40" y="303"/>
                </a:cubicBezTo>
                <a:cubicBezTo>
                  <a:pt x="30" y="290"/>
                  <a:pt x="17" y="280"/>
                  <a:pt x="19" y="261"/>
                </a:cubicBezTo>
                <a:cubicBezTo>
                  <a:pt x="21" y="251"/>
                  <a:pt x="23" y="242"/>
                  <a:pt x="32" y="239"/>
                </a:cubicBezTo>
                <a:cubicBezTo>
                  <a:pt x="47" y="233"/>
                  <a:pt x="46" y="224"/>
                  <a:pt x="44" y="211"/>
                </a:cubicBezTo>
                <a:cubicBezTo>
                  <a:pt x="39" y="173"/>
                  <a:pt x="36" y="134"/>
                  <a:pt x="32" y="95"/>
                </a:cubicBezTo>
                <a:cubicBezTo>
                  <a:pt x="29" y="70"/>
                  <a:pt x="18" y="48"/>
                  <a:pt x="0" y="31"/>
                </a:cubicBezTo>
                <a:cubicBezTo>
                  <a:pt x="6" y="26"/>
                  <a:pt x="8" y="21"/>
                  <a:pt x="8" y="13"/>
                </a:cubicBezTo>
                <a:cubicBezTo>
                  <a:pt x="8" y="7"/>
                  <a:pt x="8" y="1"/>
                  <a:pt x="16" y="0"/>
                </a:cubicBezTo>
                <a:cubicBezTo>
                  <a:pt x="16" y="17"/>
                  <a:pt x="24" y="32"/>
                  <a:pt x="35" y="46"/>
                </a:cubicBezTo>
                <a:cubicBezTo>
                  <a:pt x="44" y="58"/>
                  <a:pt x="44" y="73"/>
                  <a:pt x="46" y="88"/>
                </a:cubicBezTo>
                <a:cubicBezTo>
                  <a:pt x="46" y="74"/>
                  <a:pt x="37" y="59"/>
                  <a:pt x="53" y="47"/>
                </a:cubicBezTo>
                <a:cubicBezTo>
                  <a:pt x="59" y="53"/>
                  <a:pt x="52" y="63"/>
                  <a:pt x="61" y="68"/>
                </a:cubicBezTo>
                <a:cubicBezTo>
                  <a:pt x="62" y="81"/>
                  <a:pt x="63" y="95"/>
                  <a:pt x="60" y="108"/>
                </a:cubicBezTo>
                <a:cubicBezTo>
                  <a:pt x="62" y="117"/>
                  <a:pt x="48" y="129"/>
                  <a:pt x="65" y="136"/>
                </a:cubicBezTo>
                <a:cubicBezTo>
                  <a:pt x="65" y="142"/>
                  <a:pt x="70" y="147"/>
                  <a:pt x="69" y="153"/>
                </a:cubicBezTo>
                <a:cubicBezTo>
                  <a:pt x="68" y="156"/>
                  <a:pt x="72" y="154"/>
                  <a:pt x="71" y="153"/>
                </a:cubicBezTo>
                <a:cubicBezTo>
                  <a:pt x="68" y="151"/>
                  <a:pt x="69" y="147"/>
                  <a:pt x="71" y="144"/>
                </a:cubicBezTo>
                <a:cubicBezTo>
                  <a:pt x="75" y="127"/>
                  <a:pt x="67" y="111"/>
                  <a:pt x="68" y="94"/>
                </a:cubicBezTo>
                <a:cubicBezTo>
                  <a:pt x="68" y="83"/>
                  <a:pt x="69" y="76"/>
                  <a:pt x="79" y="88"/>
                </a:cubicBezTo>
                <a:cubicBezTo>
                  <a:pt x="79" y="111"/>
                  <a:pt x="85" y="134"/>
                  <a:pt x="87" y="156"/>
                </a:cubicBezTo>
                <a:cubicBezTo>
                  <a:pt x="91" y="173"/>
                  <a:pt x="87" y="192"/>
                  <a:pt x="94" y="208"/>
                </a:cubicBezTo>
                <a:cubicBezTo>
                  <a:pt x="95" y="218"/>
                  <a:pt x="88" y="229"/>
                  <a:pt x="100" y="236"/>
                </a:cubicBezTo>
                <a:cubicBezTo>
                  <a:pt x="101" y="234"/>
                  <a:pt x="101" y="229"/>
                  <a:pt x="103" y="233"/>
                </a:cubicBezTo>
                <a:cubicBezTo>
                  <a:pt x="107" y="242"/>
                  <a:pt x="99" y="248"/>
                  <a:pt x="95" y="256"/>
                </a:cubicBezTo>
                <a:cubicBezTo>
                  <a:pt x="83" y="251"/>
                  <a:pt x="71" y="244"/>
                  <a:pt x="57" y="244"/>
                </a:cubicBezTo>
                <a:cubicBezTo>
                  <a:pt x="50" y="244"/>
                  <a:pt x="43" y="245"/>
                  <a:pt x="40" y="252"/>
                </a:cubicBezTo>
                <a:cubicBezTo>
                  <a:pt x="42" y="254"/>
                  <a:pt x="43" y="257"/>
                  <a:pt x="44" y="259"/>
                </a:cubicBezTo>
                <a:cubicBezTo>
                  <a:pt x="49" y="282"/>
                  <a:pt x="58" y="302"/>
                  <a:pt x="82" y="309"/>
                </a:cubicBezTo>
                <a:cubicBezTo>
                  <a:pt x="85" y="311"/>
                  <a:pt x="87" y="313"/>
                  <a:pt x="87" y="316"/>
                </a:cubicBezTo>
                <a:close/>
              </a:path>
            </a:pathLst>
          </a:custGeom>
          <a:solidFill>
            <a:srgbClr val="3C8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1" name="Freeform 32"/>
          <p:cNvSpPr>
            <a:spLocks/>
          </p:cNvSpPr>
          <p:nvPr/>
        </p:nvSpPr>
        <p:spPr bwMode="auto">
          <a:xfrm>
            <a:off x="819151" y="3324225"/>
            <a:ext cx="112713" cy="247650"/>
          </a:xfrm>
          <a:custGeom>
            <a:avLst/>
            <a:gdLst>
              <a:gd name="T0" fmla="*/ 47 w 51"/>
              <a:gd name="T1" fmla="*/ 61 h 112"/>
              <a:gd name="T2" fmla="*/ 40 w 51"/>
              <a:gd name="T3" fmla="*/ 112 h 112"/>
              <a:gd name="T4" fmla="*/ 9 w 51"/>
              <a:gd name="T5" fmla="*/ 42 h 112"/>
              <a:gd name="T6" fmla="*/ 10 w 51"/>
              <a:gd name="T7" fmla="*/ 14 h 112"/>
              <a:gd name="T8" fmla="*/ 32 w 51"/>
              <a:gd name="T9" fmla="*/ 9 h 112"/>
              <a:gd name="T10" fmla="*/ 47 w 51"/>
              <a:gd name="T11" fmla="*/ 61 h 112"/>
            </a:gdLst>
            <a:ahLst/>
            <a:cxnLst>
              <a:cxn ang="0">
                <a:pos x="T0" y="T1"/>
              </a:cxn>
              <a:cxn ang="0">
                <a:pos x="T2" y="T3"/>
              </a:cxn>
              <a:cxn ang="0">
                <a:pos x="T4" y="T5"/>
              </a:cxn>
              <a:cxn ang="0">
                <a:pos x="T6" y="T7"/>
              </a:cxn>
              <a:cxn ang="0">
                <a:pos x="T8" y="T9"/>
              </a:cxn>
              <a:cxn ang="0">
                <a:pos x="T10" y="T11"/>
              </a:cxn>
            </a:cxnLst>
            <a:rect l="0" t="0" r="r" b="b"/>
            <a:pathLst>
              <a:path w="51" h="112">
                <a:moveTo>
                  <a:pt x="47" y="61"/>
                </a:moveTo>
                <a:cubicBezTo>
                  <a:pt x="38" y="76"/>
                  <a:pt x="43" y="92"/>
                  <a:pt x="40" y="112"/>
                </a:cubicBezTo>
                <a:cubicBezTo>
                  <a:pt x="34" y="83"/>
                  <a:pt x="26" y="60"/>
                  <a:pt x="9" y="42"/>
                </a:cubicBezTo>
                <a:cubicBezTo>
                  <a:pt x="0" y="33"/>
                  <a:pt x="10" y="23"/>
                  <a:pt x="10" y="14"/>
                </a:cubicBezTo>
                <a:cubicBezTo>
                  <a:pt x="15" y="0"/>
                  <a:pt x="22" y="0"/>
                  <a:pt x="32" y="9"/>
                </a:cubicBezTo>
                <a:cubicBezTo>
                  <a:pt x="49" y="23"/>
                  <a:pt x="51" y="42"/>
                  <a:pt x="47" y="61"/>
                </a:cubicBezTo>
                <a:close/>
              </a:path>
            </a:pathLst>
          </a:custGeom>
          <a:solidFill>
            <a:srgbClr val="040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2" name="Freeform 33"/>
          <p:cNvSpPr>
            <a:spLocks/>
          </p:cNvSpPr>
          <p:nvPr/>
        </p:nvSpPr>
        <p:spPr bwMode="auto">
          <a:xfrm>
            <a:off x="4048126" y="3282950"/>
            <a:ext cx="103188" cy="236538"/>
          </a:xfrm>
          <a:custGeom>
            <a:avLst/>
            <a:gdLst>
              <a:gd name="T0" fmla="*/ 47 w 47"/>
              <a:gd name="T1" fmla="*/ 33 h 107"/>
              <a:gd name="T2" fmla="*/ 26 w 47"/>
              <a:gd name="T3" fmla="*/ 68 h 107"/>
              <a:gd name="T4" fmla="*/ 13 w 47"/>
              <a:gd name="T5" fmla="*/ 107 h 107"/>
              <a:gd name="T6" fmla="*/ 6 w 47"/>
              <a:gd name="T7" fmla="*/ 65 h 107"/>
              <a:gd name="T8" fmla="*/ 17 w 47"/>
              <a:gd name="T9" fmla="*/ 14 h 107"/>
              <a:gd name="T10" fmla="*/ 42 w 47"/>
              <a:gd name="T11" fmla="*/ 19 h 107"/>
              <a:gd name="T12" fmla="*/ 47 w 47"/>
              <a:gd name="T13" fmla="*/ 33 h 107"/>
            </a:gdLst>
            <a:ahLst/>
            <a:cxnLst>
              <a:cxn ang="0">
                <a:pos x="T0" y="T1"/>
              </a:cxn>
              <a:cxn ang="0">
                <a:pos x="T2" y="T3"/>
              </a:cxn>
              <a:cxn ang="0">
                <a:pos x="T4" y="T5"/>
              </a:cxn>
              <a:cxn ang="0">
                <a:pos x="T6" y="T7"/>
              </a:cxn>
              <a:cxn ang="0">
                <a:pos x="T8" y="T9"/>
              </a:cxn>
              <a:cxn ang="0">
                <a:pos x="T10" y="T11"/>
              </a:cxn>
              <a:cxn ang="0">
                <a:pos x="T12" y="T13"/>
              </a:cxn>
            </a:cxnLst>
            <a:rect l="0" t="0" r="r" b="b"/>
            <a:pathLst>
              <a:path w="47" h="107">
                <a:moveTo>
                  <a:pt x="47" y="33"/>
                </a:moveTo>
                <a:cubicBezTo>
                  <a:pt x="44" y="47"/>
                  <a:pt x="32" y="56"/>
                  <a:pt x="26" y="68"/>
                </a:cubicBezTo>
                <a:cubicBezTo>
                  <a:pt x="20" y="81"/>
                  <a:pt x="16" y="94"/>
                  <a:pt x="13" y="107"/>
                </a:cubicBezTo>
                <a:cubicBezTo>
                  <a:pt x="12" y="92"/>
                  <a:pt x="10" y="78"/>
                  <a:pt x="6" y="65"/>
                </a:cubicBezTo>
                <a:cubicBezTo>
                  <a:pt x="0" y="46"/>
                  <a:pt x="4" y="28"/>
                  <a:pt x="17" y="14"/>
                </a:cubicBezTo>
                <a:cubicBezTo>
                  <a:pt x="29" y="0"/>
                  <a:pt x="36" y="2"/>
                  <a:pt x="42" y="19"/>
                </a:cubicBezTo>
                <a:cubicBezTo>
                  <a:pt x="44" y="24"/>
                  <a:pt x="41" y="30"/>
                  <a:pt x="47" y="33"/>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3" name="Freeform 34"/>
          <p:cNvSpPr>
            <a:spLocks/>
          </p:cNvSpPr>
          <p:nvPr/>
        </p:nvSpPr>
        <p:spPr bwMode="auto">
          <a:xfrm>
            <a:off x="965201" y="3549650"/>
            <a:ext cx="42863" cy="168275"/>
          </a:xfrm>
          <a:custGeom>
            <a:avLst/>
            <a:gdLst>
              <a:gd name="T0" fmla="*/ 12 w 20"/>
              <a:gd name="T1" fmla="*/ 71 h 76"/>
              <a:gd name="T2" fmla="*/ 4 w 20"/>
              <a:gd name="T3" fmla="*/ 21 h 76"/>
              <a:gd name="T4" fmla="*/ 7 w 20"/>
              <a:gd name="T5" fmla="*/ 0 h 76"/>
              <a:gd name="T6" fmla="*/ 19 w 20"/>
              <a:gd name="T7" fmla="*/ 75 h 76"/>
              <a:gd name="T8" fmla="*/ 12 w 20"/>
              <a:gd name="T9" fmla="*/ 71 h 76"/>
            </a:gdLst>
            <a:ahLst/>
            <a:cxnLst>
              <a:cxn ang="0">
                <a:pos x="T0" y="T1"/>
              </a:cxn>
              <a:cxn ang="0">
                <a:pos x="T2" y="T3"/>
              </a:cxn>
              <a:cxn ang="0">
                <a:pos x="T4" y="T5"/>
              </a:cxn>
              <a:cxn ang="0">
                <a:pos x="T6" y="T7"/>
              </a:cxn>
              <a:cxn ang="0">
                <a:pos x="T8" y="T9"/>
              </a:cxn>
            </a:cxnLst>
            <a:rect l="0" t="0" r="r" b="b"/>
            <a:pathLst>
              <a:path w="20" h="76">
                <a:moveTo>
                  <a:pt x="12" y="71"/>
                </a:moveTo>
                <a:cubicBezTo>
                  <a:pt x="9" y="55"/>
                  <a:pt x="6" y="38"/>
                  <a:pt x="4" y="21"/>
                </a:cubicBezTo>
                <a:cubicBezTo>
                  <a:pt x="3" y="15"/>
                  <a:pt x="0" y="6"/>
                  <a:pt x="7" y="0"/>
                </a:cubicBezTo>
                <a:cubicBezTo>
                  <a:pt x="20" y="24"/>
                  <a:pt x="12" y="50"/>
                  <a:pt x="19" y="75"/>
                </a:cubicBezTo>
                <a:cubicBezTo>
                  <a:pt x="15" y="76"/>
                  <a:pt x="13" y="74"/>
                  <a:pt x="12" y="71"/>
                </a:cubicBezTo>
                <a:close/>
              </a:path>
            </a:pathLst>
          </a:custGeom>
          <a:solidFill>
            <a:srgbClr val="131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4" name="Freeform 35"/>
          <p:cNvSpPr>
            <a:spLocks/>
          </p:cNvSpPr>
          <p:nvPr/>
        </p:nvSpPr>
        <p:spPr bwMode="auto">
          <a:xfrm>
            <a:off x="3979863" y="3516313"/>
            <a:ext cx="34925" cy="139700"/>
          </a:xfrm>
          <a:custGeom>
            <a:avLst/>
            <a:gdLst>
              <a:gd name="T0" fmla="*/ 5 w 16"/>
              <a:gd name="T1" fmla="*/ 11 h 63"/>
              <a:gd name="T2" fmla="*/ 13 w 16"/>
              <a:gd name="T3" fmla="*/ 0 h 63"/>
              <a:gd name="T4" fmla="*/ 6 w 16"/>
              <a:gd name="T5" fmla="*/ 62 h 63"/>
              <a:gd name="T6" fmla="*/ 2 w 16"/>
              <a:gd name="T7" fmla="*/ 58 h 63"/>
              <a:gd name="T8" fmla="*/ 5 w 16"/>
              <a:gd name="T9" fmla="*/ 11 h 63"/>
            </a:gdLst>
            <a:ahLst/>
            <a:cxnLst>
              <a:cxn ang="0">
                <a:pos x="T0" y="T1"/>
              </a:cxn>
              <a:cxn ang="0">
                <a:pos x="T2" y="T3"/>
              </a:cxn>
              <a:cxn ang="0">
                <a:pos x="T4" y="T5"/>
              </a:cxn>
              <a:cxn ang="0">
                <a:pos x="T6" y="T7"/>
              </a:cxn>
              <a:cxn ang="0">
                <a:pos x="T8" y="T9"/>
              </a:cxn>
            </a:cxnLst>
            <a:rect l="0" t="0" r="r" b="b"/>
            <a:pathLst>
              <a:path w="16" h="63">
                <a:moveTo>
                  <a:pt x="5" y="11"/>
                </a:moveTo>
                <a:cubicBezTo>
                  <a:pt x="7" y="7"/>
                  <a:pt x="6" y="1"/>
                  <a:pt x="13" y="0"/>
                </a:cubicBezTo>
                <a:cubicBezTo>
                  <a:pt x="16" y="22"/>
                  <a:pt x="8" y="42"/>
                  <a:pt x="6" y="62"/>
                </a:cubicBezTo>
                <a:cubicBezTo>
                  <a:pt x="2" y="63"/>
                  <a:pt x="0" y="62"/>
                  <a:pt x="2" y="58"/>
                </a:cubicBezTo>
                <a:cubicBezTo>
                  <a:pt x="4" y="42"/>
                  <a:pt x="0" y="26"/>
                  <a:pt x="5" y="11"/>
                </a:cubicBezTo>
                <a:close/>
              </a:path>
            </a:pathLst>
          </a:custGeom>
          <a:solidFill>
            <a:srgbClr val="1B1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5" name="Freeform 36"/>
          <p:cNvSpPr>
            <a:spLocks/>
          </p:cNvSpPr>
          <p:nvPr/>
        </p:nvSpPr>
        <p:spPr bwMode="auto">
          <a:xfrm>
            <a:off x="3968751" y="3644900"/>
            <a:ext cx="23813" cy="136525"/>
          </a:xfrm>
          <a:custGeom>
            <a:avLst/>
            <a:gdLst>
              <a:gd name="T0" fmla="*/ 7 w 11"/>
              <a:gd name="T1" fmla="*/ 0 h 62"/>
              <a:gd name="T2" fmla="*/ 11 w 11"/>
              <a:gd name="T3" fmla="*/ 4 h 62"/>
              <a:gd name="T4" fmla="*/ 3 w 11"/>
              <a:gd name="T5" fmla="*/ 61 h 62"/>
              <a:gd name="T6" fmla="*/ 0 w 11"/>
              <a:gd name="T7" fmla="*/ 61 h 62"/>
              <a:gd name="T8" fmla="*/ 7 w 11"/>
              <a:gd name="T9" fmla="*/ 0 h 62"/>
            </a:gdLst>
            <a:ahLst/>
            <a:cxnLst>
              <a:cxn ang="0">
                <a:pos x="T0" y="T1"/>
              </a:cxn>
              <a:cxn ang="0">
                <a:pos x="T2" y="T3"/>
              </a:cxn>
              <a:cxn ang="0">
                <a:pos x="T4" y="T5"/>
              </a:cxn>
              <a:cxn ang="0">
                <a:pos x="T6" y="T7"/>
              </a:cxn>
              <a:cxn ang="0">
                <a:pos x="T8" y="T9"/>
              </a:cxn>
            </a:cxnLst>
            <a:rect l="0" t="0" r="r" b="b"/>
            <a:pathLst>
              <a:path w="11" h="62">
                <a:moveTo>
                  <a:pt x="7" y="0"/>
                </a:moveTo>
                <a:cubicBezTo>
                  <a:pt x="8" y="1"/>
                  <a:pt x="10" y="3"/>
                  <a:pt x="11" y="4"/>
                </a:cubicBezTo>
                <a:cubicBezTo>
                  <a:pt x="8" y="23"/>
                  <a:pt x="6" y="42"/>
                  <a:pt x="3" y="61"/>
                </a:cubicBezTo>
                <a:cubicBezTo>
                  <a:pt x="2" y="62"/>
                  <a:pt x="1" y="62"/>
                  <a:pt x="0" y="61"/>
                </a:cubicBezTo>
                <a:cubicBezTo>
                  <a:pt x="5" y="41"/>
                  <a:pt x="0" y="20"/>
                  <a:pt x="7" y="0"/>
                </a:cubicBezTo>
                <a:close/>
              </a:path>
            </a:pathLst>
          </a:custGeom>
          <a:solidFill>
            <a:srgbClr val="646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6" name="Freeform 37"/>
          <p:cNvSpPr>
            <a:spLocks/>
          </p:cNvSpPr>
          <p:nvPr/>
        </p:nvSpPr>
        <p:spPr bwMode="auto">
          <a:xfrm>
            <a:off x="4032251" y="3470275"/>
            <a:ext cx="22225" cy="88900"/>
          </a:xfrm>
          <a:custGeom>
            <a:avLst/>
            <a:gdLst>
              <a:gd name="T0" fmla="*/ 6 w 10"/>
              <a:gd name="T1" fmla="*/ 4 h 40"/>
              <a:gd name="T2" fmla="*/ 0 w 10"/>
              <a:gd name="T3" fmla="*/ 40 h 40"/>
              <a:gd name="T4" fmla="*/ 0 w 10"/>
              <a:gd name="T5" fmla="*/ 0 h 40"/>
              <a:gd name="T6" fmla="*/ 6 w 10"/>
              <a:gd name="T7" fmla="*/ 4 h 40"/>
            </a:gdLst>
            <a:ahLst/>
            <a:cxnLst>
              <a:cxn ang="0">
                <a:pos x="T0" y="T1"/>
              </a:cxn>
              <a:cxn ang="0">
                <a:pos x="T2" y="T3"/>
              </a:cxn>
              <a:cxn ang="0">
                <a:pos x="T4" y="T5"/>
              </a:cxn>
              <a:cxn ang="0">
                <a:pos x="T6" y="T7"/>
              </a:cxn>
            </a:cxnLst>
            <a:rect l="0" t="0" r="r" b="b"/>
            <a:pathLst>
              <a:path w="10" h="40">
                <a:moveTo>
                  <a:pt x="6" y="4"/>
                </a:moveTo>
                <a:cubicBezTo>
                  <a:pt x="5" y="15"/>
                  <a:pt x="10" y="26"/>
                  <a:pt x="0" y="40"/>
                </a:cubicBezTo>
                <a:cubicBezTo>
                  <a:pt x="0" y="24"/>
                  <a:pt x="0" y="12"/>
                  <a:pt x="0" y="0"/>
                </a:cubicBezTo>
                <a:cubicBezTo>
                  <a:pt x="2" y="2"/>
                  <a:pt x="4" y="3"/>
                  <a:pt x="6" y="4"/>
                </a:cubicBezTo>
                <a:close/>
              </a:path>
            </a:pathLst>
          </a:custGeom>
          <a:solidFill>
            <a:srgbClr val="343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7" name="Freeform 38"/>
          <p:cNvSpPr>
            <a:spLocks/>
          </p:cNvSpPr>
          <p:nvPr/>
        </p:nvSpPr>
        <p:spPr bwMode="auto">
          <a:xfrm>
            <a:off x="990601" y="3706813"/>
            <a:ext cx="25400" cy="119063"/>
          </a:xfrm>
          <a:custGeom>
            <a:avLst/>
            <a:gdLst>
              <a:gd name="T0" fmla="*/ 0 w 11"/>
              <a:gd name="T1" fmla="*/ 0 h 54"/>
              <a:gd name="T2" fmla="*/ 7 w 11"/>
              <a:gd name="T3" fmla="*/ 4 h 54"/>
              <a:gd name="T4" fmla="*/ 11 w 11"/>
              <a:gd name="T5" fmla="*/ 53 h 54"/>
              <a:gd name="T6" fmla="*/ 7 w 11"/>
              <a:gd name="T7" fmla="*/ 52 h 54"/>
              <a:gd name="T8" fmla="*/ 0 w 11"/>
              <a:gd name="T9" fmla="*/ 0 h 54"/>
            </a:gdLst>
            <a:ahLst/>
            <a:cxnLst>
              <a:cxn ang="0">
                <a:pos x="T0" y="T1"/>
              </a:cxn>
              <a:cxn ang="0">
                <a:pos x="T2" y="T3"/>
              </a:cxn>
              <a:cxn ang="0">
                <a:pos x="T4" y="T5"/>
              </a:cxn>
              <a:cxn ang="0">
                <a:pos x="T6" y="T7"/>
              </a:cxn>
              <a:cxn ang="0">
                <a:pos x="T8" y="T9"/>
              </a:cxn>
            </a:cxnLst>
            <a:rect l="0" t="0" r="r" b="b"/>
            <a:pathLst>
              <a:path w="11" h="54">
                <a:moveTo>
                  <a:pt x="0" y="0"/>
                </a:moveTo>
                <a:cubicBezTo>
                  <a:pt x="2" y="1"/>
                  <a:pt x="5" y="3"/>
                  <a:pt x="7" y="4"/>
                </a:cubicBezTo>
                <a:cubicBezTo>
                  <a:pt x="8" y="20"/>
                  <a:pt x="10" y="37"/>
                  <a:pt x="11" y="53"/>
                </a:cubicBezTo>
                <a:cubicBezTo>
                  <a:pt x="9" y="54"/>
                  <a:pt x="8" y="54"/>
                  <a:pt x="7" y="52"/>
                </a:cubicBezTo>
                <a:cubicBezTo>
                  <a:pt x="5" y="35"/>
                  <a:pt x="3" y="17"/>
                  <a:pt x="0" y="0"/>
                </a:cubicBezTo>
                <a:close/>
              </a:path>
            </a:pathLst>
          </a:custGeom>
          <a:solidFill>
            <a:srgbClr val="636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8" name="Freeform 39"/>
          <p:cNvSpPr>
            <a:spLocks/>
          </p:cNvSpPr>
          <p:nvPr/>
        </p:nvSpPr>
        <p:spPr bwMode="auto">
          <a:xfrm>
            <a:off x="3959226" y="3776663"/>
            <a:ext cx="33338" cy="80963"/>
          </a:xfrm>
          <a:custGeom>
            <a:avLst/>
            <a:gdLst>
              <a:gd name="T0" fmla="*/ 4 w 15"/>
              <a:gd name="T1" fmla="*/ 1 h 36"/>
              <a:gd name="T2" fmla="*/ 7 w 15"/>
              <a:gd name="T3" fmla="*/ 1 h 36"/>
              <a:gd name="T4" fmla="*/ 0 w 15"/>
              <a:gd name="T5" fmla="*/ 36 h 36"/>
              <a:gd name="T6" fmla="*/ 4 w 15"/>
              <a:gd name="T7" fmla="*/ 1 h 36"/>
            </a:gdLst>
            <a:ahLst/>
            <a:cxnLst>
              <a:cxn ang="0">
                <a:pos x="T0" y="T1"/>
              </a:cxn>
              <a:cxn ang="0">
                <a:pos x="T2" y="T3"/>
              </a:cxn>
              <a:cxn ang="0">
                <a:pos x="T4" y="T5"/>
              </a:cxn>
              <a:cxn ang="0">
                <a:pos x="T6" y="T7"/>
              </a:cxn>
            </a:cxnLst>
            <a:rect l="0" t="0" r="r" b="b"/>
            <a:pathLst>
              <a:path w="15" h="36">
                <a:moveTo>
                  <a:pt x="4" y="1"/>
                </a:moveTo>
                <a:cubicBezTo>
                  <a:pt x="5" y="0"/>
                  <a:pt x="6" y="0"/>
                  <a:pt x="7" y="1"/>
                </a:cubicBezTo>
                <a:cubicBezTo>
                  <a:pt x="5" y="12"/>
                  <a:pt x="15" y="27"/>
                  <a:pt x="0" y="36"/>
                </a:cubicBezTo>
                <a:cubicBezTo>
                  <a:pt x="1" y="24"/>
                  <a:pt x="2" y="12"/>
                  <a:pt x="4" y="1"/>
                </a:cubicBezTo>
                <a:close/>
              </a:path>
            </a:pathLst>
          </a:custGeom>
          <a:solidFill>
            <a:srgbClr val="313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9" name="Freeform 40"/>
          <p:cNvSpPr>
            <a:spLocks/>
          </p:cNvSpPr>
          <p:nvPr/>
        </p:nvSpPr>
        <p:spPr bwMode="auto">
          <a:xfrm>
            <a:off x="949326" y="3656013"/>
            <a:ext cx="17463" cy="63500"/>
          </a:xfrm>
          <a:custGeom>
            <a:avLst/>
            <a:gdLst>
              <a:gd name="T0" fmla="*/ 6 w 8"/>
              <a:gd name="T1" fmla="*/ 8 h 29"/>
              <a:gd name="T2" fmla="*/ 8 w 8"/>
              <a:gd name="T3" fmla="*/ 29 h 29"/>
              <a:gd name="T4" fmla="*/ 0 w 8"/>
              <a:gd name="T5" fmla="*/ 0 h 29"/>
              <a:gd name="T6" fmla="*/ 6 w 8"/>
              <a:gd name="T7" fmla="*/ 8 h 29"/>
            </a:gdLst>
            <a:ahLst/>
            <a:cxnLst>
              <a:cxn ang="0">
                <a:pos x="T0" y="T1"/>
              </a:cxn>
              <a:cxn ang="0">
                <a:pos x="T2" y="T3"/>
              </a:cxn>
              <a:cxn ang="0">
                <a:pos x="T4" y="T5"/>
              </a:cxn>
              <a:cxn ang="0">
                <a:pos x="T6" y="T7"/>
              </a:cxn>
            </a:cxnLst>
            <a:rect l="0" t="0" r="r" b="b"/>
            <a:pathLst>
              <a:path w="8" h="29">
                <a:moveTo>
                  <a:pt x="6" y="8"/>
                </a:moveTo>
                <a:cubicBezTo>
                  <a:pt x="7" y="15"/>
                  <a:pt x="8" y="22"/>
                  <a:pt x="8" y="29"/>
                </a:cubicBezTo>
                <a:cubicBezTo>
                  <a:pt x="1" y="20"/>
                  <a:pt x="0" y="10"/>
                  <a:pt x="0" y="0"/>
                </a:cubicBezTo>
                <a:cubicBezTo>
                  <a:pt x="2" y="3"/>
                  <a:pt x="4" y="5"/>
                  <a:pt x="6" y="8"/>
                </a:cubicBezTo>
                <a:close/>
              </a:path>
            </a:pathLst>
          </a:custGeom>
          <a:solidFill>
            <a:srgbClr val="2E33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0" name="Freeform 41"/>
          <p:cNvSpPr>
            <a:spLocks/>
          </p:cNvSpPr>
          <p:nvPr/>
        </p:nvSpPr>
        <p:spPr bwMode="auto">
          <a:xfrm>
            <a:off x="1000126" y="3821113"/>
            <a:ext cx="26988" cy="71438"/>
          </a:xfrm>
          <a:custGeom>
            <a:avLst/>
            <a:gdLst>
              <a:gd name="T0" fmla="*/ 3 w 12"/>
              <a:gd name="T1" fmla="*/ 0 h 32"/>
              <a:gd name="T2" fmla="*/ 7 w 12"/>
              <a:gd name="T3" fmla="*/ 1 h 32"/>
              <a:gd name="T4" fmla="*/ 12 w 12"/>
              <a:gd name="T5" fmla="*/ 25 h 32"/>
              <a:gd name="T6" fmla="*/ 11 w 12"/>
              <a:gd name="T7" fmla="*/ 30 h 32"/>
              <a:gd name="T8" fmla="*/ 4 w 12"/>
              <a:gd name="T9" fmla="*/ 26 h 32"/>
              <a:gd name="T10" fmla="*/ 3 w 12"/>
              <a:gd name="T11" fmla="*/ 0 h 32"/>
            </a:gdLst>
            <a:ahLst/>
            <a:cxnLst>
              <a:cxn ang="0">
                <a:pos x="T0" y="T1"/>
              </a:cxn>
              <a:cxn ang="0">
                <a:pos x="T2" y="T3"/>
              </a:cxn>
              <a:cxn ang="0">
                <a:pos x="T4" y="T5"/>
              </a:cxn>
              <a:cxn ang="0">
                <a:pos x="T6" y="T7"/>
              </a:cxn>
              <a:cxn ang="0">
                <a:pos x="T8" y="T9"/>
              </a:cxn>
              <a:cxn ang="0">
                <a:pos x="T10" y="T11"/>
              </a:cxn>
            </a:cxnLst>
            <a:rect l="0" t="0" r="r" b="b"/>
            <a:pathLst>
              <a:path w="12" h="32">
                <a:moveTo>
                  <a:pt x="3" y="0"/>
                </a:moveTo>
                <a:cubicBezTo>
                  <a:pt x="4" y="1"/>
                  <a:pt x="6" y="1"/>
                  <a:pt x="7" y="1"/>
                </a:cubicBezTo>
                <a:cubicBezTo>
                  <a:pt x="9" y="9"/>
                  <a:pt x="5" y="18"/>
                  <a:pt x="12" y="25"/>
                </a:cubicBezTo>
                <a:cubicBezTo>
                  <a:pt x="11" y="27"/>
                  <a:pt x="12" y="30"/>
                  <a:pt x="11" y="30"/>
                </a:cubicBezTo>
                <a:cubicBezTo>
                  <a:pt x="7" y="32"/>
                  <a:pt x="4" y="29"/>
                  <a:pt x="4" y="26"/>
                </a:cubicBezTo>
                <a:cubicBezTo>
                  <a:pt x="5" y="17"/>
                  <a:pt x="0" y="9"/>
                  <a:pt x="3" y="0"/>
                </a:cubicBezTo>
                <a:close/>
              </a:path>
            </a:pathLst>
          </a:custGeom>
          <a:solidFill>
            <a:srgbClr val="0C0E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1" name="Freeform 42"/>
          <p:cNvSpPr>
            <a:spLocks/>
          </p:cNvSpPr>
          <p:nvPr/>
        </p:nvSpPr>
        <p:spPr bwMode="auto">
          <a:xfrm>
            <a:off x="938213" y="3505200"/>
            <a:ext cx="17463" cy="88900"/>
          </a:xfrm>
          <a:custGeom>
            <a:avLst/>
            <a:gdLst>
              <a:gd name="T0" fmla="*/ 0 w 8"/>
              <a:gd name="T1" fmla="*/ 40 h 40"/>
              <a:gd name="T2" fmla="*/ 1 w 8"/>
              <a:gd name="T3" fmla="*/ 0 h 40"/>
              <a:gd name="T4" fmla="*/ 0 w 8"/>
              <a:gd name="T5" fmla="*/ 40 h 40"/>
            </a:gdLst>
            <a:ahLst/>
            <a:cxnLst>
              <a:cxn ang="0">
                <a:pos x="T0" y="T1"/>
              </a:cxn>
              <a:cxn ang="0">
                <a:pos x="T2" y="T3"/>
              </a:cxn>
              <a:cxn ang="0">
                <a:pos x="T4" y="T5"/>
              </a:cxn>
            </a:cxnLst>
            <a:rect l="0" t="0" r="r" b="b"/>
            <a:pathLst>
              <a:path w="8" h="40">
                <a:moveTo>
                  <a:pt x="0" y="40"/>
                </a:moveTo>
                <a:cubicBezTo>
                  <a:pt x="0" y="26"/>
                  <a:pt x="0" y="13"/>
                  <a:pt x="1" y="0"/>
                </a:cubicBezTo>
                <a:cubicBezTo>
                  <a:pt x="5" y="13"/>
                  <a:pt x="8" y="27"/>
                  <a:pt x="0" y="40"/>
                </a:cubicBezTo>
                <a:close/>
              </a:path>
            </a:pathLst>
          </a:custGeom>
          <a:solidFill>
            <a:srgbClr val="1C1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2" name="Freeform 43"/>
          <p:cNvSpPr>
            <a:spLocks/>
          </p:cNvSpPr>
          <p:nvPr/>
        </p:nvSpPr>
        <p:spPr bwMode="auto">
          <a:xfrm>
            <a:off x="1784351" y="2668588"/>
            <a:ext cx="1309688" cy="338138"/>
          </a:xfrm>
          <a:custGeom>
            <a:avLst/>
            <a:gdLst>
              <a:gd name="T0" fmla="*/ 292 w 593"/>
              <a:gd name="T1" fmla="*/ 150 h 153"/>
              <a:gd name="T2" fmla="*/ 47 w 593"/>
              <a:gd name="T3" fmla="*/ 150 h 153"/>
              <a:gd name="T4" fmla="*/ 25 w 593"/>
              <a:gd name="T5" fmla="*/ 149 h 153"/>
              <a:gd name="T6" fmla="*/ 10 w 593"/>
              <a:gd name="T7" fmla="*/ 117 h 153"/>
              <a:gd name="T8" fmla="*/ 68 w 593"/>
              <a:gd name="T9" fmla="*/ 27 h 153"/>
              <a:gd name="T10" fmla="*/ 119 w 593"/>
              <a:gd name="T11" fmla="*/ 7 h 153"/>
              <a:gd name="T12" fmla="*/ 417 w 593"/>
              <a:gd name="T13" fmla="*/ 7 h 153"/>
              <a:gd name="T14" fmla="*/ 443 w 593"/>
              <a:gd name="T15" fmla="*/ 7 h 153"/>
              <a:gd name="T16" fmla="*/ 551 w 593"/>
              <a:gd name="T17" fmla="*/ 64 h 153"/>
              <a:gd name="T18" fmla="*/ 581 w 593"/>
              <a:gd name="T19" fmla="*/ 113 h 153"/>
              <a:gd name="T20" fmla="*/ 564 w 593"/>
              <a:gd name="T21" fmla="*/ 148 h 153"/>
              <a:gd name="T22" fmla="*/ 483 w 593"/>
              <a:gd name="T23" fmla="*/ 150 h 153"/>
              <a:gd name="T24" fmla="*/ 292 w 593"/>
              <a:gd name="T25" fmla="*/ 150 h 153"/>
              <a:gd name="T26" fmla="*/ 292 w 593"/>
              <a:gd name="T27" fmla="*/ 1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3" h="153">
                <a:moveTo>
                  <a:pt x="292" y="150"/>
                </a:moveTo>
                <a:cubicBezTo>
                  <a:pt x="210" y="150"/>
                  <a:pt x="129" y="150"/>
                  <a:pt x="47" y="150"/>
                </a:cubicBezTo>
                <a:cubicBezTo>
                  <a:pt x="40" y="150"/>
                  <a:pt x="32" y="150"/>
                  <a:pt x="25" y="149"/>
                </a:cubicBezTo>
                <a:cubicBezTo>
                  <a:pt x="6" y="145"/>
                  <a:pt x="0" y="133"/>
                  <a:pt x="10" y="117"/>
                </a:cubicBezTo>
                <a:cubicBezTo>
                  <a:pt x="28" y="87"/>
                  <a:pt x="48" y="57"/>
                  <a:pt x="68" y="27"/>
                </a:cubicBezTo>
                <a:cubicBezTo>
                  <a:pt x="80" y="9"/>
                  <a:pt x="101" y="7"/>
                  <a:pt x="119" y="7"/>
                </a:cubicBezTo>
                <a:cubicBezTo>
                  <a:pt x="219" y="6"/>
                  <a:pt x="318" y="7"/>
                  <a:pt x="417" y="7"/>
                </a:cubicBezTo>
                <a:cubicBezTo>
                  <a:pt x="426" y="7"/>
                  <a:pt x="435" y="8"/>
                  <a:pt x="443" y="7"/>
                </a:cubicBezTo>
                <a:cubicBezTo>
                  <a:pt x="493" y="0"/>
                  <a:pt x="529" y="19"/>
                  <a:pt x="551" y="64"/>
                </a:cubicBezTo>
                <a:cubicBezTo>
                  <a:pt x="560" y="81"/>
                  <a:pt x="571" y="97"/>
                  <a:pt x="581" y="113"/>
                </a:cubicBezTo>
                <a:cubicBezTo>
                  <a:pt x="593" y="134"/>
                  <a:pt x="588" y="143"/>
                  <a:pt x="564" y="148"/>
                </a:cubicBezTo>
                <a:cubicBezTo>
                  <a:pt x="537" y="153"/>
                  <a:pt x="510" y="150"/>
                  <a:pt x="483" y="150"/>
                </a:cubicBezTo>
                <a:cubicBezTo>
                  <a:pt x="419" y="151"/>
                  <a:pt x="356" y="150"/>
                  <a:pt x="292" y="150"/>
                </a:cubicBezTo>
                <a:cubicBezTo>
                  <a:pt x="292" y="150"/>
                  <a:pt x="292" y="150"/>
                  <a:pt x="292" y="150"/>
                </a:cubicBezTo>
                <a:close/>
              </a:path>
            </a:pathLst>
          </a:custGeom>
          <a:solidFill>
            <a:srgbClr val="3C8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3" name="Freeform 44"/>
          <p:cNvSpPr>
            <a:spLocks/>
          </p:cNvSpPr>
          <p:nvPr/>
        </p:nvSpPr>
        <p:spPr bwMode="auto">
          <a:xfrm>
            <a:off x="1828801" y="3357563"/>
            <a:ext cx="1220788" cy="300038"/>
          </a:xfrm>
          <a:custGeom>
            <a:avLst/>
            <a:gdLst>
              <a:gd name="T0" fmla="*/ 267 w 553"/>
              <a:gd name="T1" fmla="*/ 131 h 136"/>
              <a:gd name="T2" fmla="*/ 111 w 553"/>
              <a:gd name="T3" fmla="*/ 127 h 136"/>
              <a:gd name="T4" fmla="*/ 7 w 553"/>
              <a:gd name="T5" fmla="*/ 46 h 136"/>
              <a:gd name="T6" fmla="*/ 35 w 553"/>
              <a:gd name="T7" fmla="*/ 6 h 136"/>
              <a:gd name="T8" fmla="*/ 378 w 553"/>
              <a:gd name="T9" fmla="*/ 3 h 136"/>
              <a:gd name="T10" fmla="*/ 523 w 553"/>
              <a:gd name="T11" fmla="*/ 6 h 136"/>
              <a:gd name="T12" fmla="*/ 548 w 553"/>
              <a:gd name="T13" fmla="*/ 38 h 136"/>
              <a:gd name="T14" fmla="*/ 475 w 553"/>
              <a:gd name="T15" fmla="*/ 119 h 136"/>
              <a:gd name="T16" fmla="*/ 351 w 553"/>
              <a:gd name="T17" fmla="*/ 131 h 136"/>
              <a:gd name="T18" fmla="*/ 267 w 553"/>
              <a:gd name="T19" fmla="*/ 13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136">
                <a:moveTo>
                  <a:pt x="267" y="131"/>
                </a:moveTo>
                <a:cubicBezTo>
                  <a:pt x="222" y="128"/>
                  <a:pt x="166" y="136"/>
                  <a:pt x="111" y="127"/>
                </a:cubicBezTo>
                <a:cubicBezTo>
                  <a:pt x="62" y="119"/>
                  <a:pt x="22" y="99"/>
                  <a:pt x="7" y="46"/>
                </a:cubicBezTo>
                <a:cubicBezTo>
                  <a:pt x="0" y="20"/>
                  <a:pt x="8" y="8"/>
                  <a:pt x="35" y="6"/>
                </a:cubicBezTo>
                <a:cubicBezTo>
                  <a:pt x="150" y="0"/>
                  <a:pt x="264" y="3"/>
                  <a:pt x="378" y="3"/>
                </a:cubicBezTo>
                <a:cubicBezTo>
                  <a:pt x="427" y="3"/>
                  <a:pt x="475" y="5"/>
                  <a:pt x="523" y="6"/>
                </a:cubicBezTo>
                <a:cubicBezTo>
                  <a:pt x="543" y="7"/>
                  <a:pt x="553" y="18"/>
                  <a:pt x="548" y="38"/>
                </a:cubicBezTo>
                <a:cubicBezTo>
                  <a:pt x="538" y="78"/>
                  <a:pt x="516" y="106"/>
                  <a:pt x="475" y="119"/>
                </a:cubicBezTo>
                <a:cubicBezTo>
                  <a:pt x="434" y="131"/>
                  <a:pt x="393" y="131"/>
                  <a:pt x="351" y="131"/>
                </a:cubicBezTo>
                <a:cubicBezTo>
                  <a:pt x="326" y="131"/>
                  <a:pt x="301" y="131"/>
                  <a:pt x="267" y="131"/>
                </a:cubicBezTo>
                <a:close/>
              </a:path>
            </a:pathLst>
          </a:custGeom>
          <a:solidFill>
            <a:srgbClr val="3C8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4" name="Freeform 45"/>
          <p:cNvSpPr>
            <a:spLocks/>
          </p:cNvSpPr>
          <p:nvPr/>
        </p:nvSpPr>
        <p:spPr bwMode="auto">
          <a:xfrm>
            <a:off x="1901826" y="3776663"/>
            <a:ext cx="1073150" cy="155575"/>
          </a:xfrm>
          <a:custGeom>
            <a:avLst/>
            <a:gdLst>
              <a:gd name="T0" fmla="*/ 246 w 486"/>
              <a:gd name="T1" fmla="*/ 69 h 70"/>
              <a:gd name="T2" fmla="*/ 32 w 486"/>
              <a:gd name="T3" fmla="*/ 69 h 70"/>
              <a:gd name="T4" fmla="*/ 5 w 486"/>
              <a:gd name="T5" fmla="*/ 57 h 70"/>
              <a:gd name="T6" fmla="*/ 15 w 486"/>
              <a:gd name="T7" fmla="*/ 27 h 70"/>
              <a:gd name="T8" fmla="*/ 80 w 486"/>
              <a:gd name="T9" fmla="*/ 0 h 70"/>
              <a:gd name="T10" fmla="*/ 412 w 486"/>
              <a:gd name="T11" fmla="*/ 0 h 70"/>
              <a:gd name="T12" fmla="*/ 476 w 486"/>
              <a:gd name="T13" fmla="*/ 31 h 70"/>
              <a:gd name="T14" fmla="*/ 481 w 486"/>
              <a:gd name="T15" fmla="*/ 59 h 70"/>
              <a:gd name="T16" fmla="*/ 457 w 486"/>
              <a:gd name="T17" fmla="*/ 69 h 70"/>
              <a:gd name="T18" fmla="*/ 246 w 486"/>
              <a:gd name="T19"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70">
                <a:moveTo>
                  <a:pt x="246" y="69"/>
                </a:moveTo>
                <a:cubicBezTo>
                  <a:pt x="174" y="69"/>
                  <a:pt x="103" y="69"/>
                  <a:pt x="32" y="69"/>
                </a:cubicBezTo>
                <a:cubicBezTo>
                  <a:pt x="21" y="69"/>
                  <a:pt x="10" y="69"/>
                  <a:pt x="5" y="57"/>
                </a:cubicBezTo>
                <a:cubicBezTo>
                  <a:pt x="0" y="45"/>
                  <a:pt x="5" y="35"/>
                  <a:pt x="15" y="27"/>
                </a:cubicBezTo>
                <a:cubicBezTo>
                  <a:pt x="34" y="10"/>
                  <a:pt x="53" y="0"/>
                  <a:pt x="80" y="0"/>
                </a:cubicBezTo>
                <a:cubicBezTo>
                  <a:pt x="191" y="1"/>
                  <a:pt x="302" y="1"/>
                  <a:pt x="412" y="0"/>
                </a:cubicBezTo>
                <a:cubicBezTo>
                  <a:pt x="439" y="0"/>
                  <a:pt x="458" y="14"/>
                  <a:pt x="476" y="31"/>
                </a:cubicBezTo>
                <a:cubicBezTo>
                  <a:pt x="483" y="39"/>
                  <a:pt x="486" y="48"/>
                  <a:pt x="481" y="59"/>
                </a:cubicBezTo>
                <a:cubicBezTo>
                  <a:pt x="476" y="70"/>
                  <a:pt x="467" y="69"/>
                  <a:pt x="457" y="69"/>
                </a:cubicBezTo>
                <a:cubicBezTo>
                  <a:pt x="387" y="69"/>
                  <a:pt x="316" y="69"/>
                  <a:pt x="246" y="69"/>
                </a:cubicBezTo>
                <a:close/>
              </a:path>
            </a:pathLst>
          </a:custGeom>
          <a:solidFill>
            <a:srgbClr val="3C8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5" name="Freeform 46"/>
          <p:cNvSpPr>
            <a:spLocks/>
          </p:cNvSpPr>
          <p:nvPr/>
        </p:nvSpPr>
        <p:spPr bwMode="auto">
          <a:xfrm>
            <a:off x="1501776" y="3306763"/>
            <a:ext cx="277813" cy="231775"/>
          </a:xfrm>
          <a:custGeom>
            <a:avLst/>
            <a:gdLst>
              <a:gd name="T0" fmla="*/ 1 w 126"/>
              <a:gd name="T1" fmla="*/ 37 h 105"/>
              <a:gd name="T2" fmla="*/ 1 w 126"/>
              <a:gd name="T3" fmla="*/ 17 h 105"/>
              <a:gd name="T4" fmla="*/ 20 w 126"/>
              <a:gd name="T5" fmla="*/ 4 h 105"/>
              <a:gd name="T6" fmla="*/ 97 w 126"/>
              <a:gd name="T7" fmla="*/ 35 h 105"/>
              <a:gd name="T8" fmla="*/ 122 w 126"/>
              <a:gd name="T9" fmla="*/ 97 h 105"/>
              <a:gd name="T10" fmla="*/ 110 w 126"/>
              <a:gd name="T11" fmla="*/ 104 h 105"/>
              <a:gd name="T12" fmla="*/ 18 w 126"/>
              <a:gd name="T13" fmla="*/ 80 h 105"/>
              <a:gd name="T14" fmla="*/ 1 w 126"/>
              <a:gd name="T15" fmla="*/ 37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05">
                <a:moveTo>
                  <a:pt x="1" y="37"/>
                </a:moveTo>
                <a:cubicBezTo>
                  <a:pt x="1" y="30"/>
                  <a:pt x="0" y="23"/>
                  <a:pt x="1" y="17"/>
                </a:cubicBezTo>
                <a:cubicBezTo>
                  <a:pt x="2" y="5"/>
                  <a:pt x="8" y="0"/>
                  <a:pt x="20" y="4"/>
                </a:cubicBezTo>
                <a:cubicBezTo>
                  <a:pt x="45" y="14"/>
                  <a:pt x="71" y="24"/>
                  <a:pt x="97" y="35"/>
                </a:cubicBezTo>
                <a:cubicBezTo>
                  <a:pt x="112" y="42"/>
                  <a:pt x="126" y="82"/>
                  <a:pt x="122" y="97"/>
                </a:cubicBezTo>
                <a:cubicBezTo>
                  <a:pt x="120" y="103"/>
                  <a:pt x="117" y="105"/>
                  <a:pt x="110" y="104"/>
                </a:cubicBezTo>
                <a:cubicBezTo>
                  <a:pt x="79" y="95"/>
                  <a:pt x="49" y="89"/>
                  <a:pt x="18" y="80"/>
                </a:cubicBezTo>
                <a:cubicBezTo>
                  <a:pt x="3" y="76"/>
                  <a:pt x="0" y="68"/>
                  <a:pt x="1" y="37"/>
                </a:cubicBezTo>
                <a:close/>
              </a:path>
            </a:pathLst>
          </a:custGeom>
          <a:solidFill>
            <a:srgbClr val="3C8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6" name="Freeform 47"/>
          <p:cNvSpPr>
            <a:spLocks/>
          </p:cNvSpPr>
          <p:nvPr/>
        </p:nvSpPr>
        <p:spPr bwMode="auto">
          <a:xfrm>
            <a:off x="3105151" y="3305175"/>
            <a:ext cx="271463" cy="238125"/>
          </a:xfrm>
          <a:custGeom>
            <a:avLst/>
            <a:gdLst>
              <a:gd name="T0" fmla="*/ 122 w 123"/>
              <a:gd name="T1" fmla="*/ 39 h 108"/>
              <a:gd name="T2" fmla="*/ 88 w 123"/>
              <a:gd name="T3" fmla="*/ 86 h 108"/>
              <a:gd name="T4" fmla="*/ 15 w 123"/>
              <a:gd name="T5" fmla="*/ 104 h 108"/>
              <a:gd name="T6" fmla="*/ 1 w 123"/>
              <a:gd name="T7" fmla="*/ 91 h 108"/>
              <a:gd name="T8" fmla="*/ 47 w 123"/>
              <a:gd name="T9" fmla="*/ 26 h 108"/>
              <a:gd name="T10" fmla="*/ 95 w 123"/>
              <a:gd name="T11" fmla="*/ 8 h 108"/>
              <a:gd name="T12" fmla="*/ 122 w 123"/>
              <a:gd name="T13" fmla="*/ 27 h 108"/>
              <a:gd name="T14" fmla="*/ 122 w 123"/>
              <a:gd name="T15" fmla="*/ 39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08">
                <a:moveTo>
                  <a:pt x="122" y="39"/>
                </a:moveTo>
                <a:cubicBezTo>
                  <a:pt x="123" y="74"/>
                  <a:pt x="121" y="77"/>
                  <a:pt x="88" y="86"/>
                </a:cubicBezTo>
                <a:cubicBezTo>
                  <a:pt x="64" y="93"/>
                  <a:pt x="39" y="97"/>
                  <a:pt x="15" y="104"/>
                </a:cubicBezTo>
                <a:cubicBezTo>
                  <a:pt x="1" y="108"/>
                  <a:pt x="0" y="99"/>
                  <a:pt x="1" y="91"/>
                </a:cubicBezTo>
                <a:cubicBezTo>
                  <a:pt x="3" y="60"/>
                  <a:pt x="14" y="36"/>
                  <a:pt x="47" y="26"/>
                </a:cubicBezTo>
                <a:cubicBezTo>
                  <a:pt x="64" y="21"/>
                  <a:pt x="79" y="14"/>
                  <a:pt x="95" y="8"/>
                </a:cubicBezTo>
                <a:cubicBezTo>
                  <a:pt x="118" y="0"/>
                  <a:pt x="122" y="2"/>
                  <a:pt x="122" y="27"/>
                </a:cubicBezTo>
                <a:cubicBezTo>
                  <a:pt x="122" y="31"/>
                  <a:pt x="122" y="35"/>
                  <a:pt x="122" y="39"/>
                </a:cubicBezTo>
                <a:close/>
              </a:path>
            </a:pathLst>
          </a:custGeom>
          <a:solidFill>
            <a:srgbClr val="3C8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7" name="Freeform 48"/>
          <p:cNvSpPr>
            <a:spLocks/>
          </p:cNvSpPr>
          <p:nvPr/>
        </p:nvSpPr>
        <p:spPr bwMode="auto">
          <a:xfrm>
            <a:off x="3100388" y="3678238"/>
            <a:ext cx="296863" cy="179388"/>
          </a:xfrm>
          <a:custGeom>
            <a:avLst/>
            <a:gdLst>
              <a:gd name="T0" fmla="*/ 38 w 134"/>
              <a:gd name="T1" fmla="*/ 81 h 81"/>
              <a:gd name="T2" fmla="*/ 13 w 134"/>
              <a:gd name="T3" fmla="*/ 71 h 81"/>
              <a:gd name="T4" fmla="*/ 19 w 134"/>
              <a:gd name="T5" fmla="*/ 38 h 81"/>
              <a:gd name="T6" fmla="*/ 108 w 134"/>
              <a:gd name="T7" fmla="*/ 7 h 81"/>
              <a:gd name="T8" fmla="*/ 131 w 134"/>
              <a:gd name="T9" fmla="*/ 27 h 81"/>
              <a:gd name="T10" fmla="*/ 89 w 134"/>
              <a:gd name="T11" fmla="*/ 72 h 81"/>
              <a:gd name="T12" fmla="*/ 38 w 1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134" h="81">
                <a:moveTo>
                  <a:pt x="38" y="81"/>
                </a:moveTo>
                <a:cubicBezTo>
                  <a:pt x="29" y="81"/>
                  <a:pt x="20" y="77"/>
                  <a:pt x="13" y="71"/>
                </a:cubicBezTo>
                <a:cubicBezTo>
                  <a:pt x="0" y="59"/>
                  <a:pt x="2" y="44"/>
                  <a:pt x="19" y="38"/>
                </a:cubicBezTo>
                <a:cubicBezTo>
                  <a:pt x="48" y="27"/>
                  <a:pt x="78" y="17"/>
                  <a:pt x="108" y="7"/>
                </a:cubicBezTo>
                <a:cubicBezTo>
                  <a:pt x="127" y="0"/>
                  <a:pt x="134" y="7"/>
                  <a:pt x="131" y="27"/>
                </a:cubicBezTo>
                <a:cubicBezTo>
                  <a:pt x="127" y="52"/>
                  <a:pt x="116" y="68"/>
                  <a:pt x="89" y="72"/>
                </a:cubicBezTo>
                <a:cubicBezTo>
                  <a:pt x="72" y="73"/>
                  <a:pt x="55" y="78"/>
                  <a:pt x="38" y="81"/>
                </a:cubicBezTo>
                <a:close/>
              </a:path>
            </a:pathLst>
          </a:custGeom>
          <a:solidFill>
            <a:srgbClr val="3C8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8" name="Freeform 49"/>
          <p:cNvSpPr>
            <a:spLocks/>
          </p:cNvSpPr>
          <p:nvPr/>
        </p:nvSpPr>
        <p:spPr bwMode="auto">
          <a:xfrm>
            <a:off x="1474788" y="3684588"/>
            <a:ext cx="295275" cy="173038"/>
          </a:xfrm>
          <a:custGeom>
            <a:avLst/>
            <a:gdLst>
              <a:gd name="T0" fmla="*/ 98 w 134"/>
              <a:gd name="T1" fmla="*/ 78 h 78"/>
              <a:gd name="T2" fmla="*/ 30 w 134"/>
              <a:gd name="T3" fmla="*/ 64 h 78"/>
              <a:gd name="T4" fmla="*/ 5 w 134"/>
              <a:gd name="T5" fmla="*/ 10 h 78"/>
              <a:gd name="T6" fmla="*/ 21 w 134"/>
              <a:gd name="T7" fmla="*/ 2 h 78"/>
              <a:gd name="T8" fmla="*/ 125 w 134"/>
              <a:gd name="T9" fmla="*/ 38 h 78"/>
              <a:gd name="T10" fmla="*/ 132 w 134"/>
              <a:gd name="T11" fmla="*/ 52 h 78"/>
              <a:gd name="T12" fmla="*/ 98 w 134"/>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134" h="78">
                <a:moveTo>
                  <a:pt x="98" y="78"/>
                </a:moveTo>
                <a:cubicBezTo>
                  <a:pt x="75" y="74"/>
                  <a:pt x="52" y="70"/>
                  <a:pt x="30" y="64"/>
                </a:cubicBezTo>
                <a:cubicBezTo>
                  <a:pt x="14" y="59"/>
                  <a:pt x="0" y="25"/>
                  <a:pt x="5" y="10"/>
                </a:cubicBezTo>
                <a:cubicBezTo>
                  <a:pt x="7" y="2"/>
                  <a:pt x="14" y="0"/>
                  <a:pt x="21" y="2"/>
                </a:cubicBezTo>
                <a:cubicBezTo>
                  <a:pt x="56" y="14"/>
                  <a:pt x="91" y="26"/>
                  <a:pt x="125" y="38"/>
                </a:cubicBezTo>
                <a:cubicBezTo>
                  <a:pt x="133" y="40"/>
                  <a:pt x="134" y="46"/>
                  <a:pt x="132" y="52"/>
                </a:cubicBezTo>
                <a:cubicBezTo>
                  <a:pt x="126" y="67"/>
                  <a:pt x="115" y="77"/>
                  <a:pt x="98" y="78"/>
                </a:cubicBezTo>
                <a:close/>
              </a:path>
            </a:pathLst>
          </a:custGeom>
          <a:solidFill>
            <a:srgbClr val="3C8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9" name="Freeform 50"/>
          <p:cNvSpPr>
            <a:spLocks/>
          </p:cNvSpPr>
          <p:nvPr/>
        </p:nvSpPr>
        <p:spPr bwMode="auto">
          <a:xfrm>
            <a:off x="2287588" y="4351338"/>
            <a:ext cx="180975" cy="285750"/>
          </a:xfrm>
          <a:custGeom>
            <a:avLst/>
            <a:gdLst>
              <a:gd name="T0" fmla="*/ 76 w 82"/>
              <a:gd name="T1" fmla="*/ 128 h 129"/>
              <a:gd name="T2" fmla="*/ 12 w 82"/>
              <a:gd name="T3" fmla="*/ 129 h 129"/>
              <a:gd name="T4" fmla="*/ 1 w 82"/>
              <a:gd name="T5" fmla="*/ 116 h 129"/>
              <a:gd name="T6" fmla="*/ 17 w 82"/>
              <a:gd name="T7" fmla="*/ 10 h 129"/>
              <a:gd name="T8" fmla="*/ 30 w 82"/>
              <a:gd name="T9" fmla="*/ 0 h 129"/>
              <a:gd name="T10" fmla="*/ 76 w 82"/>
              <a:gd name="T11" fmla="*/ 1 h 129"/>
              <a:gd name="T12" fmla="*/ 78 w 82"/>
              <a:gd name="T13" fmla="*/ 85 h 129"/>
              <a:gd name="T14" fmla="*/ 76 w 82"/>
              <a:gd name="T15" fmla="*/ 128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29">
                <a:moveTo>
                  <a:pt x="76" y="128"/>
                </a:moveTo>
                <a:cubicBezTo>
                  <a:pt x="54" y="128"/>
                  <a:pt x="33" y="128"/>
                  <a:pt x="12" y="129"/>
                </a:cubicBezTo>
                <a:cubicBezTo>
                  <a:pt x="2" y="129"/>
                  <a:pt x="0" y="126"/>
                  <a:pt x="1" y="116"/>
                </a:cubicBezTo>
                <a:cubicBezTo>
                  <a:pt x="6" y="81"/>
                  <a:pt x="12" y="46"/>
                  <a:pt x="17" y="10"/>
                </a:cubicBezTo>
                <a:cubicBezTo>
                  <a:pt x="18" y="1"/>
                  <a:pt x="23" y="0"/>
                  <a:pt x="30" y="0"/>
                </a:cubicBezTo>
                <a:cubicBezTo>
                  <a:pt x="45" y="1"/>
                  <a:pt x="60" y="1"/>
                  <a:pt x="76" y="1"/>
                </a:cubicBezTo>
                <a:cubicBezTo>
                  <a:pt x="82" y="29"/>
                  <a:pt x="77" y="57"/>
                  <a:pt x="78" y="85"/>
                </a:cubicBezTo>
                <a:cubicBezTo>
                  <a:pt x="78" y="99"/>
                  <a:pt x="82" y="114"/>
                  <a:pt x="76" y="128"/>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0" name="Freeform 51"/>
          <p:cNvSpPr>
            <a:spLocks/>
          </p:cNvSpPr>
          <p:nvPr/>
        </p:nvSpPr>
        <p:spPr bwMode="auto">
          <a:xfrm>
            <a:off x="2355851" y="4033838"/>
            <a:ext cx="107950" cy="168275"/>
          </a:xfrm>
          <a:custGeom>
            <a:avLst/>
            <a:gdLst>
              <a:gd name="T0" fmla="*/ 11 w 49"/>
              <a:gd name="T1" fmla="*/ 5 h 76"/>
              <a:gd name="T2" fmla="*/ 45 w 49"/>
              <a:gd name="T3" fmla="*/ 9 h 76"/>
              <a:gd name="T4" fmla="*/ 45 w 49"/>
              <a:gd name="T5" fmla="*/ 68 h 76"/>
              <a:gd name="T6" fmla="*/ 1 w 49"/>
              <a:gd name="T7" fmla="*/ 64 h 76"/>
              <a:gd name="T8" fmla="*/ 11 w 49"/>
              <a:gd name="T9" fmla="*/ 5 h 76"/>
            </a:gdLst>
            <a:ahLst/>
            <a:cxnLst>
              <a:cxn ang="0">
                <a:pos x="T0" y="T1"/>
              </a:cxn>
              <a:cxn ang="0">
                <a:pos x="T2" y="T3"/>
              </a:cxn>
              <a:cxn ang="0">
                <a:pos x="T4" y="T5"/>
              </a:cxn>
              <a:cxn ang="0">
                <a:pos x="T6" y="T7"/>
              </a:cxn>
              <a:cxn ang="0">
                <a:pos x="T8" y="T9"/>
              </a:cxn>
            </a:cxnLst>
            <a:rect l="0" t="0" r="r" b="b"/>
            <a:pathLst>
              <a:path w="49" h="76">
                <a:moveTo>
                  <a:pt x="11" y="5"/>
                </a:moveTo>
                <a:cubicBezTo>
                  <a:pt x="22" y="7"/>
                  <a:pt x="35" y="0"/>
                  <a:pt x="45" y="9"/>
                </a:cubicBezTo>
                <a:cubicBezTo>
                  <a:pt x="49" y="29"/>
                  <a:pt x="49" y="48"/>
                  <a:pt x="45" y="68"/>
                </a:cubicBezTo>
                <a:cubicBezTo>
                  <a:pt x="30" y="70"/>
                  <a:pt x="15" y="76"/>
                  <a:pt x="1" y="64"/>
                </a:cubicBezTo>
                <a:cubicBezTo>
                  <a:pt x="0" y="44"/>
                  <a:pt x="3" y="24"/>
                  <a:pt x="11" y="5"/>
                </a:cubicBezTo>
                <a:close/>
              </a:path>
            </a:pathLst>
          </a:custGeom>
          <a:solidFill>
            <a:srgbClr val="E8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1" name="Freeform 52"/>
          <p:cNvSpPr>
            <a:spLocks/>
          </p:cNvSpPr>
          <p:nvPr/>
        </p:nvSpPr>
        <p:spPr bwMode="auto">
          <a:xfrm>
            <a:off x="2455863" y="4354513"/>
            <a:ext cx="12700" cy="279400"/>
          </a:xfrm>
          <a:custGeom>
            <a:avLst/>
            <a:gdLst>
              <a:gd name="T0" fmla="*/ 0 w 6"/>
              <a:gd name="T1" fmla="*/ 127 h 127"/>
              <a:gd name="T2" fmla="*/ 0 w 6"/>
              <a:gd name="T3" fmla="*/ 0 h 127"/>
              <a:gd name="T4" fmla="*/ 3 w 6"/>
              <a:gd name="T5" fmla="*/ 2 h 127"/>
              <a:gd name="T6" fmla="*/ 3 w 6"/>
              <a:gd name="T7" fmla="*/ 125 h 127"/>
              <a:gd name="T8" fmla="*/ 0 w 6"/>
              <a:gd name="T9" fmla="*/ 127 h 127"/>
            </a:gdLst>
            <a:ahLst/>
            <a:cxnLst>
              <a:cxn ang="0">
                <a:pos x="T0" y="T1"/>
              </a:cxn>
              <a:cxn ang="0">
                <a:pos x="T2" y="T3"/>
              </a:cxn>
              <a:cxn ang="0">
                <a:pos x="T4" y="T5"/>
              </a:cxn>
              <a:cxn ang="0">
                <a:pos x="T6" y="T7"/>
              </a:cxn>
              <a:cxn ang="0">
                <a:pos x="T8" y="T9"/>
              </a:cxn>
            </a:cxnLst>
            <a:rect l="0" t="0" r="r" b="b"/>
            <a:pathLst>
              <a:path w="6" h="127">
                <a:moveTo>
                  <a:pt x="0" y="127"/>
                </a:moveTo>
                <a:cubicBezTo>
                  <a:pt x="0" y="85"/>
                  <a:pt x="0" y="42"/>
                  <a:pt x="0" y="0"/>
                </a:cubicBezTo>
                <a:cubicBezTo>
                  <a:pt x="1" y="0"/>
                  <a:pt x="3" y="1"/>
                  <a:pt x="3" y="2"/>
                </a:cubicBezTo>
                <a:cubicBezTo>
                  <a:pt x="6" y="43"/>
                  <a:pt x="5" y="84"/>
                  <a:pt x="3" y="125"/>
                </a:cubicBezTo>
                <a:cubicBezTo>
                  <a:pt x="3" y="126"/>
                  <a:pt x="1" y="126"/>
                  <a:pt x="0" y="127"/>
                </a:cubicBezTo>
                <a:close/>
              </a:path>
            </a:pathLst>
          </a:custGeom>
          <a:solidFill>
            <a:srgbClr val="0506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2" name="Freeform 53"/>
          <p:cNvSpPr>
            <a:spLocks/>
          </p:cNvSpPr>
          <p:nvPr/>
        </p:nvSpPr>
        <p:spPr bwMode="auto">
          <a:xfrm>
            <a:off x="2344738" y="4044950"/>
            <a:ext cx="34925" cy="130175"/>
          </a:xfrm>
          <a:custGeom>
            <a:avLst/>
            <a:gdLst>
              <a:gd name="T0" fmla="*/ 16 w 16"/>
              <a:gd name="T1" fmla="*/ 0 h 59"/>
              <a:gd name="T2" fmla="*/ 6 w 16"/>
              <a:gd name="T3" fmla="*/ 59 h 59"/>
              <a:gd name="T4" fmla="*/ 16 w 16"/>
              <a:gd name="T5" fmla="*/ 0 h 59"/>
            </a:gdLst>
            <a:ahLst/>
            <a:cxnLst>
              <a:cxn ang="0">
                <a:pos x="T0" y="T1"/>
              </a:cxn>
              <a:cxn ang="0">
                <a:pos x="T2" y="T3"/>
              </a:cxn>
              <a:cxn ang="0">
                <a:pos x="T4" y="T5"/>
              </a:cxn>
            </a:cxnLst>
            <a:rect l="0" t="0" r="r" b="b"/>
            <a:pathLst>
              <a:path w="16" h="59">
                <a:moveTo>
                  <a:pt x="16" y="0"/>
                </a:moveTo>
                <a:cubicBezTo>
                  <a:pt x="13" y="20"/>
                  <a:pt x="9" y="39"/>
                  <a:pt x="6" y="59"/>
                </a:cubicBezTo>
                <a:cubicBezTo>
                  <a:pt x="0" y="38"/>
                  <a:pt x="3" y="18"/>
                  <a:pt x="16"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3" name="Freeform 54"/>
          <p:cNvSpPr>
            <a:spLocks/>
          </p:cNvSpPr>
          <p:nvPr/>
        </p:nvSpPr>
        <p:spPr bwMode="auto">
          <a:xfrm>
            <a:off x="2455863" y="4052888"/>
            <a:ext cx="15875" cy="131763"/>
          </a:xfrm>
          <a:custGeom>
            <a:avLst/>
            <a:gdLst>
              <a:gd name="T0" fmla="*/ 0 w 7"/>
              <a:gd name="T1" fmla="*/ 59 h 59"/>
              <a:gd name="T2" fmla="*/ 0 w 7"/>
              <a:gd name="T3" fmla="*/ 0 h 59"/>
              <a:gd name="T4" fmla="*/ 0 w 7"/>
              <a:gd name="T5" fmla="*/ 59 h 59"/>
            </a:gdLst>
            <a:ahLst/>
            <a:cxnLst>
              <a:cxn ang="0">
                <a:pos x="T0" y="T1"/>
              </a:cxn>
              <a:cxn ang="0">
                <a:pos x="T2" y="T3"/>
              </a:cxn>
              <a:cxn ang="0">
                <a:pos x="T4" y="T5"/>
              </a:cxn>
            </a:cxnLst>
            <a:rect l="0" t="0" r="r" b="b"/>
            <a:pathLst>
              <a:path w="7" h="59">
                <a:moveTo>
                  <a:pt x="0" y="59"/>
                </a:moveTo>
                <a:cubicBezTo>
                  <a:pt x="0" y="39"/>
                  <a:pt x="0" y="20"/>
                  <a:pt x="0" y="0"/>
                </a:cubicBezTo>
                <a:cubicBezTo>
                  <a:pt x="7" y="20"/>
                  <a:pt x="7" y="39"/>
                  <a:pt x="0" y="59"/>
                </a:cubicBezTo>
                <a:close/>
              </a:path>
            </a:pathLst>
          </a:custGeom>
          <a:solidFill>
            <a:srgbClr val="030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4" name="Freeform 55"/>
          <p:cNvSpPr>
            <a:spLocks/>
          </p:cNvSpPr>
          <p:nvPr/>
        </p:nvSpPr>
        <p:spPr bwMode="auto">
          <a:xfrm>
            <a:off x="1558926" y="4318000"/>
            <a:ext cx="406400" cy="393700"/>
          </a:xfrm>
          <a:custGeom>
            <a:avLst/>
            <a:gdLst>
              <a:gd name="T0" fmla="*/ 184 w 184"/>
              <a:gd name="T1" fmla="*/ 178 h 178"/>
              <a:gd name="T2" fmla="*/ 0 w 184"/>
              <a:gd name="T3" fmla="*/ 0 h 178"/>
              <a:gd name="T4" fmla="*/ 184 w 184"/>
              <a:gd name="T5" fmla="*/ 178 h 178"/>
            </a:gdLst>
            <a:ahLst/>
            <a:cxnLst>
              <a:cxn ang="0">
                <a:pos x="T0" y="T1"/>
              </a:cxn>
              <a:cxn ang="0">
                <a:pos x="T2" y="T3"/>
              </a:cxn>
              <a:cxn ang="0">
                <a:pos x="T4" y="T5"/>
              </a:cxn>
            </a:cxnLst>
            <a:rect l="0" t="0" r="r" b="b"/>
            <a:pathLst>
              <a:path w="184" h="178">
                <a:moveTo>
                  <a:pt x="184" y="178"/>
                </a:moveTo>
                <a:cubicBezTo>
                  <a:pt x="142" y="100"/>
                  <a:pt x="82" y="41"/>
                  <a:pt x="0" y="0"/>
                </a:cubicBezTo>
                <a:cubicBezTo>
                  <a:pt x="74" y="14"/>
                  <a:pt x="160" y="92"/>
                  <a:pt x="184" y="178"/>
                </a:cubicBezTo>
                <a:close/>
              </a:path>
            </a:pathLst>
          </a:custGeom>
          <a:solidFill>
            <a:srgbClr val="FCFC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5" name="Freeform 56"/>
          <p:cNvSpPr>
            <a:spLocks/>
          </p:cNvSpPr>
          <p:nvPr/>
        </p:nvSpPr>
        <p:spPr bwMode="auto">
          <a:xfrm>
            <a:off x="893763" y="3898900"/>
            <a:ext cx="173038" cy="153988"/>
          </a:xfrm>
          <a:custGeom>
            <a:avLst/>
            <a:gdLst>
              <a:gd name="T0" fmla="*/ 47 w 78"/>
              <a:gd name="T1" fmla="*/ 70 h 70"/>
              <a:gd name="T2" fmla="*/ 43 w 78"/>
              <a:gd name="T3" fmla="*/ 67 h 70"/>
              <a:gd name="T4" fmla="*/ 44 w 78"/>
              <a:gd name="T5" fmla="*/ 65 h 70"/>
              <a:gd name="T6" fmla="*/ 58 w 78"/>
              <a:gd name="T7" fmla="*/ 39 h 70"/>
              <a:gd name="T8" fmla="*/ 19 w 78"/>
              <a:gd name="T9" fmla="*/ 15 h 70"/>
              <a:gd name="T10" fmla="*/ 0 w 78"/>
              <a:gd name="T11" fmla="*/ 14 h 70"/>
              <a:gd name="T12" fmla="*/ 0 w 78"/>
              <a:gd name="T13" fmla="*/ 6 h 70"/>
              <a:gd name="T14" fmla="*/ 68 w 78"/>
              <a:gd name="T15" fmla="*/ 32 h 70"/>
              <a:gd name="T16" fmla="*/ 47 w 78"/>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0">
                <a:moveTo>
                  <a:pt x="47" y="70"/>
                </a:moveTo>
                <a:cubicBezTo>
                  <a:pt x="46" y="69"/>
                  <a:pt x="45" y="68"/>
                  <a:pt x="43" y="67"/>
                </a:cubicBezTo>
                <a:cubicBezTo>
                  <a:pt x="43" y="66"/>
                  <a:pt x="43" y="65"/>
                  <a:pt x="44" y="65"/>
                </a:cubicBezTo>
                <a:cubicBezTo>
                  <a:pt x="48" y="56"/>
                  <a:pt x="65" y="52"/>
                  <a:pt x="58" y="39"/>
                </a:cubicBezTo>
                <a:cubicBezTo>
                  <a:pt x="50" y="25"/>
                  <a:pt x="36" y="16"/>
                  <a:pt x="19" y="15"/>
                </a:cubicBezTo>
                <a:cubicBezTo>
                  <a:pt x="13" y="14"/>
                  <a:pt x="6" y="17"/>
                  <a:pt x="0" y="14"/>
                </a:cubicBezTo>
                <a:cubicBezTo>
                  <a:pt x="0" y="12"/>
                  <a:pt x="0" y="9"/>
                  <a:pt x="0" y="6"/>
                </a:cubicBezTo>
                <a:cubicBezTo>
                  <a:pt x="27" y="0"/>
                  <a:pt x="53" y="10"/>
                  <a:pt x="68" y="32"/>
                </a:cubicBezTo>
                <a:cubicBezTo>
                  <a:pt x="78" y="46"/>
                  <a:pt x="71" y="59"/>
                  <a:pt x="47" y="70"/>
                </a:cubicBezTo>
                <a:close/>
              </a:path>
            </a:pathLst>
          </a:custGeom>
          <a:solidFill>
            <a:srgbClr val="DADE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6" name="Freeform 57"/>
          <p:cNvSpPr>
            <a:spLocks/>
          </p:cNvSpPr>
          <p:nvPr/>
        </p:nvSpPr>
        <p:spPr bwMode="auto">
          <a:xfrm>
            <a:off x="3016251" y="4270375"/>
            <a:ext cx="427038" cy="417513"/>
          </a:xfrm>
          <a:custGeom>
            <a:avLst/>
            <a:gdLst>
              <a:gd name="T0" fmla="*/ 193 w 193"/>
              <a:gd name="T1" fmla="*/ 0 h 189"/>
              <a:gd name="T2" fmla="*/ 0 w 193"/>
              <a:gd name="T3" fmla="*/ 189 h 189"/>
              <a:gd name="T4" fmla="*/ 193 w 193"/>
              <a:gd name="T5" fmla="*/ 0 h 189"/>
            </a:gdLst>
            <a:ahLst/>
            <a:cxnLst>
              <a:cxn ang="0">
                <a:pos x="T0" y="T1"/>
              </a:cxn>
              <a:cxn ang="0">
                <a:pos x="T2" y="T3"/>
              </a:cxn>
              <a:cxn ang="0">
                <a:pos x="T4" y="T5"/>
              </a:cxn>
            </a:cxnLst>
            <a:rect l="0" t="0" r="r" b="b"/>
            <a:pathLst>
              <a:path w="193" h="189">
                <a:moveTo>
                  <a:pt x="193" y="0"/>
                </a:moveTo>
                <a:cubicBezTo>
                  <a:pt x="108" y="40"/>
                  <a:pt x="45" y="102"/>
                  <a:pt x="0" y="189"/>
                </a:cubicBezTo>
                <a:cubicBezTo>
                  <a:pt x="20" y="108"/>
                  <a:pt x="97" y="25"/>
                  <a:pt x="193" y="0"/>
                </a:cubicBezTo>
                <a:close/>
              </a:path>
            </a:pathLst>
          </a:custGeom>
          <a:solidFill>
            <a:srgbClr val="FCFC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7" name="Freeform 58"/>
          <p:cNvSpPr>
            <a:spLocks/>
          </p:cNvSpPr>
          <p:nvPr/>
        </p:nvSpPr>
        <p:spPr bwMode="auto">
          <a:xfrm>
            <a:off x="3922713" y="3860800"/>
            <a:ext cx="180975" cy="166688"/>
          </a:xfrm>
          <a:custGeom>
            <a:avLst/>
            <a:gdLst>
              <a:gd name="T0" fmla="*/ 69 w 82"/>
              <a:gd name="T1" fmla="*/ 3 h 75"/>
              <a:gd name="T2" fmla="*/ 76 w 82"/>
              <a:gd name="T3" fmla="*/ 15 h 75"/>
              <a:gd name="T4" fmla="*/ 27 w 82"/>
              <a:gd name="T5" fmla="*/ 26 h 75"/>
              <a:gd name="T6" fmla="*/ 30 w 82"/>
              <a:gd name="T7" fmla="*/ 60 h 75"/>
              <a:gd name="T8" fmla="*/ 45 w 82"/>
              <a:gd name="T9" fmla="*/ 70 h 75"/>
              <a:gd name="T10" fmla="*/ 44 w 82"/>
              <a:gd name="T11" fmla="*/ 75 h 75"/>
              <a:gd name="T12" fmla="*/ 3 w 82"/>
              <a:gd name="T13" fmla="*/ 47 h 75"/>
              <a:gd name="T14" fmla="*/ 34 w 82"/>
              <a:gd name="T15" fmla="*/ 10 h 75"/>
              <a:gd name="T16" fmla="*/ 69 w 82"/>
              <a:gd name="T1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5">
                <a:moveTo>
                  <a:pt x="69" y="3"/>
                </a:moveTo>
                <a:cubicBezTo>
                  <a:pt x="72" y="7"/>
                  <a:pt x="82" y="7"/>
                  <a:pt x="76" y="15"/>
                </a:cubicBezTo>
                <a:cubicBezTo>
                  <a:pt x="58" y="12"/>
                  <a:pt x="42" y="14"/>
                  <a:pt x="27" y="26"/>
                </a:cubicBezTo>
                <a:cubicBezTo>
                  <a:pt x="11" y="39"/>
                  <a:pt x="12" y="48"/>
                  <a:pt x="30" y="60"/>
                </a:cubicBezTo>
                <a:cubicBezTo>
                  <a:pt x="35" y="63"/>
                  <a:pt x="41" y="65"/>
                  <a:pt x="45" y="70"/>
                </a:cubicBezTo>
                <a:cubicBezTo>
                  <a:pt x="44" y="71"/>
                  <a:pt x="44" y="73"/>
                  <a:pt x="44" y="75"/>
                </a:cubicBezTo>
                <a:cubicBezTo>
                  <a:pt x="25" y="73"/>
                  <a:pt x="7" y="65"/>
                  <a:pt x="3" y="47"/>
                </a:cubicBezTo>
                <a:cubicBezTo>
                  <a:pt x="0" y="28"/>
                  <a:pt x="19" y="19"/>
                  <a:pt x="34" y="10"/>
                </a:cubicBezTo>
                <a:cubicBezTo>
                  <a:pt x="45" y="4"/>
                  <a:pt x="56" y="0"/>
                  <a:pt x="69" y="3"/>
                </a:cubicBezTo>
                <a:close/>
              </a:path>
            </a:pathLst>
          </a:custGeom>
          <a:solidFill>
            <a:srgbClr val="E2E4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8" name="Freeform 59"/>
          <p:cNvSpPr>
            <a:spLocks/>
          </p:cNvSpPr>
          <p:nvPr/>
        </p:nvSpPr>
        <p:spPr bwMode="auto">
          <a:xfrm>
            <a:off x="3935413" y="3860800"/>
            <a:ext cx="165100" cy="155575"/>
          </a:xfrm>
          <a:custGeom>
            <a:avLst/>
            <a:gdLst>
              <a:gd name="T0" fmla="*/ 39 w 75"/>
              <a:gd name="T1" fmla="*/ 70 h 70"/>
              <a:gd name="T2" fmla="*/ 37 w 75"/>
              <a:gd name="T3" fmla="*/ 70 h 70"/>
              <a:gd name="T4" fmla="*/ 3 w 75"/>
              <a:gd name="T5" fmla="*/ 44 h 70"/>
              <a:gd name="T6" fmla="*/ 21 w 75"/>
              <a:gd name="T7" fmla="*/ 21 h 70"/>
              <a:gd name="T8" fmla="*/ 70 w 75"/>
              <a:gd name="T9" fmla="*/ 15 h 70"/>
              <a:gd name="T10" fmla="*/ 59 w 75"/>
              <a:gd name="T11" fmla="*/ 42 h 70"/>
              <a:gd name="T12" fmla="*/ 39 w 75"/>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5" h="70">
                <a:moveTo>
                  <a:pt x="39" y="70"/>
                </a:moveTo>
                <a:cubicBezTo>
                  <a:pt x="38" y="70"/>
                  <a:pt x="37" y="70"/>
                  <a:pt x="37" y="70"/>
                </a:cubicBezTo>
                <a:cubicBezTo>
                  <a:pt x="22" y="66"/>
                  <a:pt x="6" y="60"/>
                  <a:pt x="3" y="44"/>
                </a:cubicBezTo>
                <a:cubicBezTo>
                  <a:pt x="0" y="34"/>
                  <a:pt x="11" y="26"/>
                  <a:pt x="21" y="21"/>
                </a:cubicBezTo>
                <a:cubicBezTo>
                  <a:pt x="36" y="11"/>
                  <a:pt x="52" y="0"/>
                  <a:pt x="70" y="15"/>
                </a:cubicBezTo>
                <a:cubicBezTo>
                  <a:pt x="75" y="27"/>
                  <a:pt x="64" y="33"/>
                  <a:pt x="59" y="42"/>
                </a:cubicBezTo>
                <a:cubicBezTo>
                  <a:pt x="54" y="52"/>
                  <a:pt x="46" y="60"/>
                  <a:pt x="39" y="70"/>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9" name="Freeform 60"/>
          <p:cNvSpPr>
            <a:spLocks/>
          </p:cNvSpPr>
          <p:nvPr/>
        </p:nvSpPr>
        <p:spPr bwMode="auto">
          <a:xfrm>
            <a:off x="4029076" y="3581400"/>
            <a:ext cx="46038" cy="246063"/>
          </a:xfrm>
          <a:custGeom>
            <a:avLst/>
            <a:gdLst>
              <a:gd name="T0" fmla="*/ 17 w 21"/>
              <a:gd name="T1" fmla="*/ 0 h 112"/>
              <a:gd name="T2" fmla="*/ 0 w 21"/>
              <a:gd name="T3" fmla="*/ 112 h 112"/>
              <a:gd name="T4" fmla="*/ 17 w 21"/>
              <a:gd name="T5" fmla="*/ 0 h 112"/>
            </a:gdLst>
            <a:ahLst/>
            <a:cxnLst>
              <a:cxn ang="0">
                <a:pos x="T0" y="T1"/>
              </a:cxn>
              <a:cxn ang="0">
                <a:pos x="T2" y="T3"/>
              </a:cxn>
              <a:cxn ang="0">
                <a:pos x="T4" y="T5"/>
              </a:cxn>
            </a:cxnLst>
            <a:rect l="0" t="0" r="r" b="b"/>
            <a:pathLst>
              <a:path w="21" h="112">
                <a:moveTo>
                  <a:pt x="17" y="0"/>
                </a:moveTo>
                <a:cubicBezTo>
                  <a:pt x="21" y="21"/>
                  <a:pt x="10" y="101"/>
                  <a:pt x="0" y="112"/>
                </a:cubicBezTo>
                <a:cubicBezTo>
                  <a:pt x="6" y="75"/>
                  <a:pt x="11" y="37"/>
                  <a:pt x="17" y="0"/>
                </a:cubicBezTo>
                <a:close/>
              </a:path>
            </a:pathLst>
          </a:custGeom>
          <a:solidFill>
            <a:srgbClr val="1E2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0" name="Freeform 61"/>
          <p:cNvSpPr>
            <a:spLocks/>
          </p:cNvSpPr>
          <p:nvPr/>
        </p:nvSpPr>
        <p:spPr bwMode="auto">
          <a:xfrm>
            <a:off x="4008438" y="3598863"/>
            <a:ext cx="28575" cy="182563"/>
          </a:xfrm>
          <a:custGeom>
            <a:avLst/>
            <a:gdLst>
              <a:gd name="T0" fmla="*/ 13 w 13"/>
              <a:gd name="T1" fmla="*/ 0 h 83"/>
              <a:gd name="T2" fmla="*/ 1 w 13"/>
              <a:gd name="T3" fmla="*/ 83 h 83"/>
              <a:gd name="T4" fmla="*/ 13 w 13"/>
              <a:gd name="T5" fmla="*/ 0 h 83"/>
            </a:gdLst>
            <a:ahLst/>
            <a:cxnLst>
              <a:cxn ang="0">
                <a:pos x="T0" y="T1"/>
              </a:cxn>
              <a:cxn ang="0">
                <a:pos x="T2" y="T3"/>
              </a:cxn>
              <a:cxn ang="0">
                <a:pos x="T4" y="T5"/>
              </a:cxn>
            </a:cxnLst>
            <a:rect l="0" t="0" r="r" b="b"/>
            <a:pathLst>
              <a:path w="13" h="83">
                <a:moveTo>
                  <a:pt x="13" y="0"/>
                </a:moveTo>
                <a:cubicBezTo>
                  <a:pt x="9" y="31"/>
                  <a:pt x="5" y="57"/>
                  <a:pt x="1" y="83"/>
                </a:cubicBezTo>
                <a:cubicBezTo>
                  <a:pt x="0" y="56"/>
                  <a:pt x="0" y="29"/>
                  <a:pt x="13" y="0"/>
                </a:cubicBezTo>
                <a:close/>
              </a:path>
            </a:pathLst>
          </a:custGeom>
          <a:solidFill>
            <a:srgbClr val="414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1" name="Freeform 62"/>
          <p:cNvSpPr>
            <a:spLocks/>
          </p:cNvSpPr>
          <p:nvPr/>
        </p:nvSpPr>
        <p:spPr bwMode="auto">
          <a:xfrm>
            <a:off x="893763" y="3908425"/>
            <a:ext cx="157163" cy="149225"/>
          </a:xfrm>
          <a:custGeom>
            <a:avLst/>
            <a:gdLst>
              <a:gd name="T0" fmla="*/ 0 w 71"/>
              <a:gd name="T1" fmla="*/ 10 h 68"/>
              <a:gd name="T2" fmla="*/ 66 w 71"/>
              <a:gd name="T3" fmla="*/ 35 h 68"/>
              <a:gd name="T4" fmla="*/ 43 w 71"/>
              <a:gd name="T5" fmla="*/ 63 h 68"/>
              <a:gd name="T6" fmla="*/ 30 w 71"/>
              <a:gd name="T7" fmla="*/ 63 h 68"/>
              <a:gd name="T8" fmla="*/ 0 w 71"/>
              <a:gd name="T9" fmla="*/ 10 h 68"/>
            </a:gdLst>
            <a:ahLst/>
            <a:cxnLst>
              <a:cxn ang="0">
                <a:pos x="T0" y="T1"/>
              </a:cxn>
              <a:cxn ang="0">
                <a:pos x="T2" y="T3"/>
              </a:cxn>
              <a:cxn ang="0">
                <a:pos x="T4" y="T5"/>
              </a:cxn>
              <a:cxn ang="0">
                <a:pos x="T6" y="T7"/>
              </a:cxn>
              <a:cxn ang="0">
                <a:pos x="T8" y="T9"/>
              </a:cxn>
            </a:cxnLst>
            <a:rect l="0" t="0" r="r" b="b"/>
            <a:pathLst>
              <a:path w="71" h="68">
                <a:moveTo>
                  <a:pt x="0" y="10"/>
                </a:moveTo>
                <a:cubicBezTo>
                  <a:pt x="23" y="0"/>
                  <a:pt x="59" y="12"/>
                  <a:pt x="66" y="35"/>
                </a:cubicBezTo>
                <a:cubicBezTo>
                  <a:pt x="71" y="52"/>
                  <a:pt x="54" y="56"/>
                  <a:pt x="43" y="63"/>
                </a:cubicBezTo>
                <a:cubicBezTo>
                  <a:pt x="39" y="65"/>
                  <a:pt x="34" y="68"/>
                  <a:pt x="30" y="63"/>
                </a:cubicBezTo>
                <a:cubicBezTo>
                  <a:pt x="17" y="47"/>
                  <a:pt x="0" y="34"/>
                  <a:pt x="0" y="10"/>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2" name="Freeform 63"/>
          <p:cNvSpPr>
            <a:spLocks/>
          </p:cNvSpPr>
          <p:nvPr/>
        </p:nvSpPr>
        <p:spPr bwMode="auto">
          <a:xfrm>
            <a:off x="914401" y="3622675"/>
            <a:ext cx="39688" cy="242888"/>
          </a:xfrm>
          <a:custGeom>
            <a:avLst/>
            <a:gdLst>
              <a:gd name="T0" fmla="*/ 2 w 18"/>
              <a:gd name="T1" fmla="*/ 0 h 110"/>
              <a:gd name="T2" fmla="*/ 18 w 18"/>
              <a:gd name="T3" fmla="*/ 110 h 110"/>
              <a:gd name="T4" fmla="*/ 12 w 18"/>
              <a:gd name="T5" fmla="*/ 110 h 110"/>
              <a:gd name="T6" fmla="*/ 2 w 18"/>
              <a:gd name="T7" fmla="*/ 0 h 110"/>
            </a:gdLst>
            <a:ahLst/>
            <a:cxnLst>
              <a:cxn ang="0">
                <a:pos x="T0" y="T1"/>
              </a:cxn>
              <a:cxn ang="0">
                <a:pos x="T2" y="T3"/>
              </a:cxn>
              <a:cxn ang="0">
                <a:pos x="T4" y="T5"/>
              </a:cxn>
              <a:cxn ang="0">
                <a:pos x="T6" y="T7"/>
              </a:cxn>
            </a:cxnLst>
            <a:rect l="0" t="0" r="r" b="b"/>
            <a:pathLst>
              <a:path w="18" h="110">
                <a:moveTo>
                  <a:pt x="2" y="0"/>
                </a:moveTo>
                <a:cubicBezTo>
                  <a:pt x="7" y="37"/>
                  <a:pt x="12" y="73"/>
                  <a:pt x="18" y="110"/>
                </a:cubicBezTo>
                <a:cubicBezTo>
                  <a:pt x="16" y="110"/>
                  <a:pt x="14" y="110"/>
                  <a:pt x="12" y="110"/>
                </a:cubicBezTo>
                <a:cubicBezTo>
                  <a:pt x="5" y="74"/>
                  <a:pt x="0" y="38"/>
                  <a:pt x="2" y="0"/>
                </a:cubicBezTo>
                <a:close/>
              </a:path>
            </a:pathLst>
          </a:custGeom>
          <a:solidFill>
            <a:srgbClr val="0A0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3" name="Freeform 64"/>
          <p:cNvSpPr>
            <a:spLocks/>
          </p:cNvSpPr>
          <p:nvPr/>
        </p:nvSpPr>
        <p:spPr bwMode="auto">
          <a:xfrm>
            <a:off x="960438" y="3773488"/>
            <a:ext cx="23813" cy="85725"/>
          </a:xfrm>
          <a:custGeom>
            <a:avLst/>
            <a:gdLst>
              <a:gd name="T0" fmla="*/ 6 w 11"/>
              <a:gd name="T1" fmla="*/ 0 h 39"/>
              <a:gd name="T2" fmla="*/ 9 w 11"/>
              <a:gd name="T3" fmla="*/ 39 h 39"/>
              <a:gd name="T4" fmla="*/ 6 w 11"/>
              <a:gd name="T5" fmla="*/ 0 h 39"/>
            </a:gdLst>
            <a:ahLst/>
            <a:cxnLst>
              <a:cxn ang="0">
                <a:pos x="T0" y="T1"/>
              </a:cxn>
              <a:cxn ang="0">
                <a:pos x="T2" y="T3"/>
              </a:cxn>
              <a:cxn ang="0">
                <a:pos x="T4" y="T5"/>
              </a:cxn>
            </a:cxnLst>
            <a:rect l="0" t="0" r="r" b="b"/>
            <a:pathLst>
              <a:path w="11" h="39">
                <a:moveTo>
                  <a:pt x="6" y="0"/>
                </a:moveTo>
                <a:cubicBezTo>
                  <a:pt x="11" y="12"/>
                  <a:pt x="10" y="25"/>
                  <a:pt x="9" y="39"/>
                </a:cubicBezTo>
                <a:cubicBezTo>
                  <a:pt x="8" y="26"/>
                  <a:pt x="0" y="13"/>
                  <a:pt x="6" y="0"/>
                </a:cubicBezTo>
                <a:close/>
              </a:path>
            </a:pathLst>
          </a:custGeom>
          <a:solidFill>
            <a:srgbClr val="8191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nvGrpSpPr>
          <p:cNvPr id="79" name="Grupo 78"/>
          <p:cNvGrpSpPr/>
          <p:nvPr/>
        </p:nvGrpSpPr>
        <p:grpSpPr>
          <a:xfrm>
            <a:off x="4735513" y="5099050"/>
            <a:ext cx="6450113" cy="1105239"/>
            <a:chOff x="4235710" y="5140496"/>
            <a:chExt cx="6450113" cy="1105239"/>
          </a:xfrm>
        </p:grpSpPr>
        <p:pic>
          <p:nvPicPr>
            <p:cNvPr id="74" name="Imagen 73"/>
            <p:cNvPicPr>
              <a:picLocks noChangeAspect="1"/>
            </p:cNvPicPr>
            <p:nvPr/>
          </p:nvPicPr>
          <p:blipFill>
            <a:blip r:embed="rId8"/>
            <a:stretch>
              <a:fillRect/>
            </a:stretch>
          </p:blipFill>
          <p:spPr>
            <a:xfrm>
              <a:off x="4235710" y="5162794"/>
              <a:ext cx="1148574" cy="1082941"/>
            </a:xfrm>
            <a:prstGeom prst="rect">
              <a:avLst/>
            </a:prstGeom>
          </p:spPr>
        </p:pic>
        <p:pic>
          <p:nvPicPr>
            <p:cNvPr id="75" name="Imagen 74"/>
            <p:cNvPicPr>
              <a:picLocks noChangeAspect="1"/>
            </p:cNvPicPr>
            <p:nvPr/>
          </p:nvPicPr>
          <p:blipFill>
            <a:blip r:embed="rId8"/>
            <a:stretch>
              <a:fillRect/>
            </a:stretch>
          </p:blipFill>
          <p:spPr>
            <a:xfrm>
              <a:off x="5563767" y="5156723"/>
              <a:ext cx="1148574" cy="1082941"/>
            </a:xfrm>
            <a:prstGeom prst="rect">
              <a:avLst/>
            </a:prstGeom>
          </p:spPr>
        </p:pic>
        <p:pic>
          <p:nvPicPr>
            <p:cNvPr id="76" name="Imagen 75"/>
            <p:cNvPicPr>
              <a:picLocks noChangeAspect="1"/>
            </p:cNvPicPr>
            <p:nvPr/>
          </p:nvPicPr>
          <p:blipFill>
            <a:blip r:embed="rId8"/>
            <a:stretch>
              <a:fillRect/>
            </a:stretch>
          </p:blipFill>
          <p:spPr>
            <a:xfrm>
              <a:off x="6888261" y="5156723"/>
              <a:ext cx="1148574" cy="1082941"/>
            </a:xfrm>
            <a:prstGeom prst="rect">
              <a:avLst/>
            </a:prstGeom>
          </p:spPr>
        </p:pic>
        <p:pic>
          <p:nvPicPr>
            <p:cNvPr id="77" name="Imagen 76"/>
            <p:cNvPicPr>
              <a:picLocks noChangeAspect="1"/>
            </p:cNvPicPr>
            <p:nvPr/>
          </p:nvPicPr>
          <p:blipFill>
            <a:blip r:embed="rId8"/>
            <a:stretch>
              <a:fillRect/>
            </a:stretch>
          </p:blipFill>
          <p:spPr>
            <a:xfrm>
              <a:off x="8212755" y="5140496"/>
              <a:ext cx="1148574" cy="1082941"/>
            </a:xfrm>
            <a:prstGeom prst="rect">
              <a:avLst/>
            </a:prstGeom>
          </p:spPr>
        </p:pic>
        <p:pic>
          <p:nvPicPr>
            <p:cNvPr id="78" name="Imagen 77"/>
            <p:cNvPicPr>
              <a:picLocks noChangeAspect="1"/>
            </p:cNvPicPr>
            <p:nvPr/>
          </p:nvPicPr>
          <p:blipFill>
            <a:blip r:embed="rId8"/>
            <a:stretch>
              <a:fillRect/>
            </a:stretch>
          </p:blipFill>
          <p:spPr>
            <a:xfrm>
              <a:off x="9537249" y="5140496"/>
              <a:ext cx="1148574" cy="1082941"/>
            </a:xfrm>
            <a:prstGeom prst="rect">
              <a:avLst/>
            </a:prstGeom>
          </p:spPr>
        </p:pic>
      </p:grpSp>
    </p:spTree>
    <p:extLst>
      <p:ext uri="{BB962C8B-B14F-4D97-AF65-F5344CB8AC3E}">
        <p14:creationId xmlns:p14="http://schemas.microsoft.com/office/powerpoint/2010/main" val="3991780411"/>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41" presetClass="entr" presetSubtype="0" fill="hold" grpId="0" nodeType="withEffect">
                                  <p:stCondLst>
                                    <p:cond delay="500"/>
                                  </p:stCondLst>
                                  <p:iterate type="lt">
                                    <p:tmPct val="10000"/>
                                  </p:iterate>
                                  <p:childTnLst>
                                    <p:set>
                                      <p:cBhvr>
                                        <p:cTn id="8" dur="1" fill="hold">
                                          <p:stCondLst>
                                            <p:cond delay="0"/>
                                          </p:stCondLst>
                                        </p:cTn>
                                        <p:tgtEl>
                                          <p:spTgt spid="13"/>
                                        </p:tgtEl>
                                        <p:attrNameLst>
                                          <p:attrName>style.visibility</p:attrName>
                                        </p:attrNameLst>
                                      </p:cBhvr>
                                      <p:to>
                                        <p:strVal val="visible"/>
                                      </p:to>
                                    </p:set>
                                    <p:anim calcmode="lin" valueType="num">
                                      <p:cBhvr>
                                        <p:cTn id="9" dur="7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0" dur="750" fill="hold"/>
                                        <p:tgtEl>
                                          <p:spTgt spid="13"/>
                                        </p:tgtEl>
                                        <p:attrNameLst>
                                          <p:attrName>ppt_y</p:attrName>
                                        </p:attrNameLst>
                                      </p:cBhvr>
                                      <p:tavLst>
                                        <p:tav tm="0">
                                          <p:val>
                                            <p:strVal val="#ppt_y"/>
                                          </p:val>
                                        </p:tav>
                                        <p:tav tm="100000">
                                          <p:val>
                                            <p:strVal val="#ppt_y"/>
                                          </p:val>
                                        </p:tav>
                                      </p:tavLst>
                                    </p:anim>
                                    <p:anim calcmode="lin" valueType="num">
                                      <p:cBhvr>
                                        <p:cTn id="11" dur="7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2" dur="7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3" dur="750" tmFilter="0,0; .5, 1; 1, 1"/>
                                        <p:tgtEl>
                                          <p:spTgt spid="13"/>
                                        </p:tgtEl>
                                      </p:cBhvr>
                                    </p:animEffect>
                                  </p:childTnLst>
                                </p:cTn>
                              </p:par>
                            </p:childTnLst>
                          </p:cTn>
                        </p:par>
                        <p:par>
                          <p:cTn id="14" fill="hold">
                            <p:stCondLst>
                              <p:cond delay="2075"/>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750"/>
                                        <p:tgtEl>
                                          <p:spTgt spid="20"/>
                                        </p:tgtEl>
                                      </p:cBhvr>
                                    </p:animEffect>
                                    <p:anim calcmode="lin" valueType="num">
                                      <p:cBhvr>
                                        <p:cTn id="18" dur="750" fill="hold"/>
                                        <p:tgtEl>
                                          <p:spTgt spid="20"/>
                                        </p:tgtEl>
                                        <p:attrNameLst>
                                          <p:attrName>ppt_x</p:attrName>
                                        </p:attrNameLst>
                                      </p:cBhvr>
                                      <p:tavLst>
                                        <p:tav tm="0">
                                          <p:val>
                                            <p:strVal val="#ppt_x"/>
                                          </p:val>
                                        </p:tav>
                                        <p:tav tm="100000">
                                          <p:val>
                                            <p:strVal val="#ppt_x"/>
                                          </p:val>
                                        </p:tav>
                                      </p:tavLst>
                                    </p:anim>
                                    <p:anim calcmode="lin" valueType="num">
                                      <p:cBhvr>
                                        <p:cTn id="19" dur="750" fill="hold"/>
                                        <p:tgtEl>
                                          <p:spTgt spid="20"/>
                                        </p:tgtEl>
                                        <p:attrNameLst>
                                          <p:attrName>ppt_y</p:attrName>
                                        </p:attrNameLst>
                                      </p:cBhvr>
                                      <p:tavLst>
                                        <p:tav tm="0">
                                          <p:val>
                                            <p:strVal val="#ppt_y+.1"/>
                                          </p:val>
                                        </p:tav>
                                        <p:tav tm="100000">
                                          <p:val>
                                            <p:strVal val="#ppt_y"/>
                                          </p:val>
                                        </p:tav>
                                      </p:tavLst>
                                    </p:anim>
                                  </p:childTnLst>
                                </p:cTn>
                              </p:par>
                              <p:par>
                                <p:cTn id="20" presetID="41" presetClass="entr" presetSubtype="0" fill="hold" grpId="0" nodeType="withEffect">
                                  <p:stCondLst>
                                    <p:cond delay="500"/>
                                  </p:stCondLst>
                                  <p:iterate type="lt">
                                    <p:tmPct val="10000"/>
                                  </p:iterate>
                                  <p:childTnLst>
                                    <p:set>
                                      <p:cBhvr>
                                        <p:cTn id="21" dur="1" fill="hold">
                                          <p:stCondLst>
                                            <p:cond delay="0"/>
                                          </p:stCondLst>
                                        </p:cTn>
                                        <p:tgtEl>
                                          <p:spTgt spid="24"/>
                                        </p:tgtEl>
                                        <p:attrNameLst>
                                          <p:attrName>style.visibility</p:attrName>
                                        </p:attrNameLst>
                                      </p:cBhvr>
                                      <p:to>
                                        <p:strVal val="visible"/>
                                      </p:to>
                                    </p:set>
                                    <p:anim calcmode="lin" valueType="num">
                                      <p:cBhvr>
                                        <p:cTn id="22" dur="7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3" dur="750" fill="hold"/>
                                        <p:tgtEl>
                                          <p:spTgt spid="24"/>
                                        </p:tgtEl>
                                        <p:attrNameLst>
                                          <p:attrName>ppt_y</p:attrName>
                                        </p:attrNameLst>
                                      </p:cBhvr>
                                      <p:tavLst>
                                        <p:tav tm="0">
                                          <p:val>
                                            <p:strVal val="#ppt_y"/>
                                          </p:val>
                                        </p:tav>
                                        <p:tav tm="100000">
                                          <p:val>
                                            <p:strVal val="#ppt_y"/>
                                          </p:val>
                                        </p:tav>
                                      </p:tavLst>
                                    </p:anim>
                                    <p:anim calcmode="lin" valueType="num">
                                      <p:cBhvr>
                                        <p:cTn id="24" dur="7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5" dur="7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75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remove" display="0">
                  <p:stCondLst>
                    <p:cond delay="indefinite"/>
                  </p:stCondLst>
                  <p:endCondLst>
                    <p:cond evt="onStopAudio" delay="0">
                      <p:tgtEl>
                        <p:sldTgt/>
                      </p:tgtEl>
                    </p:cond>
                  </p:endCondLst>
                </p:cTn>
                <p:tgtEl>
                  <p:spTgt spid="18"/>
                </p:tgtEl>
              </p:cMediaNode>
            </p:audio>
          </p:childTnLst>
        </p:cTn>
      </p:par>
    </p:tnLst>
    <p:bldLst>
      <p:bldP spid="1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solidFill>
                  <a:srgbClr val="3C8677"/>
                </a:solidFill>
              </a:rPr>
              <a:t>Infographic Style</a:t>
            </a:r>
          </a:p>
        </p:txBody>
      </p:sp>
      <p:sp>
        <p:nvSpPr>
          <p:cNvPr id="3" name="Arc 2">
            <a:extLst>
              <a:ext uri="{FF2B5EF4-FFF2-40B4-BE49-F238E27FC236}">
                <a16:creationId xmlns="" xmlns:a16="http://schemas.microsoft.com/office/drawing/2014/main" id="{F5036BEC-DC95-465B-AC98-4C101D9A2F97}"/>
              </a:ext>
            </a:extLst>
          </p:cNvPr>
          <p:cNvSpPr/>
          <p:nvPr/>
        </p:nvSpPr>
        <p:spPr>
          <a:xfrm>
            <a:off x="1083888" y="1650234"/>
            <a:ext cx="3970151" cy="3970151"/>
          </a:xfrm>
          <a:prstGeom prst="arc">
            <a:avLst>
              <a:gd name="adj1" fmla="val 16200000"/>
              <a:gd name="adj2" fmla="val 5433205"/>
            </a:avLst>
          </a:prstGeom>
          <a:ln w="53975">
            <a:solidFill>
              <a:srgbClr val="3C867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a:p>
        </p:txBody>
      </p:sp>
      <p:sp>
        <p:nvSpPr>
          <p:cNvPr id="4" name="Oval 3">
            <a:extLst>
              <a:ext uri="{FF2B5EF4-FFF2-40B4-BE49-F238E27FC236}">
                <a16:creationId xmlns="" xmlns:a16="http://schemas.microsoft.com/office/drawing/2014/main" id="{6DE6C11E-53D3-4591-BA9B-7E7282735DDF}"/>
              </a:ext>
            </a:extLst>
          </p:cNvPr>
          <p:cNvSpPr/>
          <p:nvPr/>
        </p:nvSpPr>
        <p:spPr>
          <a:xfrm>
            <a:off x="3698258" y="1707199"/>
            <a:ext cx="216118" cy="216118"/>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Oval 4">
            <a:extLst>
              <a:ext uri="{FF2B5EF4-FFF2-40B4-BE49-F238E27FC236}">
                <a16:creationId xmlns="" xmlns:a16="http://schemas.microsoft.com/office/drawing/2014/main" id="{757B348F-95F0-49C1-ADAC-7CDC25A402C2}"/>
              </a:ext>
            </a:extLst>
          </p:cNvPr>
          <p:cNvSpPr/>
          <p:nvPr/>
        </p:nvSpPr>
        <p:spPr>
          <a:xfrm>
            <a:off x="5625258" y="1564108"/>
            <a:ext cx="549613" cy="549613"/>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grpSp>
        <p:nvGrpSpPr>
          <p:cNvPr id="6" name="Group 5">
            <a:extLst>
              <a:ext uri="{FF2B5EF4-FFF2-40B4-BE49-F238E27FC236}">
                <a16:creationId xmlns="" xmlns:a16="http://schemas.microsoft.com/office/drawing/2014/main" id="{95A489B8-4EBE-4AB2-83AF-858AF8488EC2}"/>
              </a:ext>
            </a:extLst>
          </p:cNvPr>
          <p:cNvGrpSpPr/>
          <p:nvPr/>
        </p:nvGrpSpPr>
        <p:grpSpPr>
          <a:xfrm>
            <a:off x="6334559" y="1480824"/>
            <a:ext cx="4616540" cy="668469"/>
            <a:chOff x="4716014" y="1639851"/>
            <a:chExt cx="3888434" cy="668179"/>
          </a:xfrm>
        </p:grpSpPr>
        <p:sp>
          <p:nvSpPr>
            <p:cNvPr id="7" name="TextBox 6">
              <a:extLst>
                <a:ext uri="{FF2B5EF4-FFF2-40B4-BE49-F238E27FC236}">
                  <a16:creationId xmlns="" xmlns:a16="http://schemas.microsoft.com/office/drawing/2014/main" id="{B0072DCD-35B5-44A0-93D7-1ECF9E97FA31}"/>
                </a:ext>
              </a:extLst>
            </p:cNvPr>
            <p:cNvSpPr txBox="1"/>
            <p:nvPr/>
          </p:nvSpPr>
          <p:spPr>
            <a:xfrm>
              <a:off x="4716015" y="1846565"/>
              <a:ext cx="3888433" cy="4614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Presentations.</a:t>
              </a:r>
              <a:endParaRPr lang="ko-KR" altLang="en-US" sz="1200" dirty="0">
                <a:solidFill>
                  <a:schemeClr val="tx1">
                    <a:lumMod val="75000"/>
                    <a:lumOff val="25000"/>
                  </a:schemeClr>
                </a:solidFill>
              </a:endParaRPr>
            </a:p>
          </p:txBody>
        </p:sp>
        <p:sp>
          <p:nvSpPr>
            <p:cNvPr id="8" name="TextBox 7">
              <a:extLst>
                <a:ext uri="{FF2B5EF4-FFF2-40B4-BE49-F238E27FC236}">
                  <a16:creationId xmlns="" xmlns:a16="http://schemas.microsoft.com/office/drawing/2014/main" id="{A2D3AD16-4369-4722-A038-BEB7AC08DA06}"/>
                </a:ext>
              </a:extLst>
            </p:cNvPr>
            <p:cNvSpPr txBox="1"/>
            <p:nvPr/>
          </p:nvSpPr>
          <p:spPr>
            <a:xfrm>
              <a:off x="4716014" y="1639851"/>
              <a:ext cx="3888433" cy="276879"/>
            </a:xfrm>
            <a:prstGeom prst="rect">
              <a:avLst/>
            </a:prstGeom>
            <a:noFill/>
          </p:spPr>
          <p:txBody>
            <a:bodyPr wrap="square" rtlCol="0">
              <a:spAutoFit/>
            </a:bodyPr>
            <a:lstStyle/>
            <a:p>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sp>
        <p:nvSpPr>
          <p:cNvPr id="9" name="Oval 8">
            <a:extLst>
              <a:ext uri="{FF2B5EF4-FFF2-40B4-BE49-F238E27FC236}">
                <a16:creationId xmlns="" xmlns:a16="http://schemas.microsoft.com/office/drawing/2014/main" id="{0C292F01-EE60-4369-B38C-D6AF69F31626}"/>
              </a:ext>
            </a:extLst>
          </p:cNvPr>
          <p:cNvSpPr/>
          <p:nvPr/>
        </p:nvSpPr>
        <p:spPr>
          <a:xfrm>
            <a:off x="6570885" y="3400354"/>
            <a:ext cx="549613" cy="549613"/>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grpSp>
        <p:nvGrpSpPr>
          <p:cNvPr id="10" name="Group 9">
            <a:extLst>
              <a:ext uri="{FF2B5EF4-FFF2-40B4-BE49-F238E27FC236}">
                <a16:creationId xmlns="" xmlns:a16="http://schemas.microsoft.com/office/drawing/2014/main" id="{311D4956-517B-41D5-89A5-E2751B7BC4C9}"/>
              </a:ext>
            </a:extLst>
          </p:cNvPr>
          <p:cNvGrpSpPr/>
          <p:nvPr/>
        </p:nvGrpSpPr>
        <p:grpSpPr>
          <a:xfrm>
            <a:off x="7280186" y="3317070"/>
            <a:ext cx="4616540" cy="668469"/>
            <a:chOff x="4716014" y="1639851"/>
            <a:chExt cx="3888434" cy="668179"/>
          </a:xfrm>
        </p:grpSpPr>
        <p:sp>
          <p:nvSpPr>
            <p:cNvPr id="11" name="TextBox 10">
              <a:extLst>
                <a:ext uri="{FF2B5EF4-FFF2-40B4-BE49-F238E27FC236}">
                  <a16:creationId xmlns="" xmlns:a16="http://schemas.microsoft.com/office/drawing/2014/main" id="{18288A29-23D8-4D96-A97A-EBF4B842FADC}"/>
                </a:ext>
              </a:extLst>
            </p:cNvPr>
            <p:cNvSpPr txBox="1"/>
            <p:nvPr/>
          </p:nvSpPr>
          <p:spPr>
            <a:xfrm>
              <a:off x="4716015" y="1846565"/>
              <a:ext cx="3888433" cy="4614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Presentations.</a:t>
              </a:r>
              <a:endParaRPr lang="ko-KR" altLang="en-US" sz="1200" dirty="0">
                <a:solidFill>
                  <a:schemeClr val="tx1">
                    <a:lumMod val="75000"/>
                    <a:lumOff val="25000"/>
                  </a:schemeClr>
                </a:solidFill>
              </a:endParaRPr>
            </a:p>
          </p:txBody>
        </p:sp>
        <p:sp>
          <p:nvSpPr>
            <p:cNvPr id="12" name="TextBox 11">
              <a:extLst>
                <a:ext uri="{FF2B5EF4-FFF2-40B4-BE49-F238E27FC236}">
                  <a16:creationId xmlns="" xmlns:a16="http://schemas.microsoft.com/office/drawing/2014/main" id="{EB1820EF-DD6B-4379-BEAB-565F2FBEAEB2}"/>
                </a:ext>
              </a:extLst>
            </p:cNvPr>
            <p:cNvSpPr txBox="1"/>
            <p:nvPr/>
          </p:nvSpPr>
          <p:spPr>
            <a:xfrm>
              <a:off x="4716014" y="1639851"/>
              <a:ext cx="3888433" cy="276879"/>
            </a:xfrm>
            <a:prstGeom prst="rect">
              <a:avLst/>
            </a:prstGeom>
            <a:noFill/>
          </p:spPr>
          <p:txBody>
            <a:bodyPr wrap="square" rtlCol="0">
              <a:spAutoFit/>
            </a:bodyPr>
            <a:lstStyle/>
            <a:p>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sp>
        <p:nvSpPr>
          <p:cNvPr id="13" name="Oval 12">
            <a:extLst>
              <a:ext uri="{FF2B5EF4-FFF2-40B4-BE49-F238E27FC236}">
                <a16:creationId xmlns="" xmlns:a16="http://schemas.microsoft.com/office/drawing/2014/main" id="{B23EDC94-B5C7-45B9-862E-098B87CDEF43}"/>
              </a:ext>
            </a:extLst>
          </p:cNvPr>
          <p:cNvSpPr/>
          <p:nvPr/>
        </p:nvSpPr>
        <p:spPr>
          <a:xfrm>
            <a:off x="5501431" y="5236600"/>
            <a:ext cx="549613" cy="549613"/>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grpSp>
        <p:nvGrpSpPr>
          <p:cNvPr id="14" name="Group 13">
            <a:extLst>
              <a:ext uri="{FF2B5EF4-FFF2-40B4-BE49-F238E27FC236}">
                <a16:creationId xmlns="" xmlns:a16="http://schemas.microsoft.com/office/drawing/2014/main" id="{9F546C11-1F86-4BDC-8DD9-4549DDA82788}"/>
              </a:ext>
            </a:extLst>
          </p:cNvPr>
          <p:cNvGrpSpPr/>
          <p:nvPr/>
        </p:nvGrpSpPr>
        <p:grpSpPr>
          <a:xfrm>
            <a:off x="6210732" y="5153316"/>
            <a:ext cx="4616540" cy="668469"/>
            <a:chOff x="4716014" y="1639851"/>
            <a:chExt cx="3888434" cy="668179"/>
          </a:xfrm>
        </p:grpSpPr>
        <p:sp>
          <p:nvSpPr>
            <p:cNvPr id="15" name="TextBox 14">
              <a:extLst>
                <a:ext uri="{FF2B5EF4-FFF2-40B4-BE49-F238E27FC236}">
                  <a16:creationId xmlns="" xmlns:a16="http://schemas.microsoft.com/office/drawing/2014/main" id="{4DAE8ED2-89D7-4EB5-A7A9-47D7E51EA7C9}"/>
                </a:ext>
              </a:extLst>
            </p:cNvPr>
            <p:cNvSpPr txBox="1"/>
            <p:nvPr/>
          </p:nvSpPr>
          <p:spPr>
            <a:xfrm>
              <a:off x="4716015" y="1846565"/>
              <a:ext cx="3888433" cy="4614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Presentations.</a:t>
              </a:r>
              <a:endParaRPr lang="ko-KR" altLang="en-US" sz="1200" dirty="0">
                <a:solidFill>
                  <a:schemeClr val="tx1">
                    <a:lumMod val="75000"/>
                    <a:lumOff val="25000"/>
                  </a:schemeClr>
                </a:solidFill>
              </a:endParaRPr>
            </a:p>
          </p:txBody>
        </p:sp>
        <p:sp>
          <p:nvSpPr>
            <p:cNvPr id="16" name="TextBox 15">
              <a:extLst>
                <a:ext uri="{FF2B5EF4-FFF2-40B4-BE49-F238E27FC236}">
                  <a16:creationId xmlns="" xmlns:a16="http://schemas.microsoft.com/office/drawing/2014/main" id="{DADE8FB0-A9C5-4CD8-979B-55DEF4AA9C93}"/>
                </a:ext>
              </a:extLst>
            </p:cNvPr>
            <p:cNvSpPr txBox="1"/>
            <p:nvPr/>
          </p:nvSpPr>
          <p:spPr>
            <a:xfrm>
              <a:off x="4716014" y="1639851"/>
              <a:ext cx="3888433" cy="276879"/>
            </a:xfrm>
            <a:prstGeom prst="rect">
              <a:avLst/>
            </a:prstGeom>
            <a:noFill/>
          </p:spPr>
          <p:txBody>
            <a:bodyPr wrap="square" rtlCol="0">
              <a:spAutoFit/>
            </a:bodyPr>
            <a:lstStyle/>
            <a:p>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sp>
        <p:nvSpPr>
          <p:cNvPr id="17" name="Oval 16">
            <a:extLst>
              <a:ext uri="{FF2B5EF4-FFF2-40B4-BE49-F238E27FC236}">
                <a16:creationId xmlns="" xmlns:a16="http://schemas.microsoft.com/office/drawing/2014/main" id="{F3453F04-BD04-4931-B560-B4E8082CA8B6}"/>
              </a:ext>
            </a:extLst>
          </p:cNvPr>
          <p:cNvSpPr/>
          <p:nvPr/>
        </p:nvSpPr>
        <p:spPr>
          <a:xfrm>
            <a:off x="6320953" y="2482231"/>
            <a:ext cx="549613" cy="549613"/>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grpSp>
        <p:nvGrpSpPr>
          <p:cNvPr id="18" name="Group 17">
            <a:extLst>
              <a:ext uri="{FF2B5EF4-FFF2-40B4-BE49-F238E27FC236}">
                <a16:creationId xmlns="" xmlns:a16="http://schemas.microsoft.com/office/drawing/2014/main" id="{8EA8A35C-5BD3-4D43-BAB9-B68BA5720485}"/>
              </a:ext>
            </a:extLst>
          </p:cNvPr>
          <p:cNvGrpSpPr/>
          <p:nvPr/>
        </p:nvGrpSpPr>
        <p:grpSpPr>
          <a:xfrm>
            <a:off x="7030254" y="2398946"/>
            <a:ext cx="4616540" cy="668469"/>
            <a:chOff x="4716014" y="1639851"/>
            <a:chExt cx="3888434" cy="668179"/>
          </a:xfrm>
        </p:grpSpPr>
        <p:sp>
          <p:nvSpPr>
            <p:cNvPr id="19" name="TextBox 18">
              <a:extLst>
                <a:ext uri="{FF2B5EF4-FFF2-40B4-BE49-F238E27FC236}">
                  <a16:creationId xmlns="" xmlns:a16="http://schemas.microsoft.com/office/drawing/2014/main" id="{6FECAA4E-0033-4C55-A7AE-B22E39EB3FFD}"/>
                </a:ext>
              </a:extLst>
            </p:cNvPr>
            <p:cNvSpPr txBox="1"/>
            <p:nvPr/>
          </p:nvSpPr>
          <p:spPr>
            <a:xfrm>
              <a:off x="4716015" y="1846565"/>
              <a:ext cx="3888433" cy="4614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Presentations.</a:t>
              </a:r>
              <a:endParaRPr lang="ko-KR" altLang="en-US" sz="1200" dirty="0">
                <a:solidFill>
                  <a:schemeClr val="tx1">
                    <a:lumMod val="75000"/>
                    <a:lumOff val="25000"/>
                  </a:schemeClr>
                </a:solidFill>
              </a:endParaRPr>
            </a:p>
          </p:txBody>
        </p:sp>
        <p:sp>
          <p:nvSpPr>
            <p:cNvPr id="20" name="TextBox 19">
              <a:extLst>
                <a:ext uri="{FF2B5EF4-FFF2-40B4-BE49-F238E27FC236}">
                  <a16:creationId xmlns="" xmlns:a16="http://schemas.microsoft.com/office/drawing/2014/main" id="{F37C0167-0502-4038-BED4-539525D55E21}"/>
                </a:ext>
              </a:extLst>
            </p:cNvPr>
            <p:cNvSpPr txBox="1"/>
            <p:nvPr/>
          </p:nvSpPr>
          <p:spPr>
            <a:xfrm>
              <a:off x="4716014" y="1639851"/>
              <a:ext cx="3888433" cy="276879"/>
            </a:xfrm>
            <a:prstGeom prst="rect">
              <a:avLst/>
            </a:prstGeom>
            <a:noFill/>
          </p:spPr>
          <p:txBody>
            <a:bodyPr wrap="square" rtlCol="0">
              <a:spAutoFit/>
            </a:bodyPr>
            <a:lstStyle/>
            <a:p>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sp>
        <p:nvSpPr>
          <p:cNvPr id="21" name="Oval 20">
            <a:extLst>
              <a:ext uri="{FF2B5EF4-FFF2-40B4-BE49-F238E27FC236}">
                <a16:creationId xmlns="" xmlns:a16="http://schemas.microsoft.com/office/drawing/2014/main" id="{62011654-01BF-426A-BA51-A6EAE63D7CAB}"/>
              </a:ext>
            </a:extLst>
          </p:cNvPr>
          <p:cNvSpPr/>
          <p:nvPr/>
        </p:nvSpPr>
        <p:spPr>
          <a:xfrm>
            <a:off x="6345336" y="4318477"/>
            <a:ext cx="549613" cy="549613"/>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grpSp>
        <p:nvGrpSpPr>
          <p:cNvPr id="22" name="Group 21">
            <a:extLst>
              <a:ext uri="{FF2B5EF4-FFF2-40B4-BE49-F238E27FC236}">
                <a16:creationId xmlns="" xmlns:a16="http://schemas.microsoft.com/office/drawing/2014/main" id="{A1714734-ECFF-494D-A4ED-8C2F5AF16A96}"/>
              </a:ext>
            </a:extLst>
          </p:cNvPr>
          <p:cNvGrpSpPr/>
          <p:nvPr/>
        </p:nvGrpSpPr>
        <p:grpSpPr>
          <a:xfrm>
            <a:off x="7054637" y="4235192"/>
            <a:ext cx="4616540" cy="668469"/>
            <a:chOff x="4716014" y="1639851"/>
            <a:chExt cx="3888434" cy="668179"/>
          </a:xfrm>
        </p:grpSpPr>
        <p:sp>
          <p:nvSpPr>
            <p:cNvPr id="23" name="TextBox 22">
              <a:extLst>
                <a:ext uri="{FF2B5EF4-FFF2-40B4-BE49-F238E27FC236}">
                  <a16:creationId xmlns="" xmlns:a16="http://schemas.microsoft.com/office/drawing/2014/main" id="{60F3ECD5-96C6-4607-8989-AAF18BB85AF6}"/>
                </a:ext>
              </a:extLst>
            </p:cNvPr>
            <p:cNvSpPr txBox="1"/>
            <p:nvPr/>
          </p:nvSpPr>
          <p:spPr>
            <a:xfrm>
              <a:off x="4716015" y="1846565"/>
              <a:ext cx="3888433" cy="4614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Presentations.</a:t>
              </a:r>
              <a:endParaRPr lang="ko-KR" altLang="en-US" sz="1200" dirty="0">
                <a:solidFill>
                  <a:schemeClr val="tx1">
                    <a:lumMod val="75000"/>
                    <a:lumOff val="25000"/>
                  </a:schemeClr>
                </a:solidFill>
              </a:endParaRPr>
            </a:p>
          </p:txBody>
        </p:sp>
        <p:sp>
          <p:nvSpPr>
            <p:cNvPr id="24" name="TextBox 23">
              <a:extLst>
                <a:ext uri="{FF2B5EF4-FFF2-40B4-BE49-F238E27FC236}">
                  <a16:creationId xmlns="" xmlns:a16="http://schemas.microsoft.com/office/drawing/2014/main" id="{042A6CEB-DAC5-48F9-B1B5-634134992F34}"/>
                </a:ext>
              </a:extLst>
            </p:cNvPr>
            <p:cNvSpPr txBox="1"/>
            <p:nvPr/>
          </p:nvSpPr>
          <p:spPr>
            <a:xfrm>
              <a:off x="4716014" y="1639851"/>
              <a:ext cx="3888433" cy="276879"/>
            </a:xfrm>
            <a:prstGeom prst="rect">
              <a:avLst/>
            </a:prstGeom>
            <a:noFill/>
          </p:spPr>
          <p:txBody>
            <a:bodyPr wrap="square" rtlCol="0">
              <a:spAutoFit/>
            </a:bodyPr>
            <a:lstStyle/>
            <a:p>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sp>
        <p:nvSpPr>
          <p:cNvPr id="25" name="Oval 24">
            <a:extLst>
              <a:ext uri="{FF2B5EF4-FFF2-40B4-BE49-F238E27FC236}">
                <a16:creationId xmlns="" xmlns:a16="http://schemas.microsoft.com/office/drawing/2014/main" id="{9061E6D5-4C03-4780-83CF-2E1E8B4FD4C8}"/>
              </a:ext>
            </a:extLst>
          </p:cNvPr>
          <p:cNvSpPr/>
          <p:nvPr/>
        </p:nvSpPr>
        <p:spPr>
          <a:xfrm>
            <a:off x="4727314" y="2625323"/>
            <a:ext cx="216118" cy="216118"/>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6" name="Oval 25">
            <a:extLst>
              <a:ext uri="{FF2B5EF4-FFF2-40B4-BE49-F238E27FC236}">
                <a16:creationId xmlns="" xmlns:a16="http://schemas.microsoft.com/office/drawing/2014/main" id="{419F14F0-A075-44E0-909A-E69D465AEFE0}"/>
              </a:ext>
            </a:extLst>
          </p:cNvPr>
          <p:cNvSpPr/>
          <p:nvPr/>
        </p:nvSpPr>
        <p:spPr>
          <a:xfrm>
            <a:off x="4960190" y="3543445"/>
            <a:ext cx="216118" cy="216118"/>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7" name="Oval 26">
            <a:extLst>
              <a:ext uri="{FF2B5EF4-FFF2-40B4-BE49-F238E27FC236}">
                <a16:creationId xmlns="" xmlns:a16="http://schemas.microsoft.com/office/drawing/2014/main" id="{94A3B94B-4902-4379-B90A-34F23F805895}"/>
              </a:ext>
            </a:extLst>
          </p:cNvPr>
          <p:cNvSpPr/>
          <p:nvPr/>
        </p:nvSpPr>
        <p:spPr>
          <a:xfrm>
            <a:off x="4706862" y="4461569"/>
            <a:ext cx="216118" cy="216118"/>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8" name="Oval 27">
            <a:extLst>
              <a:ext uri="{FF2B5EF4-FFF2-40B4-BE49-F238E27FC236}">
                <a16:creationId xmlns="" xmlns:a16="http://schemas.microsoft.com/office/drawing/2014/main" id="{1CE95243-D6EA-486B-A509-FB82BE61FAAE}"/>
              </a:ext>
            </a:extLst>
          </p:cNvPr>
          <p:cNvSpPr/>
          <p:nvPr/>
        </p:nvSpPr>
        <p:spPr>
          <a:xfrm>
            <a:off x="3698258" y="5379691"/>
            <a:ext cx="216118" cy="216118"/>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29" name="Straight Connector 28">
            <a:extLst>
              <a:ext uri="{FF2B5EF4-FFF2-40B4-BE49-F238E27FC236}">
                <a16:creationId xmlns="" xmlns:a16="http://schemas.microsoft.com/office/drawing/2014/main" id="{DDEFE30E-6FBF-4A0C-B2FA-BB6F4A7D82AF}"/>
              </a:ext>
            </a:extLst>
          </p:cNvPr>
          <p:cNvCxnSpPr>
            <a:cxnSpLocks/>
          </p:cNvCxnSpPr>
          <p:nvPr/>
        </p:nvCxnSpPr>
        <p:spPr>
          <a:xfrm>
            <a:off x="4229770" y="1815306"/>
            <a:ext cx="1080470" cy="1"/>
          </a:xfrm>
          <a:prstGeom prst="line">
            <a:avLst/>
          </a:prstGeom>
          <a:ln w="19050">
            <a:solidFill>
              <a:srgbClr val="3C867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76436BF2-71C8-4AD4-956F-67934180274B}"/>
              </a:ext>
            </a:extLst>
          </p:cNvPr>
          <p:cNvCxnSpPr>
            <a:cxnSpLocks/>
          </p:cNvCxnSpPr>
          <p:nvPr/>
        </p:nvCxnSpPr>
        <p:spPr>
          <a:xfrm>
            <a:off x="5092146" y="2733429"/>
            <a:ext cx="1080470" cy="1"/>
          </a:xfrm>
          <a:prstGeom prst="line">
            <a:avLst/>
          </a:prstGeom>
          <a:ln w="19050">
            <a:solidFill>
              <a:srgbClr val="3C867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6013300B-AFEF-422B-9F4E-69AF0415D29F}"/>
              </a:ext>
            </a:extLst>
          </p:cNvPr>
          <p:cNvCxnSpPr>
            <a:cxnSpLocks/>
          </p:cNvCxnSpPr>
          <p:nvPr/>
        </p:nvCxnSpPr>
        <p:spPr>
          <a:xfrm>
            <a:off x="5333550" y="3651552"/>
            <a:ext cx="1080470" cy="1"/>
          </a:xfrm>
          <a:prstGeom prst="line">
            <a:avLst/>
          </a:prstGeom>
          <a:ln w="19050">
            <a:solidFill>
              <a:srgbClr val="3C867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756DCD09-1866-4376-BCD3-F450F2627690}"/>
              </a:ext>
            </a:extLst>
          </p:cNvPr>
          <p:cNvCxnSpPr>
            <a:cxnSpLocks/>
          </p:cNvCxnSpPr>
          <p:nvPr/>
        </p:nvCxnSpPr>
        <p:spPr>
          <a:xfrm>
            <a:off x="5094112" y="4569675"/>
            <a:ext cx="1080470" cy="1"/>
          </a:xfrm>
          <a:prstGeom prst="line">
            <a:avLst/>
          </a:prstGeom>
          <a:ln w="19050">
            <a:solidFill>
              <a:srgbClr val="3C867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2DC8C86B-6EE3-4602-9965-4211943D3876}"/>
              </a:ext>
            </a:extLst>
          </p:cNvPr>
          <p:cNvCxnSpPr>
            <a:cxnSpLocks/>
          </p:cNvCxnSpPr>
          <p:nvPr/>
        </p:nvCxnSpPr>
        <p:spPr>
          <a:xfrm>
            <a:off x="4167856" y="5487798"/>
            <a:ext cx="1080470" cy="1"/>
          </a:xfrm>
          <a:prstGeom prst="line">
            <a:avLst/>
          </a:prstGeom>
          <a:ln w="19050">
            <a:solidFill>
              <a:srgbClr val="3C867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4" name="Parallelogram 30">
            <a:extLst>
              <a:ext uri="{FF2B5EF4-FFF2-40B4-BE49-F238E27FC236}">
                <a16:creationId xmlns="" xmlns:a16="http://schemas.microsoft.com/office/drawing/2014/main" id="{8E4B37FA-CADB-4146-BE45-668523FA596D}"/>
              </a:ext>
            </a:extLst>
          </p:cNvPr>
          <p:cNvSpPr/>
          <p:nvPr/>
        </p:nvSpPr>
        <p:spPr>
          <a:xfrm flipH="1">
            <a:off x="5642842" y="5366865"/>
            <a:ext cx="292786" cy="29351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Freeform 18">
            <a:extLst>
              <a:ext uri="{FF2B5EF4-FFF2-40B4-BE49-F238E27FC236}">
                <a16:creationId xmlns="" xmlns:a16="http://schemas.microsoft.com/office/drawing/2014/main" id="{FEDD34A6-4639-494E-91B2-16EAB46D4346}"/>
              </a:ext>
            </a:extLst>
          </p:cNvPr>
          <p:cNvSpPr/>
          <p:nvPr/>
        </p:nvSpPr>
        <p:spPr>
          <a:xfrm>
            <a:off x="5718830" y="1687706"/>
            <a:ext cx="355852" cy="28719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Oval 7">
            <a:extLst>
              <a:ext uri="{FF2B5EF4-FFF2-40B4-BE49-F238E27FC236}">
                <a16:creationId xmlns="" xmlns:a16="http://schemas.microsoft.com/office/drawing/2014/main" id="{B19C15F3-7642-47D8-9FAD-CD2EBF5419FA}"/>
              </a:ext>
            </a:extLst>
          </p:cNvPr>
          <p:cNvSpPr/>
          <p:nvPr/>
        </p:nvSpPr>
        <p:spPr>
          <a:xfrm>
            <a:off x="6455723" y="2603329"/>
            <a:ext cx="300772" cy="30077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25">
            <a:extLst>
              <a:ext uri="{FF2B5EF4-FFF2-40B4-BE49-F238E27FC236}">
                <a16:creationId xmlns="" xmlns:a16="http://schemas.microsoft.com/office/drawing/2014/main" id="{7FD48CF3-FCBB-433B-8E54-58D15AE1ECFB}"/>
              </a:ext>
            </a:extLst>
          </p:cNvPr>
          <p:cNvSpPr/>
          <p:nvPr/>
        </p:nvSpPr>
        <p:spPr>
          <a:xfrm>
            <a:off x="6440952" y="4458418"/>
            <a:ext cx="343140" cy="25146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Block Arc 25">
            <a:extLst>
              <a:ext uri="{FF2B5EF4-FFF2-40B4-BE49-F238E27FC236}">
                <a16:creationId xmlns="" xmlns:a16="http://schemas.microsoft.com/office/drawing/2014/main" id="{1E0FAC35-71BA-4134-8FEB-68707706A551}"/>
              </a:ext>
            </a:extLst>
          </p:cNvPr>
          <p:cNvSpPr>
            <a:spLocks noChangeAspect="1"/>
          </p:cNvSpPr>
          <p:nvPr/>
        </p:nvSpPr>
        <p:spPr>
          <a:xfrm>
            <a:off x="6734668" y="3495087"/>
            <a:ext cx="236253" cy="34131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pic>
        <p:nvPicPr>
          <p:cNvPr id="43" name="Imagen 42"/>
          <p:cNvPicPr>
            <a:picLocks noChangeAspect="1"/>
          </p:cNvPicPr>
          <p:nvPr/>
        </p:nvPicPr>
        <p:blipFill>
          <a:blip r:embed="rId2"/>
          <a:stretch>
            <a:fillRect/>
          </a:stretch>
        </p:blipFill>
        <p:spPr>
          <a:xfrm>
            <a:off x="1568003" y="2197042"/>
            <a:ext cx="2882658" cy="3050063"/>
          </a:xfrm>
          <a:prstGeom prst="rect">
            <a:avLst/>
          </a:prstGeom>
        </p:spPr>
      </p:pic>
    </p:spTree>
    <p:extLst>
      <p:ext uri="{BB962C8B-B14F-4D97-AF65-F5344CB8AC3E}">
        <p14:creationId xmlns:p14="http://schemas.microsoft.com/office/powerpoint/2010/main" val="3845759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그룹 1">
            <a:extLst>
              <a:ext uri="{FF2B5EF4-FFF2-40B4-BE49-F238E27FC236}">
                <a16:creationId xmlns="" xmlns:a16="http://schemas.microsoft.com/office/drawing/2014/main" id="{B56690B1-AE97-434A-AE28-95905C7E3C47}"/>
              </a:ext>
            </a:extLst>
          </p:cNvPr>
          <p:cNvGrpSpPr/>
          <p:nvPr/>
        </p:nvGrpSpPr>
        <p:grpSpPr>
          <a:xfrm>
            <a:off x="1686825" y="4277922"/>
            <a:ext cx="1291681" cy="722105"/>
            <a:chOff x="1326485" y="4687899"/>
            <a:chExt cx="1291681" cy="722105"/>
          </a:xfrm>
        </p:grpSpPr>
        <p:sp>
          <p:nvSpPr>
            <p:cNvPr id="42" name="Round Same Side Corner Rectangle 8">
              <a:extLst>
                <a:ext uri="{FF2B5EF4-FFF2-40B4-BE49-F238E27FC236}">
                  <a16:creationId xmlns="" xmlns:a16="http://schemas.microsoft.com/office/drawing/2014/main" id="{3010E580-17DA-4F2D-BBF8-4D32C82A01D6}"/>
                </a:ext>
              </a:extLst>
            </p:cNvPr>
            <p:cNvSpPr/>
            <p:nvPr/>
          </p:nvSpPr>
          <p:spPr>
            <a:xfrm flipH="1">
              <a:off x="1326485" y="468789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3C8677"/>
                </a:solidFill>
              </a:endParaRPr>
            </a:p>
          </p:txBody>
        </p:sp>
        <p:sp>
          <p:nvSpPr>
            <p:cNvPr id="43" name="TextBox 42">
              <a:extLst>
                <a:ext uri="{FF2B5EF4-FFF2-40B4-BE49-F238E27FC236}">
                  <a16:creationId xmlns="" xmlns:a16="http://schemas.microsoft.com/office/drawing/2014/main" id="{4D9F4E20-D953-4AB3-B277-FDE87070E48D}"/>
                </a:ext>
              </a:extLst>
            </p:cNvPr>
            <p:cNvSpPr txBox="1"/>
            <p:nvPr/>
          </p:nvSpPr>
          <p:spPr>
            <a:xfrm>
              <a:off x="1682062" y="4818120"/>
              <a:ext cx="936104" cy="461665"/>
            </a:xfrm>
            <a:prstGeom prst="rect">
              <a:avLst/>
            </a:prstGeom>
            <a:noFill/>
          </p:spPr>
          <p:txBody>
            <a:bodyPr wrap="square" rtlCol="0" anchor="ctr">
              <a:spAutoFit/>
            </a:bodyPr>
            <a:lstStyle/>
            <a:p>
              <a:pPr algn="ctr"/>
              <a:r>
                <a:rPr lang="en-US" altLang="ko-KR" sz="2400" b="1" dirty="0">
                  <a:cs typeface="Arial" pitchFamily="34" charset="0"/>
                </a:rPr>
                <a:t>60%</a:t>
              </a:r>
              <a:endParaRPr lang="ko-KR" altLang="en-US" sz="2400" b="1" dirty="0">
                <a:cs typeface="Arial" pitchFamily="34" charset="0"/>
              </a:endParaRPr>
            </a:p>
          </p:txBody>
        </p:sp>
      </p:grpSp>
      <p:grpSp>
        <p:nvGrpSpPr>
          <p:cNvPr id="44" name="그룹 2">
            <a:extLst>
              <a:ext uri="{FF2B5EF4-FFF2-40B4-BE49-F238E27FC236}">
                <a16:creationId xmlns="" xmlns:a16="http://schemas.microsoft.com/office/drawing/2014/main" id="{689E3C08-B273-4FF6-8E38-8360A74A85C5}"/>
              </a:ext>
            </a:extLst>
          </p:cNvPr>
          <p:cNvGrpSpPr/>
          <p:nvPr/>
        </p:nvGrpSpPr>
        <p:grpSpPr>
          <a:xfrm>
            <a:off x="4386784" y="4268857"/>
            <a:ext cx="1336251" cy="740235"/>
            <a:chOff x="4063676" y="4678833"/>
            <a:chExt cx="1336251" cy="740235"/>
          </a:xfrm>
        </p:grpSpPr>
        <p:sp>
          <p:nvSpPr>
            <p:cNvPr id="45" name="Round Same Side Corner Rectangle 20">
              <a:extLst>
                <a:ext uri="{FF2B5EF4-FFF2-40B4-BE49-F238E27FC236}">
                  <a16:creationId xmlns="" xmlns:a16="http://schemas.microsoft.com/office/drawing/2014/main" id="{148AE5D9-6235-4855-A538-F682ABE7ED57}"/>
                </a:ext>
              </a:extLst>
            </p:cNvPr>
            <p:cNvSpPr/>
            <p:nvPr/>
          </p:nvSpPr>
          <p:spPr>
            <a:xfrm rot="10800000">
              <a:off x="4063676" y="4678833"/>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6" name="TextBox 45">
              <a:extLst>
                <a:ext uri="{FF2B5EF4-FFF2-40B4-BE49-F238E27FC236}">
                  <a16:creationId xmlns="" xmlns:a16="http://schemas.microsoft.com/office/drawing/2014/main" id="{4165B8EE-7738-4916-9131-9905F8F4F79A}"/>
                </a:ext>
              </a:extLst>
            </p:cNvPr>
            <p:cNvSpPr txBox="1"/>
            <p:nvPr/>
          </p:nvSpPr>
          <p:spPr>
            <a:xfrm>
              <a:off x="4463823" y="4818120"/>
              <a:ext cx="936104" cy="461665"/>
            </a:xfrm>
            <a:prstGeom prst="rect">
              <a:avLst/>
            </a:prstGeom>
            <a:noFill/>
          </p:spPr>
          <p:txBody>
            <a:bodyPr wrap="square" rtlCol="0" anchor="ctr">
              <a:spAutoFit/>
            </a:bodyPr>
            <a:lstStyle/>
            <a:p>
              <a:pPr algn="ctr"/>
              <a:r>
                <a:rPr lang="en-US" altLang="ko-KR" sz="2400" b="1" dirty="0">
                  <a:cs typeface="Arial" pitchFamily="34" charset="0"/>
                </a:rPr>
                <a:t>40%</a:t>
              </a:r>
              <a:endParaRPr lang="ko-KR" altLang="en-US" sz="2400" b="1" dirty="0">
                <a:cs typeface="Arial" pitchFamily="34" charset="0"/>
              </a:endParaRPr>
            </a:p>
          </p:txBody>
        </p:sp>
      </p:grpSp>
      <p:grpSp>
        <p:nvGrpSpPr>
          <p:cNvPr id="47" name="Group 46">
            <a:extLst>
              <a:ext uri="{FF2B5EF4-FFF2-40B4-BE49-F238E27FC236}">
                <a16:creationId xmlns="" xmlns:a16="http://schemas.microsoft.com/office/drawing/2014/main" id="{47CE57F2-1DA5-42C5-A478-0EE2E0871165}"/>
              </a:ext>
            </a:extLst>
          </p:cNvPr>
          <p:cNvGrpSpPr/>
          <p:nvPr/>
        </p:nvGrpSpPr>
        <p:grpSpPr>
          <a:xfrm>
            <a:off x="1086634" y="5103901"/>
            <a:ext cx="2492060" cy="738664"/>
            <a:chOff x="2551705" y="4283314"/>
            <a:chExt cx="2357003" cy="738664"/>
          </a:xfrm>
        </p:grpSpPr>
        <p:sp>
          <p:nvSpPr>
            <p:cNvPr id="48" name="TextBox 47">
              <a:extLst>
                <a:ext uri="{FF2B5EF4-FFF2-40B4-BE49-F238E27FC236}">
                  <a16:creationId xmlns="" xmlns:a16="http://schemas.microsoft.com/office/drawing/2014/main" id="{509CE1D2-F633-46DA-A483-03791C725CFD}"/>
                </a:ext>
              </a:extLst>
            </p:cNvPr>
            <p:cNvSpPr txBox="1"/>
            <p:nvPr/>
          </p:nvSpPr>
          <p:spPr>
            <a:xfrm>
              <a:off x="2551706" y="4560313"/>
              <a:ext cx="2357002" cy="461665"/>
            </a:xfrm>
            <a:prstGeom prst="rect">
              <a:avLst/>
            </a:prstGeom>
            <a:noFill/>
          </p:spPr>
          <p:txBody>
            <a:bodyPr wrap="square" rtlCol="0">
              <a:spAutoFit/>
            </a:bodyPr>
            <a:lstStyle/>
            <a:p>
              <a:pPr algn="ctr"/>
              <a:r>
                <a:rPr lang="en-US" altLang="ko-KR" sz="1200" dirty="0">
                  <a:cs typeface="Arial" pitchFamily="34" charset="0"/>
                </a:rPr>
                <a:t>You can simply impress your audience and add a unique zing.  </a:t>
              </a:r>
              <a:endParaRPr lang="ko-KR" altLang="en-US" sz="1200" dirty="0">
                <a:cs typeface="Arial" pitchFamily="34" charset="0"/>
              </a:endParaRPr>
            </a:p>
          </p:txBody>
        </p:sp>
        <p:sp>
          <p:nvSpPr>
            <p:cNvPr id="49" name="TextBox 48">
              <a:extLst>
                <a:ext uri="{FF2B5EF4-FFF2-40B4-BE49-F238E27FC236}">
                  <a16:creationId xmlns="" xmlns:a16="http://schemas.microsoft.com/office/drawing/2014/main" id="{D1D929A9-A42A-4B2E-A16F-6E2E79D1A201}"/>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cs typeface="Arial" pitchFamily="34" charset="0"/>
                </a:rPr>
                <a:t>Your Text Here</a:t>
              </a:r>
              <a:endParaRPr lang="ko-KR" altLang="en-US" sz="1200" b="1" dirty="0">
                <a:cs typeface="Arial" pitchFamily="34" charset="0"/>
              </a:endParaRPr>
            </a:p>
          </p:txBody>
        </p:sp>
      </p:grpSp>
      <p:grpSp>
        <p:nvGrpSpPr>
          <p:cNvPr id="50" name="Group 49">
            <a:extLst>
              <a:ext uri="{FF2B5EF4-FFF2-40B4-BE49-F238E27FC236}">
                <a16:creationId xmlns="" xmlns:a16="http://schemas.microsoft.com/office/drawing/2014/main" id="{AFCBBAE7-EE0F-4ED4-A6B8-F3F8F237D3FB}"/>
              </a:ext>
            </a:extLst>
          </p:cNvPr>
          <p:cNvGrpSpPr/>
          <p:nvPr/>
        </p:nvGrpSpPr>
        <p:grpSpPr>
          <a:xfrm>
            <a:off x="3808878" y="5103901"/>
            <a:ext cx="2492060" cy="738664"/>
            <a:chOff x="2551705" y="4283314"/>
            <a:chExt cx="2357003" cy="738664"/>
          </a:xfrm>
        </p:grpSpPr>
        <p:sp>
          <p:nvSpPr>
            <p:cNvPr id="51" name="TextBox 50">
              <a:extLst>
                <a:ext uri="{FF2B5EF4-FFF2-40B4-BE49-F238E27FC236}">
                  <a16:creationId xmlns="" xmlns:a16="http://schemas.microsoft.com/office/drawing/2014/main" id="{F69A47EC-717F-4940-84C7-07F222B12B92}"/>
                </a:ext>
              </a:extLst>
            </p:cNvPr>
            <p:cNvSpPr txBox="1"/>
            <p:nvPr/>
          </p:nvSpPr>
          <p:spPr>
            <a:xfrm>
              <a:off x="2551706" y="4560313"/>
              <a:ext cx="2357002" cy="461665"/>
            </a:xfrm>
            <a:prstGeom prst="rect">
              <a:avLst/>
            </a:prstGeom>
            <a:noFill/>
          </p:spPr>
          <p:txBody>
            <a:bodyPr wrap="square" rtlCol="0">
              <a:spAutoFit/>
            </a:bodyPr>
            <a:lstStyle/>
            <a:p>
              <a:pPr algn="ctr"/>
              <a:r>
                <a:rPr lang="en-US" altLang="ko-KR" sz="1200" dirty="0">
                  <a:cs typeface="Arial" pitchFamily="34" charset="0"/>
                </a:rPr>
                <a:t>You can simply impress your audience and add a unique zing.  </a:t>
              </a:r>
              <a:endParaRPr lang="ko-KR" altLang="en-US" sz="1200" dirty="0">
                <a:cs typeface="Arial" pitchFamily="34" charset="0"/>
              </a:endParaRPr>
            </a:p>
          </p:txBody>
        </p:sp>
        <p:sp>
          <p:nvSpPr>
            <p:cNvPr id="52" name="TextBox 51">
              <a:extLst>
                <a:ext uri="{FF2B5EF4-FFF2-40B4-BE49-F238E27FC236}">
                  <a16:creationId xmlns="" xmlns:a16="http://schemas.microsoft.com/office/drawing/2014/main" id="{3E6E5E71-0968-4374-AD07-96D3015B7E26}"/>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cs typeface="Arial" pitchFamily="34" charset="0"/>
                </a:rPr>
                <a:t>Your Text Here</a:t>
              </a:r>
              <a:endParaRPr lang="ko-KR" altLang="en-US" sz="1200" b="1" dirty="0">
                <a:cs typeface="Arial" pitchFamily="34" charset="0"/>
              </a:endParaRPr>
            </a:p>
          </p:txBody>
        </p:sp>
      </p:grpSp>
      <p:sp>
        <p:nvSpPr>
          <p:cNvPr id="53" name="TextBox 52">
            <a:extLst>
              <a:ext uri="{FF2B5EF4-FFF2-40B4-BE49-F238E27FC236}">
                <a16:creationId xmlns="" xmlns:a16="http://schemas.microsoft.com/office/drawing/2014/main" id="{129B7091-D380-4772-B93F-FB01F81980B0}"/>
              </a:ext>
            </a:extLst>
          </p:cNvPr>
          <p:cNvSpPr txBox="1"/>
          <p:nvPr/>
        </p:nvSpPr>
        <p:spPr>
          <a:xfrm>
            <a:off x="1326745" y="2652066"/>
            <a:ext cx="1368152" cy="769441"/>
          </a:xfrm>
          <a:prstGeom prst="rect">
            <a:avLst/>
          </a:prstGeom>
          <a:noFill/>
        </p:spPr>
        <p:txBody>
          <a:bodyPr wrap="square" rtlCol="0" anchor="ctr">
            <a:spAutoFit/>
          </a:bodyPr>
          <a:lstStyle/>
          <a:p>
            <a:pPr algn="ctr"/>
            <a:r>
              <a:rPr lang="en-US" altLang="ko-KR" sz="4400" b="1" dirty="0">
                <a:solidFill>
                  <a:srgbClr val="3C8677"/>
                </a:solidFill>
                <a:cs typeface="Arial" pitchFamily="34" charset="0"/>
              </a:rPr>
              <a:t>60</a:t>
            </a:r>
            <a:r>
              <a:rPr lang="en-US" altLang="ko-KR" sz="2400" b="1" dirty="0">
                <a:solidFill>
                  <a:srgbClr val="3C8677"/>
                </a:solidFill>
                <a:cs typeface="Arial" pitchFamily="34" charset="0"/>
              </a:rPr>
              <a:t>%</a:t>
            </a:r>
            <a:endParaRPr lang="ko-KR" altLang="en-US" sz="2400" b="1" dirty="0">
              <a:solidFill>
                <a:srgbClr val="3C8677"/>
              </a:solidFill>
              <a:cs typeface="Arial" pitchFamily="34" charset="0"/>
            </a:endParaRPr>
          </a:p>
        </p:txBody>
      </p:sp>
      <p:sp>
        <p:nvSpPr>
          <p:cNvPr id="54" name="TextBox 53">
            <a:extLst>
              <a:ext uri="{FF2B5EF4-FFF2-40B4-BE49-F238E27FC236}">
                <a16:creationId xmlns="" xmlns:a16="http://schemas.microsoft.com/office/drawing/2014/main" id="{47B8F83F-DAD3-4DD3-A29F-2213E2B58AC5}"/>
              </a:ext>
            </a:extLst>
          </p:cNvPr>
          <p:cNvSpPr txBox="1"/>
          <p:nvPr/>
        </p:nvSpPr>
        <p:spPr>
          <a:xfrm>
            <a:off x="1438594" y="3421507"/>
            <a:ext cx="5174119" cy="646331"/>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I hope and I believe that this Template will your Time, Money and Reputation. </a:t>
            </a:r>
            <a:endParaRPr lang="ko-KR" altLang="en-US" sz="1200" dirty="0">
              <a:cs typeface="Arial" pitchFamily="34" charset="0"/>
            </a:endParaRPr>
          </a:p>
        </p:txBody>
      </p:sp>
      <p:sp>
        <p:nvSpPr>
          <p:cNvPr id="55" name="TextBox 54">
            <a:extLst>
              <a:ext uri="{FF2B5EF4-FFF2-40B4-BE49-F238E27FC236}">
                <a16:creationId xmlns="" xmlns:a16="http://schemas.microsoft.com/office/drawing/2014/main" id="{1E252377-C31A-4C87-BD23-4349BA9F0DB3}"/>
              </a:ext>
            </a:extLst>
          </p:cNvPr>
          <p:cNvSpPr txBox="1"/>
          <p:nvPr/>
        </p:nvSpPr>
        <p:spPr>
          <a:xfrm>
            <a:off x="2692232" y="2498271"/>
            <a:ext cx="4082940" cy="1015663"/>
          </a:xfrm>
          <a:prstGeom prst="rect">
            <a:avLst/>
          </a:prstGeom>
          <a:noFill/>
        </p:spPr>
        <p:txBody>
          <a:bodyPr wrap="square" rtlCol="0">
            <a:spAutoFit/>
          </a:bodyPr>
          <a:lstStyle/>
          <a:p>
            <a:r>
              <a:rPr lang="en-US" altLang="ko-KR" sz="1200" dirty="0">
                <a:cs typeface="Arial" pitchFamily="34" charset="0"/>
              </a:rPr>
              <a:t>I hope and I believe that this Template will your Time, Money and Reputation. You can simply impress your audience and add a unique zing and appeal to your Presentations. Get a modern PowerPoint  Presentation that is beautifully designed. </a:t>
            </a:r>
          </a:p>
        </p:txBody>
      </p:sp>
      <p:sp>
        <p:nvSpPr>
          <p:cNvPr id="61" name="Rectangle 60">
            <a:extLst>
              <a:ext uri="{FF2B5EF4-FFF2-40B4-BE49-F238E27FC236}">
                <a16:creationId xmlns="" xmlns:a16="http://schemas.microsoft.com/office/drawing/2014/main" id="{4DA17396-AFB2-4C56-91AB-D4A6FACBEBA4}"/>
              </a:ext>
            </a:extLst>
          </p:cNvPr>
          <p:cNvSpPr/>
          <p:nvPr/>
        </p:nvSpPr>
        <p:spPr>
          <a:xfrm>
            <a:off x="1326745" y="1028243"/>
            <a:ext cx="5448428" cy="646331"/>
          </a:xfrm>
          <a:prstGeom prst="rect">
            <a:avLst/>
          </a:prstGeom>
        </p:spPr>
        <p:txBody>
          <a:bodyPr wrap="square">
            <a:spAutoFit/>
          </a:bodyPr>
          <a:lstStyle/>
          <a:p>
            <a:r>
              <a:rPr lang="en-US" altLang="ko-KR" sz="3600" b="1" dirty="0">
                <a:solidFill>
                  <a:srgbClr val="3C8677"/>
                </a:solidFill>
                <a:latin typeface="+mj-lt"/>
                <a:cs typeface="Arial" pitchFamily="34" charset="0"/>
              </a:rPr>
              <a:t>Social Media Marketing</a:t>
            </a:r>
            <a:endParaRPr lang="ko-KR" altLang="en-US" sz="3600" b="1" dirty="0">
              <a:solidFill>
                <a:srgbClr val="3C8677"/>
              </a:solidFill>
              <a:latin typeface="+mj-lt"/>
              <a:cs typeface="Arial" pitchFamily="34" charset="0"/>
            </a:endParaRPr>
          </a:p>
        </p:txBody>
      </p:sp>
      <p:sp>
        <p:nvSpPr>
          <p:cNvPr id="64" name="TextBox 63">
            <a:extLst>
              <a:ext uri="{FF2B5EF4-FFF2-40B4-BE49-F238E27FC236}">
                <a16:creationId xmlns="" xmlns:a16="http://schemas.microsoft.com/office/drawing/2014/main" id="{544A99A8-013D-4876-BCD8-C1A5AA200579}"/>
              </a:ext>
            </a:extLst>
          </p:cNvPr>
          <p:cNvSpPr txBox="1"/>
          <p:nvPr/>
        </p:nvSpPr>
        <p:spPr>
          <a:xfrm>
            <a:off x="1326744" y="1716998"/>
            <a:ext cx="5448427" cy="615553"/>
          </a:xfrm>
          <a:prstGeom prst="rect">
            <a:avLst/>
          </a:prstGeom>
          <a:noFill/>
        </p:spPr>
        <p:txBody>
          <a:bodyPr wrap="square" lIns="48000" tIns="0" rIns="24000" bIns="0" rtlCol="0">
            <a:spAutoFit/>
          </a:bodyPr>
          <a:lstStyle/>
          <a:p>
            <a:r>
              <a:rPr lang="en-GB" altLang="ko-KR" sz="2000" dirty="0">
                <a:cs typeface="Arial" pitchFamily="34" charset="0"/>
              </a:rPr>
              <a:t>ALLPPT Layout </a:t>
            </a:r>
          </a:p>
          <a:p>
            <a:r>
              <a:rPr lang="en-GB" altLang="ko-KR" sz="2000" dirty="0">
                <a:cs typeface="Arial" pitchFamily="34" charset="0"/>
              </a:rPr>
              <a:t>Clean Text Slide for your Presentation</a:t>
            </a:r>
            <a:endParaRPr lang="ko-KR" altLang="en-US" sz="2000" dirty="0">
              <a:cs typeface="Arial" pitchFamily="34" charset="0"/>
            </a:endParaRPr>
          </a:p>
        </p:txBody>
      </p:sp>
      <p:sp>
        <p:nvSpPr>
          <p:cNvPr id="33" name="矩形 30">
            <a:extLst>
              <a:ext uri="{FF2B5EF4-FFF2-40B4-BE49-F238E27FC236}">
                <a16:creationId xmlns:a16="http://schemas.microsoft.com/office/drawing/2014/main" xmlns="" id="{4F4681E2-C3B6-46C2-84ED-9880D0C09E43}"/>
              </a:ext>
            </a:extLst>
          </p:cNvPr>
          <p:cNvSpPr/>
          <p:nvPr/>
        </p:nvSpPr>
        <p:spPr>
          <a:xfrm>
            <a:off x="4025653" y="381913"/>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pic>
        <p:nvPicPr>
          <p:cNvPr id="4" name="Imagen 3"/>
          <p:cNvPicPr>
            <a:picLocks noChangeAspect="1"/>
          </p:cNvPicPr>
          <p:nvPr/>
        </p:nvPicPr>
        <p:blipFill>
          <a:blip r:embed="rId2"/>
          <a:stretch>
            <a:fillRect/>
          </a:stretch>
        </p:blipFill>
        <p:spPr>
          <a:xfrm>
            <a:off x="7437737" y="1728540"/>
            <a:ext cx="3883192" cy="3883192"/>
          </a:xfrm>
          <a:prstGeom prst="rect">
            <a:avLst/>
          </a:prstGeom>
        </p:spPr>
      </p:pic>
    </p:spTree>
    <p:extLst>
      <p:ext uri="{BB962C8B-B14F-4D97-AF65-F5344CB8AC3E}">
        <p14:creationId xmlns:p14="http://schemas.microsoft.com/office/powerpoint/2010/main" val="3752850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C6ED9CF2-E6A0-4561-A520-F3D8C7D52D7F}"/>
              </a:ext>
            </a:extLst>
          </p:cNvPr>
          <p:cNvGrpSpPr/>
          <p:nvPr/>
        </p:nvGrpSpPr>
        <p:grpSpPr>
          <a:xfrm>
            <a:off x="987805" y="2080129"/>
            <a:ext cx="5667136" cy="3946525"/>
            <a:chOff x="746497" y="2013024"/>
            <a:chExt cx="5667136" cy="3946525"/>
          </a:xfrm>
          <a:solidFill>
            <a:srgbClr val="3C8677"/>
          </a:solidFill>
        </p:grpSpPr>
        <p:sp>
          <p:nvSpPr>
            <p:cNvPr id="9" name="ïṧḷïḓê-Rectangle 4">
              <a:extLst>
                <a:ext uri="{FF2B5EF4-FFF2-40B4-BE49-F238E27FC236}">
                  <a16:creationId xmlns:a16="http://schemas.microsoft.com/office/drawing/2014/main" xmlns="" id="{C232F8E4-9F35-47AD-B688-64C6F0FC1EA9}"/>
                </a:ext>
              </a:extLst>
            </p:cNvPr>
            <p:cNvSpPr/>
            <p:nvPr/>
          </p:nvSpPr>
          <p:spPr>
            <a:xfrm>
              <a:off x="746497" y="2013024"/>
              <a:ext cx="5667136" cy="1910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Source Han Sans CN Medium" panose="020B0500000000000000" pitchFamily="34" charset="-128"/>
              </a:endParaRPr>
            </a:p>
          </p:txBody>
        </p:sp>
        <p:sp>
          <p:nvSpPr>
            <p:cNvPr id="10" name="ïṧḷïḓê-文本框 10">
              <a:extLst>
                <a:ext uri="{FF2B5EF4-FFF2-40B4-BE49-F238E27FC236}">
                  <a16:creationId xmlns:a16="http://schemas.microsoft.com/office/drawing/2014/main" xmlns="" id="{9A87950B-1BFF-4B80-A7C3-B83F1AC270AA}"/>
                </a:ext>
              </a:extLst>
            </p:cNvPr>
            <p:cNvSpPr txBox="1"/>
            <p:nvPr/>
          </p:nvSpPr>
          <p:spPr>
            <a:xfrm>
              <a:off x="2258872" y="2349488"/>
              <a:ext cx="2915099" cy="688620"/>
            </a:xfrm>
            <a:prstGeom prst="rect">
              <a:avLst/>
            </a:prstGeom>
            <a:grpFill/>
          </p:spPr>
          <p:txBody>
            <a:bodyPr wrap="none" lIns="0" tIns="0" rIns="0" bIns="0">
              <a:normAutofit lnSpcReduction="10000"/>
            </a:bodyPr>
            <a:lstStyle/>
            <a:p>
              <a:pPr algn="dist"/>
              <a:r>
                <a:rPr lang="en-US" altLang="zh-CN" sz="4800" b="1" spc="600" dirty="0" smtClean="0">
                  <a:solidFill>
                    <a:schemeClr val="bg1"/>
                  </a:solidFill>
                  <a:latin typeface="Source Han Sans CN Medium" panose="020B0500000000000000" pitchFamily="34" charset="-128"/>
                  <a:ea typeface="Source Han Sans CN Medium" panose="020B0500000000000000" pitchFamily="34" charset="-128"/>
                </a:rPr>
                <a:t>CAPTION</a:t>
              </a:r>
              <a:endParaRPr lang="en-US" altLang="zh-CN" sz="4800" b="1" spc="6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11" name="ïṧḷïḓê-Rectangle 8">
              <a:extLst>
                <a:ext uri="{FF2B5EF4-FFF2-40B4-BE49-F238E27FC236}">
                  <a16:creationId xmlns:a16="http://schemas.microsoft.com/office/drawing/2014/main" xmlns="" id="{10793F38-591D-4D08-80E1-5E733B485EF1}"/>
                </a:ext>
              </a:extLst>
            </p:cNvPr>
            <p:cNvSpPr/>
            <p:nvPr/>
          </p:nvSpPr>
          <p:spPr>
            <a:xfrm>
              <a:off x="746497" y="4049430"/>
              <a:ext cx="5667136" cy="1910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Source Han Sans CN Medium" panose="020B0500000000000000" pitchFamily="34" charset="-128"/>
              </a:endParaRPr>
            </a:p>
          </p:txBody>
        </p:sp>
        <p:sp>
          <p:nvSpPr>
            <p:cNvPr id="12" name="矩形 11">
              <a:extLst>
                <a:ext uri="{FF2B5EF4-FFF2-40B4-BE49-F238E27FC236}">
                  <a16:creationId xmlns:a16="http://schemas.microsoft.com/office/drawing/2014/main" xmlns="" id="{5206BD3A-F48C-4C58-81AB-E52EC8CABF59}"/>
                </a:ext>
              </a:extLst>
            </p:cNvPr>
            <p:cNvSpPr/>
            <p:nvPr/>
          </p:nvSpPr>
          <p:spPr>
            <a:xfrm>
              <a:off x="1513365" y="3038108"/>
              <a:ext cx="4152450" cy="520207"/>
            </a:xfrm>
            <a:prstGeom prst="rect">
              <a:avLst/>
            </a:prstGeom>
            <a:grpFill/>
          </p:spPr>
          <p:txBody>
            <a:bodyPr wrap="square">
              <a:spAutoFit/>
              <a:scene3d>
                <a:camera prst="orthographicFront"/>
                <a:lightRig rig="threePt" dir="t"/>
              </a:scene3d>
              <a:sp3d contourW="12700"/>
            </a:bodyPr>
            <a:lstStyle/>
            <a:p>
              <a:pPr algn="ctr">
                <a:lnSpc>
                  <a:spcPct val="120000"/>
                </a:lnSpc>
              </a:pPr>
              <a:r>
                <a:rPr lang="en-US" altLang="zh-CN" sz="1200" b="1" dirty="0">
                  <a:solidFill>
                    <a:schemeClr val="bg1"/>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endParaRPr lang="zh-CN" altLang="en-US" sz="1200" b="1" dirty="0">
                <a:solidFill>
                  <a:schemeClr val="bg1"/>
                </a:solidFill>
                <a:latin typeface="Source Han Sans CN Medium" panose="020B0500000000000000" pitchFamily="34" charset="-128"/>
                <a:ea typeface="Source Han Sans CN Medium" panose="020B0500000000000000" pitchFamily="34" charset="-128"/>
              </a:endParaRPr>
            </a:p>
          </p:txBody>
        </p:sp>
        <p:sp>
          <p:nvSpPr>
            <p:cNvPr id="13" name="矩形 12">
              <a:extLst>
                <a:ext uri="{FF2B5EF4-FFF2-40B4-BE49-F238E27FC236}">
                  <a16:creationId xmlns:a16="http://schemas.microsoft.com/office/drawing/2014/main" xmlns="" id="{9A630B14-0222-4280-8AEA-8D1474B170F5}"/>
                </a:ext>
              </a:extLst>
            </p:cNvPr>
            <p:cNvSpPr/>
            <p:nvPr/>
          </p:nvSpPr>
          <p:spPr>
            <a:xfrm>
              <a:off x="975473" y="4525979"/>
              <a:ext cx="5228234" cy="963405"/>
            </a:xfrm>
            <a:prstGeom prst="rect">
              <a:avLst/>
            </a:prstGeom>
            <a:grpFill/>
          </p:spPr>
          <p:txBody>
            <a:bodyPr wrap="square">
              <a:spAutoFit/>
              <a:scene3d>
                <a:camera prst="orthographicFront"/>
                <a:lightRig rig="threePt" dir="t"/>
              </a:scene3d>
              <a:sp3d contourW="12700"/>
            </a:bodyPr>
            <a:lstStyle/>
            <a:p>
              <a:pPr>
                <a:lnSpc>
                  <a:spcPct val="120000"/>
                </a:lnSpc>
              </a:pPr>
              <a:r>
                <a:rPr lang="en-US" altLang="zh-CN" sz="1200" b="1" dirty="0">
                  <a:solidFill>
                    <a:schemeClr val="bg1"/>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 Users can use projectors or computers to display the slides, or just simply print them into films. Users can use projectors or computers to display the slides, or just simply print them into films.</a:t>
              </a:r>
              <a:endParaRPr lang="zh-CN" altLang="en-US" sz="1200" b="1" dirty="0">
                <a:solidFill>
                  <a:schemeClr val="bg1"/>
                </a:solidFill>
                <a:latin typeface="Source Han Sans CN Medium" panose="020B0500000000000000" pitchFamily="34" charset="-128"/>
                <a:ea typeface="Source Han Sans CN Medium" panose="020B0500000000000000" pitchFamily="34" charset="-128"/>
              </a:endParaRPr>
            </a:p>
          </p:txBody>
        </p:sp>
      </p:grpSp>
      <p:sp>
        <p:nvSpPr>
          <p:cNvPr id="15"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sp>
        <p:nvSpPr>
          <p:cNvPr id="6" name="AutoShape 3"/>
          <p:cNvSpPr>
            <a:spLocks noChangeAspect="1" noChangeArrowheads="1" noTextEdit="1"/>
          </p:cNvSpPr>
          <p:nvPr/>
        </p:nvSpPr>
        <p:spPr bwMode="auto">
          <a:xfrm>
            <a:off x="7212013" y="1809750"/>
            <a:ext cx="43624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 name="Freeform 5"/>
          <p:cNvSpPr>
            <a:spLocks/>
          </p:cNvSpPr>
          <p:nvPr/>
        </p:nvSpPr>
        <p:spPr bwMode="auto">
          <a:xfrm>
            <a:off x="7185026" y="1824038"/>
            <a:ext cx="4389438" cy="4360863"/>
          </a:xfrm>
          <a:custGeom>
            <a:avLst/>
            <a:gdLst>
              <a:gd name="T0" fmla="*/ 320 w 320"/>
              <a:gd name="T1" fmla="*/ 160 h 318"/>
              <a:gd name="T2" fmla="*/ 160 w 320"/>
              <a:gd name="T3" fmla="*/ 318 h 318"/>
              <a:gd name="T4" fmla="*/ 2 w 320"/>
              <a:gd name="T5" fmla="*/ 166 h 318"/>
              <a:gd name="T6" fmla="*/ 161 w 320"/>
              <a:gd name="T7" fmla="*/ 0 h 318"/>
              <a:gd name="T8" fmla="*/ 320 w 320"/>
              <a:gd name="T9" fmla="*/ 160 h 318"/>
            </a:gdLst>
            <a:ahLst/>
            <a:cxnLst>
              <a:cxn ang="0">
                <a:pos x="T0" y="T1"/>
              </a:cxn>
              <a:cxn ang="0">
                <a:pos x="T2" y="T3"/>
              </a:cxn>
              <a:cxn ang="0">
                <a:pos x="T4" y="T5"/>
              </a:cxn>
              <a:cxn ang="0">
                <a:pos x="T6" y="T7"/>
              </a:cxn>
              <a:cxn ang="0">
                <a:pos x="T8" y="T9"/>
              </a:cxn>
            </a:cxnLst>
            <a:rect l="0" t="0" r="r" b="b"/>
            <a:pathLst>
              <a:path w="320" h="318">
                <a:moveTo>
                  <a:pt x="320" y="160"/>
                </a:moveTo>
                <a:cubicBezTo>
                  <a:pt x="318" y="247"/>
                  <a:pt x="251" y="318"/>
                  <a:pt x="160" y="318"/>
                </a:cubicBezTo>
                <a:cubicBezTo>
                  <a:pt x="73" y="318"/>
                  <a:pt x="4" y="249"/>
                  <a:pt x="2" y="166"/>
                </a:cubicBezTo>
                <a:cubicBezTo>
                  <a:pt x="0" y="63"/>
                  <a:pt x="80" y="0"/>
                  <a:pt x="161" y="0"/>
                </a:cubicBezTo>
                <a:cubicBezTo>
                  <a:pt x="250" y="0"/>
                  <a:pt x="319" y="72"/>
                  <a:pt x="320" y="16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9" name="Freeform 6"/>
          <p:cNvSpPr>
            <a:spLocks/>
          </p:cNvSpPr>
          <p:nvPr/>
        </p:nvSpPr>
        <p:spPr bwMode="auto">
          <a:xfrm>
            <a:off x="7377113" y="1989138"/>
            <a:ext cx="4046538" cy="4032250"/>
          </a:xfrm>
          <a:custGeom>
            <a:avLst/>
            <a:gdLst>
              <a:gd name="T0" fmla="*/ 146 w 295"/>
              <a:gd name="T1" fmla="*/ 0 h 294"/>
              <a:gd name="T2" fmla="*/ 294 w 295"/>
              <a:gd name="T3" fmla="*/ 145 h 294"/>
              <a:gd name="T4" fmla="*/ 149 w 295"/>
              <a:gd name="T5" fmla="*/ 294 h 294"/>
              <a:gd name="T6" fmla="*/ 0 w 295"/>
              <a:gd name="T7" fmla="*/ 148 h 294"/>
              <a:gd name="T8" fmla="*/ 146 w 295"/>
              <a:gd name="T9" fmla="*/ 0 h 294"/>
            </a:gdLst>
            <a:ahLst/>
            <a:cxnLst>
              <a:cxn ang="0">
                <a:pos x="T0" y="T1"/>
              </a:cxn>
              <a:cxn ang="0">
                <a:pos x="T2" y="T3"/>
              </a:cxn>
              <a:cxn ang="0">
                <a:pos x="T4" y="T5"/>
              </a:cxn>
              <a:cxn ang="0">
                <a:pos x="T6" y="T7"/>
              </a:cxn>
              <a:cxn ang="0">
                <a:pos x="T8" y="T9"/>
              </a:cxn>
            </a:cxnLst>
            <a:rect l="0" t="0" r="r" b="b"/>
            <a:pathLst>
              <a:path w="295" h="294">
                <a:moveTo>
                  <a:pt x="146" y="0"/>
                </a:moveTo>
                <a:cubicBezTo>
                  <a:pt x="228" y="0"/>
                  <a:pt x="293" y="64"/>
                  <a:pt x="294" y="145"/>
                </a:cubicBezTo>
                <a:cubicBezTo>
                  <a:pt x="295" y="227"/>
                  <a:pt x="229" y="294"/>
                  <a:pt x="149" y="294"/>
                </a:cubicBezTo>
                <a:cubicBezTo>
                  <a:pt x="66" y="293"/>
                  <a:pt x="0" y="230"/>
                  <a:pt x="0" y="148"/>
                </a:cubicBezTo>
                <a:cubicBezTo>
                  <a:pt x="0" y="66"/>
                  <a:pt x="65" y="0"/>
                  <a:pt x="146"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s-AR"/>
          </a:p>
        </p:txBody>
      </p:sp>
      <p:sp>
        <p:nvSpPr>
          <p:cNvPr id="20" name="Freeform 7"/>
          <p:cNvSpPr>
            <a:spLocks/>
          </p:cNvSpPr>
          <p:nvPr/>
        </p:nvSpPr>
        <p:spPr bwMode="auto">
          <a:xfrm>
            <a:off x="8721726" y="3098800"/>
            <a:ext cx="1398588" cy="2249488"/>
          </a:xfrm>
          <a:custGeom>
            <a:avLst/>
            <a:gdLst>
              <a:gd name="T0" fmla="*/ 28 w 102"/>
              <a:gd name="T1" fmla="*/ 67 h 164"/>
              <a:gd name="T2" fmla="*/ 33 w 102"/>
              <a:gd name="T3" fmla="*/ 32 h 164"/>
              <a:gd name="T4" fmla="*/ 32 w 102"/>
              <a:gd name="T5" fmla="*/ 27 h 164"/>
              <a:gd name="T6" fmla="*/ 27 w 102"/>
              <a:gd name="T7" fmla="*/ 28 h 164"/>
              <a:gd name="T8" fmla="*/ 21 w 102"/>
              <a:gd name="T9" fmla="*/ 39 h 164"/>
              <a:gd name="T10" fmla="*/ 18 w 102"/>
              <a:gd name="T11" fmla="*/ 68 h 164"/>
              <a:gd name="T12" fmla="*/ 8 w 102"/>
              <a:gd name="T13" fmla="*/ 77 h 164"/>
              <a:gd name="T14" fmla="*/ 1 w 102"/>
              <a:gd name="T15" fmla="*/ 66 h 164"/>
              <a:gd name="T16" fmla="*/ 5 w 102"/>
              <a:gd name="T17" fmla="*/ 29 h 164"/>
              <a:gd name="T18" fmla="*/ 13 w 102"/>
              <a:gd name="T19" fmla="*/ 16 h 164"/>
              <a:gd name="T20" fmla="*/ 36 w 102"/>
              <a:gd name="T21" fmla="*/ 5 h 164"/>
              <a:gd name="T22" fmla="*/ 57 w 102"/>
              <a:gd name="T23" fmla="*/ 6 h 164"/>
              <a:gd name="T24" fmla="*/ 64 w 102"/>
              <a:gd name="T25" fmla="*/ 25 h 164"/>
              <a:gd name="T26" fmla="*/ 61 w 102"/>
              <a:gd name="T27" fmla="*/ 63 h 164"/>
              <a:gd name="T28" fmla="*/ 67 w 102"/>
              <a:gd name="T29" fmla="*/ 79 h 164"/>
              <a:gd name="T30" fmla="*/ 85 w 102"/>
              <a:gd name="T31" fmla="*/ 95 h 164"/>
              <a:gd name="T32" fmla="*/ 97 w 102"/>
              <a:gd name="T33" fmla="*/ 116 h 164"/>
              <a:gd name="T34" fmla="*/ 102 w 102"/>
              <a:gd name="T35" fmla="*/ 149 h 164"/>
              <a:gd name="T36" fmla="*/ 93 w 102"/>
              <a:gd name="T37" fmla="*/ 162 h 164"/>
              <a:gd name="T38" fmla="*/ 80 w 102"/>
              <a:gd name="T39" fmla="*/ 152 h 164"/>
              <a:gd name="T40" fmla="*/ 77 w 102"/>
              <a:gd name="T41" fmla="*/ 127 h 164"/>
              <a:gd name="T42" fmla="*/ 67 w 102"/>
              <a:gd name="T43" fmla="*/ 108 h 164"/>
              <a:gd name="T44" fmla="*/ 36 w 102"/>
              <a:gd name="T45" fmla="*/ 83 h 164"/>
              <a:gd name="T46" fmla="*/ 28 w 102"/>
              <a:gd name="T47" fmla="*/ 6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64">
                <a:moveTo>
                  <a:pt x="28" y="67"/>
                </a:moveTo>
                <a:cubicBezTo>
                  <a:pt x="30" y="56"/>
                  <a:pt x="31" y="44"/>
                  <a:pt x="33" y="32"/>
                </a:cubicBezTo>
                <a:cubicBezTo>
                  <a:pt x="33" y="30"/>
                  <a:pt x="34" y="28"/>
                  <a:pt x="32" y="27"/>
                </a:cubicBezTo>
                <a:cubicBezTo>
                  <a:pt x="31" y="26"/>
                  <a:pt x="29" y="27"/>
                  <a:pt x="27" y="28"/>
                </a:cubicBezTo>
                <a:cubicBezTo>
                  <a:pt x="22" y="30"/>
                  <a:pt x="21" y="35"/>
                  <a:pt x="21" y="39"/>
                </a:cubicBezTo>
                <a:cubicBezTo>
                  <a:pt x="20" y="49"/>
                  <a:pt x="19" y="58"/>
                  <a:pt x="18" y="68"/>
                </a:cubicBezTo>
                <a:cubicBezTo>
                  <a:pt x="17" y="75"/>
                  <a:pt x="14" y="78"/>
                  <a:pt x="8" y="77"/>
                </a:cubicBezTo>
                <a:cubicBezTo>
                  <a:pt x="2" y="76"/>
                  <a:pt x="0" y="72"/>
                  <a:pt x="1" y="66"/>
                </a:cubicBezTo>
                <a:cubicBezTo>
                  <a:pt x="2" y="54"/>
                  <a:pt x="3" y="41"/>
                  <a:pt x="5" y="29"/>
                </a:cubicBezTo>
                <a:cubicBezTo>
                  <a:pt x="5" y="23"/>
                  <a:pt x="7" y="19"/>
                  <a:pt x="13" y="16"/>
                </a:cubicBezTo>
                <a:cubicBezTo>
                  <a:pt x="21" y="13"/>
                  <a:pt x="28" y="9"/>
                  <a:pt x="36" y="5"/>
                </a:cubicBezTo>
                <a:cubicBezTo>
                  <a:pt x="43" y="0"/>
                  <a:pt x="50" y="1"/>
                  <a:pt x="57" y="6"/>
                </a:cubicBezTo>
                <a:cubicBezTo>
                  <a:pt x="64" y="10"/>
                  <a:pt x="65" y="17"/>
                  <a:pt x="64" y="25"/>
                </a:cubicBezTo>
                <a:cubicBezTo>
                  <a:pt x="63" y="37"/>
                  <a:pt x="62" y="50"/>
                  <a:pt x="61" y="63"/>
                </a:cubicBezTo>
                <a:cubicBezTo>
                  <a:pt x="60" y="70"/>
                  <a:pt x="62" y="75"/>
                  <a:pt x="67" y="79"/>
                </a:cubicBezTo>
                <a:cubicBezTo>
                  <a:pt x="73" y="84"/>
                  <a:pt x="79" y="90"/>
                  <a:pt x="85" y="95"/>
                </a:cubicBezTo>
                <a:cubicBezTo>
                  <a:pt x="92" y="101"/>
                  <a:pt x="96" y="108"/>
                  <a:pt x="97" y="116"/>
                </a:cubicBezTo>
                <a:cubicBezTo>
                  <a:pt x="99" y="127"/>
                  <a:pt x="100" y="138"/>
                  <a:pt x="102" y="149"/>
                </a:cubicBezTo>
                <a:cubicBezTo>
                  <a:pt x="102" y="156"/>
                  <a:pt x="100" y="161"/>
                  <a:pt x="93" y="162"/>
                </a:cubicBezTo>
                <a:cubicBezTo>
                  <a:pt x="86" y="164"/>
                  <a:pt x="82" y="160"/>
                  <a:pt x="80" y="152"/>
                </a:cubicBezTo>
                <a:cubicBezTo>
                  <a:pt x="78" y="144"/>
                  <a:pt x="77" y="136"/>
                  <a:pt x="77" y="127"/>
                </a:cubicBezTo>
                <a:cubicBezTo>
                  <a:pt x="77" y="119"/>
                  <a:pt x="73" y="113"/>
                  <a:pt x="67" y="108"/>
                </a:cubicBezTo>
                <a:cubicBezTo>
                  <a:pt x="57" y="100"/>
                  <a:pt x="46" y="91"/>
                  <a:pt x="36" y="83"/>
                </a:cubicBezTo>
                <a:cubicBezTo>
                  <a:pt x="31" y="79"/>
                  <a:pt x="27" y="74"/>
                  <a:pt x="28" y="6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 name="Freeform 8"/>
          <p:cNvSpPr>
            <a:spLocks/>
          </p:cNvSpPr>
          <p:nvPr/>
        </p:nvSpPr>
        <p:spPr bwMode="auto">
          <a:xfrm>
            <a:off x="8680451" y="4251325"/>
            <a:ext cx="700088" cy="1057275"/>
          </a:xfrm>
          <a:custGeom>
            <a:avLst/>
            <a:gdLst>
              <a:gd name="T0" fmla="*/ 14 w 51"/>
              <a:gd name="T1" fmla="*/ 77 h 77"/>
              <a:gd name="T2" fmla="*/ 3 w 51"/>
              <a:gd name="T3" fmla="*/ 62 h 77"/>
              <a:gd name="T4" fmla="*/ 30 w 51"/>
              <a:gd name="T5" fmla="*/ 4 h 77"/>
              <a:gd name="T6" fmla="*/ 33 w 51"/>
              <a:gd name="T7" fmla="*/ 1 h 77"/>
              <a:gd name="T8" fmla="*/ 48 w 51"/>
              <a:gd name="T9" fmla="*/ 13 h 77"/>
              <a:gd name="T10" fmla="*/ 46 w 51"/>
              <a:gd name="T11" fmla="*/ 22 h 77"/>
              <a:gd name="T12" fmla="*/ 24 w 51"/>
              <a:gd name="T13" fmla="*/ 68 h 77"/>
              <a:gd name="T14" fmla="*/ 14 w 5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7">
                <a:moveTo>
                  <a:pt x="14" y="77"/>
                </a:moveTo>
                <a:cubicBezTo>
                  <a:pt x="5" y="77"/>
                  <a:pt x="0" y="70"/>
                  <a:pt x="3" y="62"/>
                </a:cubicBezTo>
                <a:cubicBezTo>
                  <a:pt x="12" y="42"/>
                  <a:pt x="21" y="23"/>
                  <a:pt x="30" y="4"/>
                </a:cubicBezTo>
                <a:cubicBezTo>
                  <a:pt x="31" y="2"/>
                  <a:pt x="32" y="0"/>
                  <a:pt x="33" y="1"/>
                </a:cubicBezTo>
                <a:cubicBezTo>
                  <a:pt x="39" y="5"/>
                  <a:pt x="44" y="9"/>
                  <a:pt x="48" y="13"/>
                </a:cubicBezTo>
                <a:cubicBezTo>
                  <a:pt x="51" y="16"/>
                  <a:pt x="47" y="19"/>
                  <a:pt x="46" y="22"/>
                </a:cubicBezTo>
                <a:cubicBezTo>
                  <a:pt x="39" y="38"/>
                  <a:pt x="32" y="53"/>
                  <a:pt x="24" y="68"/>
                </a:cubicBezTo>
                <a:cubicBezTo>
                  <a:pt x="22" y="73"/>
                  <a:pt x="20" y="77"/>
                  <a:pt x="14" y="77"/>
                </a:cubicBezTo>
                <a:close/>
              </a:path>
            </a:pathLst>
          </a:custGeom>
          <a:solidFill>
            <a:srgbClr val="FC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 name="Freeform 9"/>
          <p:cNvSpPr>
            <a:spLocks/>
          </p:cNvSpPr>
          <p:nvPr/>
        </p:nvSpPr>
        <p:spPr bwMode="auto">
          <a:xfrm>
            <a:off x="9215438" y="2536825"/>
            <a:ext cx="561975" cy="549275"/>
          </a:xfrm>
          <a:custGeom>
            <a:avLst/>
            <a:gdLst>
              <a:gd name="T0" fmla="*/ 21 w 41"/>
              <a:gd name="T1" fmla="*/ 40 h 40"/>
              <a:gd name="T2" fmla="*/ 1 w 41"/>
              <a:gd name="T3" fmla="*/ 20 h 40"/>
              <a:gd name="T4" fmla="*/ 21 w 41"/>
              <a:gd name="T5" fmla="*/ 0 h 40"/>
              <a:gd name="T6" fmla="*/ 41 w 41"/>
              <a:gd name="T7" fmla="*/ 20 h 40"/>
              <a:gd name="T8" fmla="*/ 21 w 41"/>
              <a:gd name="T9" fmla="*/ 40 h 40"/>
            </a:gdLst>
            <a:ahLst/>
            <a:cxnLst>
              <a:cxn ang="0">
                <a:pos x="T0" y="T1"/>
              </a:cxn>
              <a:cxn ang="0">
                <a:pos x="T2" y="T3"/>
              </a:cxn>
              <a:cxn ang="0">
                <a:pos x="T4" y="T5"/>
              </a:cxn>
              <a:cxn ang="0">
                <a:pos x="T6" y="T7"/>
              </a:cxn>
              <a:cxn ang="0">
                <a:pos x="T8" y="T9"/>
              </a:cxn>
            </a:cxnLst>
            <a:rect l="0" t="0" r="r" b="b"/>
            <a:pathLst>
              <a:path w="41" h="40">
                <a:moveTo>
                  <a:pt x="21" y="40"/>
                </a:moveTo>
                <a:cubicBezTo>
                  <a:pt x="9" y="40"/>
                  <a:pt x="1" y="31"/>
                  <a:pt x="1" y="20"/>
                </a:cubicBezTo>
                <a:cubicBezTo>
                  <a:pt x="0" y="9"/>
                  <a:pt x="9" y="0"/>
                  <a:pt x="21" y="0"/>
                </a:cubicBezTo>
                <a:cubicBezTo>
                  <a:pt x="31" y="0"/>
                  <a:pt x="41" y="10"/>
                  <a:pt x="41" y="20"/>
                </a:cubicBezTo>
                <a:cubicBezTo>
                  <a:pt x="41" y="31"/>
                  <a:pt x="32" y="40"/>
                  <a:pt x="21" y="40"/>
                </a:cubicBezTo>
                <a:close/>
              </a:path>
            </a:pathLst>
          </a:custGeom>
          <a:solidFill>
            <a:srgbClr val="FC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 name="Freeform 10"/>
          <p:cNvSpPr>
            <a:spLocks/>
          </p:cNvSpPr>
          <p:nvPr/>
        </p:nvSpPr>
        <p:spPr bwMode="auto">
          <a:xfrm>
            <a:off x="9572626" y="3633788"/>
            <a:ext cx="547688" cy="522288"/>
          </a:xfrm>
          <a:custGeom>
            <a:avLst/>
            <a:gdLst>
              <a:gd name="T0" fmla="*/ 5 w 40"/>
              <a:gd name="T1" fmla="*/ 0 h 38"/>
              <a:gd name="T2" fmla="*/ 35 w 40"/>
              <a:gd name="T3" fmla="*/ 22 h 38"/>
              <a:gd name="T4" fmla="*/ 36 w 40"/>
              <a:gd name="T5" fmla="*/ 33 h 38"/>
              <a:gd name="T6" fmla="*/ 24 w 40"/>
              <a:gd name="T7" fmla="*/ 35 h 38"/>
              <a:gd name="T8" fmla="*/ 8 w 40"/>
              <a:gd name="T9" fmla="*/ 22 h 38"/>
              <a:gd name="T10" fmla="*/ 5 w 40"/>
              <a:gd name="T11" fmla="*/ 0 h 38"/>
            </a:gdLst>
            <a:ahLst/>
            <a:cxnLst>
              <a:cxn ang="0">
                <a:pos x="T0" y="T1"/>
              </a:cxn>
              <a:cxn ang="0">
                <a:pos x="T2" y="T3"/>
              </a:cxn>
              <a:cxn ang="0">
                <a:pos x="T4" y="T5"/>
              </a:cxn>
              <a:cxn ang="0">
                <a:pos x="T6" y="T7"/>
              </a:cxn>
              <a:cxn ang="0">
                <a:pos x="T8" y="T9"/>
              </a:cxn>
              <a:cxn ang="0">
                <a:pos x="T10" y="T11"/>
              </a:cxn>
            </a:cxnLst>
            <a:rect l="0" t="0" r="r" b="b"/>
            <a:pathLst>
              <a:path w="40" h="38">
                <a:moveTo>
                  <a:pt x="5" y="0"/>
                </a:moveTo>
                <a:cubicBezTo>
                  <a:pt x="16" y="8"/>
                  <a:pt x="26" y="15"/>
                  <a:pt x="35" y="22"/>
                </a:cubicBezTo>
                <a:cubicBezTo>
                  <a:pt x="38" y="25"/>
                  <a:pt x="40" y="29"/>
                  <a:pt x="36" y="33"/>
                </a:cubicBezTo>
                <a:cubicBezTo>
                  <a:pt x="33" y="37"/>
                  <a:pt x="29" y="38"/>
                  <a:pt x="24" y="35"/>
                </a:cubicBezTo>
                <a:cubicBezTo>
                  <a:pt x="19" y="30"/>
                  <a:pt x="13" y="27"/>
                  <a:pt x="8" y="22"/>
                </a:cubicBezTo>
                <a:cubicBezTo>
                  <a:pt x="0" y="16"/>
                  <a:pt x="6" y="8"/>
                  <a:pt x="5" y="0"/>
                </a:cubicBezTo>
                <a:close/>
              </a:path>
            </a:pathLst>
          </a:custGeom>
          <a:solidFill>
            <a:srgbClr val="F6FA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101522795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vron 23">
            <a:extLst>
              <a:ext uri="{FF2B5EF4-FFF2-40B4-BE49-F238E27FC236}">
                <a16:creationId xmlns:a16="http://schemas.microsoft.com/office/drawing/2014/main" xmlns="" id="{7E458DE1-0937-4171-98C8-FF4FCD2159B3}"/>
              </a:ext>
            </a:extLst>
          </p:cNvPr>
          <p:cNvSpPr/>
          <p:nvPr/>
        </p:nvSpPr>
        <p:spPr>
          <a:xfrm>
            <a:off x="4242108" y="2925724"/>
            <a:ext cx="484605" cy="484605"/>
          </a:xfrm>
          <a:prstGeom prst="chevron">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7" dirty="0">
              <a:solidFill>
                <a:schemeClr val="bg1"/>
              </a:solidFill>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sp>
        <p:nvSpPr>
          <p:cNvPr id="4" name="Chevron 24">
            <a:extLst>
              <a:ext uri="{FF2B5EF4-FFF2-40B4-BE49-F238E27FC236}">
                <a16:creationId xmlns:a16="http://schemas.microsoft.com/office/drawing/2014/main" xmlns="" id="{937B93AF-071A-4882-A772-01D02D85845B}"/>
              </a:ext>
            </a:extLst>
          </p:cNvPr>
          <p:cNvSpPr/>
          <p:nvPr/>
        </p:nvSpPr>
        <p:spPr>
          <a:xfrm>
            <a:off x="7821752" y="2925724"/>
            <a:ext cx="484605" cy="484605"/>
          </a:xfrm>
          <a:prstGeom prst="chevron">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7" dirty="0">
              <a:solidFill>
                <a:schemeClr val="bg1"/>
              </a:solidFill>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grpSp>
        <p:nvGrpSpPr>
          <p:cNvPr id="5" name="Group 8">
            <a:extLst>
              <a:ext uri="{FF2B5EF4-FFF2-40B4-BE49-F238E27FC236}">
                <a16:creationId xmlns:a16="http://schemas.microsoft.com/office/drawing/2014/main" xmlns="" id="{38206A1A-11BC-4938-81E9-E316C9556088}"/>
              </a:ext>
            </a:extLst>
          </p:cNvPr>
          <p:cNvGrpSpPr/>
          <p:nvPr/>
        </p:nvGrpSpPr>
        <p:grpSpPr>
          <a:xfrm>
            <a:off x="1415497" y="4393164"/>
            <a:ext cx="2722855" cy="1431613"/>
            <a:chOff x="1415239" y="4393215"/>
            <a:chExt cx="2723005" cy="1431691"/>
          </a:xfrm>
          <a:solidFill>
            <a:srgbClr val="3C8677"/>
          </a:solidFill>
        </p:grpSpPr>
        <p:sp>
          <p:nvSpPr>
            <p:cNvPr id="7" name="AutoShape 112">
              <a:extLst>
                <a:ext uri="{FF2B5EF4-FFF2-40B4-BE49-F238E27FC236}">
                  <a16:creationId xmlns:a16="http://schemas.microsoft.com/office/drawing/2014/main" xmlns="" id="{85D45F34-0F48-430F-97E0-92A81BA81C06}"/>
                </a:ext>
              </a:extLst>
            </p:cNvPr>
            <p:cNvSpPr>
              <a:spLocks/>
            </p:cNvSpPr>
            <p:nvPr/>
          </p:nvSpPr>
          <p:spPr bwMode="auto">
            <a:xfrm>
              <a:off x="1875818" y="4393215"/>
              <a:ext cx="509379" cy="51025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099" tIns="38099" rIns="38099" bIns="38099" anchor="ctr"/>
            <a:lstStyle/>
            <a:p>
              <a:pPr defTabSz="457127"/>
              <a:endParaRPr lang="en-US" sz="3000" dirty="0">
                <a:solidFill>
                  <a:srgbClr val="3C8677"/>
                </a:solidFill>
                <a:effectLst>
                  <a:outerShdw blurRad="38100" dist="38100" dir="2700000" algn="tl">
                    <a:srgbClr val="000000"/>
                  </a:outerShdw>
                </a:effectLst>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sp>
          <p:nvSpPr>
            <p:cNvPr id="8" name="Rectangle 26">
              <a:extLst>
                <a:ext uri="{FF2B5EF4-FFF2-40B4-BE49-F238E27FC236}">
                  <a16:creationId xmlns:a16="http://schemas.microsoft.com/office/drawing/2014/main" xmlns="" id="{53192D79-4312-44A3-8453-CF4F9AD0E558}"/>
                </a:ext>
              </a:extLst>
            </p:cNvPr>
            <p:cNvSpPr/>
            <p:nvPr/>
          </p:nvSpPr>
          <p:spPr>
            <a:xfrm>
              <a:off x="2646770" y="4648340"/>
              <a:ext cx="1063171" cy="385832"/>
            </a:xfrm>
            <a:prstGeom prst="rect">
              <a:avLst/>
            </a:prstGeom>
            <a:noFill/>
          </p:spPr>
          <p:txBody>
            <a:bodyPr wrap="none">
              <a:spAutoFit/>
            </a:bodyPr>
            <a:lstStyle/>
            <a:p>
              <a:pPr algn="ctr">
                <a:lnSpc>
                  <a:spcPct val="120000"/>
                </a:lnSpc>
              </a:pPr>
              <a:r>
                <a:rPr lang="en-US" altLang="zh-CN" sz="1707" b="1" dirty="0">
                  <a:solidFill>
                    <a:srgbClr val="3C8677"/>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rPr>
                <a:t>Text Here</a:t>
              </a:r>
            </a:p>
          </p:txBody>
        </p:sp>
        <p:sp>
          <p:nvSpPr>
            <p:cNvPr id="9" name="TextBox 27">
              <a:extLst>
                <a:ext uri="{FF2B5EF4-FFF2-40B4-BE49-F238E27FC236}">
                  <a16:creationId xmlns:a16="http://schemas.microsoft.com/office/drawing/2014/main" xmlns="" id="{75EDB2F3-433A-4231-A05F-DD3AEE66E038}"/>
                </a:ext>
              </a:extLst>
            </p:cNvPr>
            <p:cNvSpPr txBox="1"/>
            <p:nvPr/>
          </p:nvSpPr>
          <p:spPr>
            <a:xfrm>
              <a:off x="1415239" y="5040033"/>
              <a:ext cx="2723005" cy="784873"/>
            </a:xfrm>
            <a:prstGeom prst="rect">
              <a:avLst/>
            </a:prstGeom>
            <a:noFill/>
          </p:spPr>
          <p:txBody>
            <a:bodyPr wrap="square" rtlCol="0">
              <a:spAutoFit/>
            </a:bodyPr>
            <a:lstStyle/>
            <a:p>
              <a:pPr>
                <a:lnSpc>
                  <a:spcPct val="150000"/>
                </a:lnSpc>
              </a:pPr>
              <a:r>
                <a:rPr lang="en-US" altLang="zh-CN" sz="1000" dirty="0">
                  <a:solidFill>
                    <a:srgbClr val="3C8677"/>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rPr>
                <a:t>This is a placeholder. You can key in or paste your texts here. This is a placeholder. You can key in or paste your texts here. </a:t>
              </a:r>
              <a:endParaRPr lang="en-US" altLang="zh-CN" sz="1599" dirty="0">
                <a:solidFill>
                  <a:srgbClr val="3C8677"/>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endParaRPr>
            </a:p>
          </p:txBody>
        </p:sp>
      </p:grpSp>
      <p:grpSp>
        <p:nvGrpSpPr>
          <p:cNvPr id="10" name="Group 9">
            <a:extLst>
              <a:ext uri="{FF2B5EF4-FFF2-40B4-BE49-F238E27FC236}">
                <a16:creationId xmlns:a16="http://schemas.microsoft.com/office/drawing/2014/main" xmlns="" id="{69FF8D9D-6575-4EDB-8B64-F32C9067A13E}"/>
              </a:ext>
            </a:extLst>
          </p:cNvPr>
          <p:cNvGrpSpPr/>
          <p:nvPr/>
        </p:nvGrpSpPr>
        <p:grpSpPr>
          <a:xfrm>
            <a:off x="4734572" y="4412918"/>
            <a:ext cx="2722856" cy="1411857"/>
            <a:chOff x="4734497" y="4412972"/>
            <a:chExt cx="2723006" cy="1411934"/>
          </a:xfrm>
          <a:solidFill>
            <a:srgbClr val="3C8677"/>
          </a:solidFill>
        </p:grpSpPr>
        <p:sp>
          <p:nvSpPr>
            <p:cNvPr id="11" name="Rectangle 32">
              <a:extLst>
                <a:ext uri="{FF2B5EF4-FFF2-40B4-BE49-F238E27FC236}">
                  <a16:creationId xmlns:a16="http://schemas.microsoft.com/office/drawing/2014/main" xmlns="" id="{27F9AF8E-8696-4E92-904E-F353D7E802DD}"/>
                </a:ext>
              </a:extLst>
            </p:cNvPr>
            <p:cNvSpPr/>
            <p:nvPr/>
          </p:nvSpPr>
          <p:spPr>
            <a:xfrm>
              <a:off x="5779795" y="4670702"/>
              <a:ext cx="1063171" cy="385832"/>
            </a:xfrm>
            <a:prstGeom prst="rect">
              <a:avLst/>
            </a:prstGeom>
            <a:noFill/>
          </p:spPr>
          <p:txBody>
            <a:bodyPr wrap="none">
              <a:spAutoFit/>
            </a:bodyPr>
            <a:lstStyle/>
            <a:p>
              <a:pPr algn="ctr">
                <a:lnSpc>
                  <a:spcPct val="120000"/>
                </a:lnSpc>
              </a:pPr>
              <a:r>
                <a:rPr lang="en-US" altLang="zh-CN" sz="1707" b="1" dirty="0">
                  <a:solidFill>
                    <a:srgbClr val="3C8677"/>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rPr>
                <a:t>Text Here</a:t>
              </a:r>
            </a:p>
          </p:txBody>
        </p:sp>
        <p:grpSp>
          <p:nvGrpSpPr>
            <p:cNvPr id="12" name="Group 33">
              <a:extLst>
                <a:ext uri="{FF2B5EF4-FFF2-40B4-BE49-F238E27FC236}">
                  <a16:creationId xmlns:a16="http://schemas.microsoft.com/office/drawing/2014/main" xmlns="" id="{A68C4F28-FF96-4383-BAA6-1EA0811E2EF4}"/>
                </a:ext>
              </a:extLst>
            </p:cNvPr>
            <p:cNvGrpSpPr/>
            <p:nvPr/>
          </p:nvGrpSpPr>
          <p:grpSpPr>
            <a:xfrm>
              <a:off x="5164889" y="4412972"/>
              <a:ext cx="510250" cy="509379"/>
              <a:chOff x="5162550" y="5164138"/>
              <a:chExt cx="930275" cy="928687"/>
            </a:xfrm>
            <a:grpFill/>
          </p:grpSpPr>
          <p:sp>
            <p:nvSpPr>
              <p:cNvPr id="14" name="AutoShape 128">
                <a:extLst>
                  <a:ext uri="{FF2B5EF4-FFF2-40B4-BE49-F238E27FC236}">
                    <a16:creationId xmlns:a16="http://schemas.microsoft.com/office/drawing/2014/main" xmlns="" id="{C8A8F6DA-A306-46E5-A94B-D2C986671270}"/>
                  </a:ext>
                </a:extLst>
              </p:cNvPr>
              <p:cNvSpPr>
                <a:spLocks/>
              </p:cNvSpPr>
              <p:nvPr/>
            </p:nvSpPr>
            <p:spPr bwMode="auto">
              <a:xfrm>
                <a:off x="5162550" y="5164138"/>
                <a:ext cx="930275" cy="928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099" tIns="38099" rIns="38099" bIns="38099" anchor="ctr"/>
              <a:lstStyle/>
              <a:p>
                <a:pPr defTabSz="457127"/>
                <a:endParaRPr lang="en-US" sz="3000" dirty="0">
                  <a:solidFill>
                    <a:srgbClr val="3C8677"/>
                  </a:solidFill>
                  <a:effectLst>
                    <a:outerShdw blurRad="38100" dist="38100" dir="2700000" algn="tl">
                      <a:srgbClr val="000000"/>
                    </a:outerShdw>
                  </a:effectLst>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sp>
            <p:nvSpPr>
              <p:cNvPr id="15" name="AutoShape 129">
                <a:extLst>
                  <a:ext uri="{FF2B5EF4-FFF2-40B4-BE49-F238E27FC236}">
                    <a16:creationId xmlns:a16="http://schemas.microsoft.com/office/drawing/2014/main" xmlns="" id="{DC3F04FE-D998-4919-95C8-043E93036F85}"/>
                  </a:ext>
                </a:extLst>
              </p:cNvPr>
              <p:cNvSpPr>
                <a:spLocks/>
              </p:cNvSpPr>
              <p:nvPr/>
            </p:nvSpPr>
            <p:spPr bwMode="auto">
              <a:xfrm>
                <a:off x="5743575" y="5280025"/>
                <a:ext cx="231775" cy="231775"/>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099" tIns="38099" rIns="38099" bIns="38099" anchor="ctr"/>
              <a:lstStyle/>
              <a:p>
                <a:pPr defTabSz="457127"/>
                <a:endParaRPr lang="en-US" sz="3000" dirty="0">
                  <a:solidFill>
                    <a:srgbClr val="3C8677"/>
                  </a:solidFill>
                  <a:effectLst>
                    <a:outerShdw blurRad="38100" dist="38100" dir="2700000" algn="tl">
                      <a:srgbClr val="000000"/>
                    </a:outerShdw>
                  </a:effectLst>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grpSp>
        <p:sp>
          <p:nvSpPr>
            <p:cNvPr id="13" name="TextBox 36">
              <a:extLst>
                <a:ext uri="{FF2B5EF4-FFF2-40B4-BE49-F238E27FC236}">
                  <a16:creationId xmlns:a16="http://schemas.microsoft.com/office/drawing/2014/main" xmlns="" id="{578AFC7E-29B9-4520-8173-B404AD9C249A}"/>
                </a:ext>
              </a:extLst>
            </p:cNvPr>
            <p:cNvSpPr txBox="1"/>
            <p:nvPr/>
          </p:nvSpPr>
          <p:spPr>
            <a:xfrm>
              <a:off x="4734497" y="5040033"/>
              <a:ext cx="2723006" cy="784873"/>
            </a:xfrm>
            <a:prstGeom prst="rect">
              <a:avLst/>
            </a:prstGeom>
            <a:noFill/>
          </p:spPr>
          <p:txBody>
            <a:bodyPr wrap="square" rtlCol="0">
              <a:spAutoFit/>
            </a:bodyPr>
            <a:lstStyle/>
            <a:p>
              <a:pPr>
                <a:lnSpc>
                  <a:spcPct val="150000"/>
                </a:lnSpc>
              </a:pPr>
              <a:r>
                <a:rPr lang="en-US" altLang="zh-CN" sz="1000" dirty="0">
                  <a:solidFill>
                    <a:srgbClr val="3C8677"/>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rPr>
                <a:t>This is a placeholder. You can key in or paste your texts here. This is a placeholder. You can key in or paste your texts here. </a:t>
              </a:r>
              <a:endParaRPr lang="en-US" altLang="zh-CN" sz="1599" dirty="0">
                <a:solidFill>
                  <a:srgbClr val="3C8677"/>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endParaRPr>
            </a:p>
          </p:txBody>
        </p:sp>
      </p:grpSp>
      <p:grpSp>
        <p:nvGrpSpPr>
          <p:cNvPr id="16" name="Group 10">
            <a:extLst>
              <a:ext uri="{FF2B5EF4-FFF2-40B4-BE49-F238E27FC236}">
                <a16:creationId xmlns:a16="http://schemas.microsoft.com/office/drawing/2014/main" xmlns="" id="{708B26D3-949F-400F-AD87-7BF1E92D75E8}"/>
              </a:ext>
            </a:extLst>
          </p:cNvPr>
          <p:cNvGrpSpPr/>
          <p:nvPr/>
        </p:nvGrpSpPr>
        <p:grpSpPr>
          <a:xfrm>
            <a:off x="8064055" y="4362482"/>
            <a:ext cx="2722856" cy="1462293"/>
            <a:chOff x="8064162" y="4362534"/>
            <a:chExt cx="2723005" cy="1462375"/>
          </a:xfrm>
          <a:solidFill>
            <a:srgbClr val="3C8677"/>
          </a:solidFill>
        </p:grpSpPr>
        <p:grpSp>
          <p:nvGrpSpPr>
            <p:cNvPr id="17" name="Group 28">
              <a:extLst>
                <a:ext uri="{FF2B5EF4-FFF2-40B4-BE49-F238E27FC236}">
                  <a16:creationId xmlns:a16="http://schemas.microsoft.com/office/drawing/2014/main" xmlns="" id="{A8E65A05-DA89-4805-854C-A938F3F513A8}"/>
                </a:ext>
              </a:extLst>
            </p:cNvPr>
            <p:cNvGrpSpPr/>
            <p:nvPr/>
          </p:nvGrpSpPr>
          <p:grpSpPr>
            <a:xfrm>
              <a:off x="8344719" y="4362534"/>
              <a:ext cx="509379" cy="509379"/>
              <a:chOff x="7021513" y="5164138"/>
              <a:chExt cx="928687" cy="928687"/>
            </a:xfrm>
            <a:grpFill/>
          </p:grpSpPr>
          <p:sp>
            <p:nvSpPr>
              <p:cNvPr id="20" name="AutoShape 126">
                <a:extLst>
                  <a:ext uri="{FF2B5EF4-FFF2-40B4-BE49-F238E27FC236}">
                    <a16:creationId xmlns:a16="http://schemas.microsoft.com/office/drawing/2014/main" xmlns="" id="{75224A01-1040-497A-BC88-CD95985A1EBD}"/>
                  </a:ext>
                </a:extLst>
              </p:cNvPr>
              <p:cNvSpPr>
                <a:spLocks/>
              </p:cNvSpPr>
              <p:nvPr/>
            </p:nvSpPr>
            <p:spPr bwMode="auto">
              <a:xfrm>
                <a:off x="7021513" y="5164138"/>
                <a:ext cx="928687" cy="928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099" tIns="38099" rIns="38099" bIns="38099" anchor="ctr"/>
              <a:lstStyle/>
              <a:p>
                <a:pPr defTabSz="457127"/>
                <a:endParaRPr lang="en-US" sz="3000" dirty="0">
                  <a:solidFill>
                    <a:srgbClr val="3C8677"/>
                  </a:solidFill>
                  <a:effectLst>
                    <a:outerShdw blurRad="38100" dist="38100" dir="2700000" algn="tl">
                      <a:srgbClr val="000000"/>
                    </a:outerShdw>
                  </a:effectLst>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sp>
            <p:nvSpPr>
              <p:cNvPr id="21" name="AutoShape 127">
                <a:extLst>
                  <a:ext uri="{FF2B5EF4-FFF2-40B4-BE49-F238E27FC236}">
                    <a16:creationId xmlns:a16="http://schemas.microsoft.com/office/drawing/2014/main" xmlns="" id="{292F53F2-A0CB-4424-B18E-B87EB0C7D539}"/>
                  </a:ext>
                </a:extLst>
              </p:cNvPr>
              <p:cNvSpPr>
                <a:spLocks/>
              </p:cNvSpPr>
              <p:nvPr/>
            </p:nvSpPr>
            <p:spPr bwMode="auto">
              <a:xfrm>
                <a:off x="7397750" y="5308600"/>
                <a:ext cx="219075"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099" tIns="38099" rIns="38099" bIns="38099" anchor="ctr"/>
              <a:lstStyle/>
              <a:p>
                <a:pPr defTabSz="457127"/>
                <a:endParaRPr lang="en-US" sz="3000" dirty="0">
                  <a:solidFill>
                    <a:srgbClr val="3C8677"/>
                  </a:solidFill>
                  <a:effectLst>
                    <a:outerShdw blurRad="38100" dist="38100" dir="2700000" algn="tl">
                      <a:srgbClr val="000000"/>
                    </a:outerShdw>
                  </a:effectLst>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grpSp>
        <p:sp>
          <p:nvSpPr>
            <p:cNvPr id="18" name="Rectangle 31">
              <a:extLst>
                <a:ext uri="{FF2B5EF4-FFF2-40B4-BE49-F238E27FC236}">
                  <a16:creationId xmlns:a16="http://schemas.microsoft.com/office/drawing/2014/main" xmlns="" id="{A470E719-4219-47B0-87B5-93AB1760525F}"/>
                </a:ext>
              </a:extLst>
            </p:cNvPr>
            <p:cNvSpPr/>
            <p:nvPr/>
          </p:nvSpPr>
          <p:spPr>
            <a:xfrm>
              <a:off x="8986321" y="4648341"/>
              <a:ext cx="1063170" cy="385833"/>
            </a:xfrm>
            <a:prstGeom prst="rect">
              <a:avLst/>
            </a:prstGeom>
            <a:noFill/>
          </p:spPr>
          <p:txBody>
            <a:bodyPr wrap="none">
              <a:spAutoFit/>
            </a:bodyPr>
            <a:lstStyle/>
            <a:p>
              <a:pPr algn="ctr">
                <a:lnSpc>
                  <a:spcPct val="120000"/>
                </a:lnSpc>
              </a:pPr>
              <a:r>
                <a:rPr lang="en-US" altLang="zh-CN" sz="1707" b="1" dirty="0">
                  <a:solidFill>
                    <a:srgbClr val="3C8677"/>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rPr>
                <a:t>Text Here</a:t>
              </a:r>
            </a:p>
          </p:txBody>
        </p:sp>
        <p:sp>
          <p:nvSpPr>
            <p:cNvPr id="19" name="TextBox 37">
              <a:extLst>
                <a:ext uri="{FF2B5EF4-FFF2-40B4-BE49-F238E27FC236}">
                  <a16:creationId xmlns:a16="http://schemas.microsoft.com/office/drawing/2014/main" xmlns="" id="{EFBC8E8A-49EE-417C-A23A-352544F522A8}"/>
                </a:ext>
              </a:extLst>
            </p:cNvPr>
            <p:cNvSpPr txBox="1"/>
            <p:nvPr/>
          </p:nvSpPr>
          <p:spPr>
            <a:xfrm>
              <a:off x="8064162" y="5040035"/>
              <a:ext cx="2723005" cy="784874"/>
            </a:xfrm>
            <a:prstGeom prst="rect">
              <a:avLst/>
            </a:prstGeom>
            <a:noFill/>
          </p:spPr>
          <p:txBody>
            <a:bodyPr wrap="square" rtlCol="0">
              <a:spAutoFit/>
            </a:bodyPr>
            <a:lstStyle/>
            <a:p>
              <a:pPr>
                <a:lnSpc>
                  <a:spcPct val="150000"/>
                </a:lnSpc>
              </a:pPr>
              <a:r>
                <a:rPr lang="en-US" altLang="zh-CN" sz="1000" dirty="0">
                  <a:solidFill>
                    <a:srgbClr val="3C8677"/>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rPr>
                <a:t>This is a placeholder. You can key in or paste your texts here. This is a placeholder. You can key in or paste your texts here. </a:t>
              </a:r>
              <a:endParaRPr lang="en-US" altLang="zh-CN" sz="1599" dirty="0">
                <a:solidFill>
                  <a:srgbClr val="3C8677"/>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endParaRPr>
            </a:p>
          </p:txBody>
        </p:sp>
      </p:grpSp>
      <p:grpSp>
        <p:nvGrpSpPr>
          <p:cNvPr id="22" name="Group 7">
            <a:extLst>
              <a:ext uri="{FF2B5EF4-FFF2-40B4-BE49-F238E27FC236}">
                <a16:creationId xmlns:a16="http://schemas.microsoft.com/office/drawing/2014/main" xmlns="" id="{0BB7CF91-D1CB-4370-B4D9-DDE2E50DBC1A}"/>
              </a:ext>
            </a:extLst>
          </p:cNvPr>
          <p:cNvGrpSpPr/>
          <p:nvPr/>
        </p:nvGrpSpPr>
        <p:grpSpPr>
          <a:xfrm>
            <a:off x="8540766" y="2025237"/>
            <a:ext cx="1932183" cy="1931833"/>
            <a:chOff x="8540898" y="2025158"/>
            <a:chExt cx="1932289" cy="1931939"/>
          </a:xfrm>
          <a:solidFill>
            <a:srgbClr val="FFC000"/>
          </a:solidFill>
        </p:grpSpPr>
        <p:sp>
          <p:nvSpPr>
            <p:cNvPr id="23" name="Freeform 19">
              <a:extLst>
                <a:ext uri="{FF2B5EF4-FFF2-40B4-BE49-F238E27FC236}">
                  <a16:creationId xmlns:a16="http://schemas.microsoft.com/office/drawing/2014/main" xmlns="" id="{7802D8D6-0B2A-4C2D-ACFA-EB242E84FAD1}"/>
                </a:ext>
              </a:extLst>
            </p:cNvPr>
            <p:cNvSpPr/>
            <p:nvPr/>
          </p:nvSpPr>
          <p:spPr>
            <a:xfrm>
              <a:off x="8540898" y="2025158"/>
              <a:ext cx="1932289" cy="1931939"/>
            </a:xfrm>
            <a:custGeom>
              <a:avLst/>
              <a:gdLst>
                <a:gd name="connsiteX0" fmla="*/ 0 w 1568704"/>
                <a:gd name="connsiteY0" fmla="*/ 784210 h 1568420"/>
                <a:gd name="connsiteX1" fmla="*/ 784352 w 1568704"/>
                <a:gd name="connsiteY1" fmla="*/ 0 h 1568420"/>
                <a:gd name="connsiteX2" fmla="*/ 1568704 w 1568704"/>
                <a:gd name="connsiteY2" fmla="*/ 784210 h 1568420"/>
                <a:gd name="connsiteX3" fmla="*/ 784352 w 1568704"/>
                <a:gd name="connsiteY3" fmla="*/ 1568420 h 1568420"/>
                <a:gd name="connsiteX4" fmla="*/ 0 w 1568704"/>
                <a:gd name="connsiteY4" fmla="*/ 784210 h 156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704" h="1568420">
                  <a:moveTo>
                    <a:pt x="0" y="784210"/>
                  </a:moveTo>
                  <a:cubicBezTo>
                    <a:pt x="0" y="351103"/>
                    <a:pt x="351166" y="0"/>
                    <a:pt x="784352" y="0"/>
                  </a:cubicBezTo>
                  <a:cubicBezTo>
                    <a:pt x="1217538" y="0"/>
                    <a:pt x="1568704" y="351103"/>
                    <a:pt x="1568704" y="784210"/>
                  </a:cubicBezTo>
                  <a:cubicBezTo>
                    <a:pt x="1568704" y="1217317"/>
                    <a:pt x="1217538" y="1568420"/>
                    <a:pt x="784352" y="1568420"/>
                  </a:cubicBezTo>
                  <a:cubicBezTo>
                    <a:pt x="351166" y="1568420"/>
                    <a:pt x="0" y="1217317"/>
                    <a:pt x="0" y="784210"/>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4012" tIns="343971" rIns="344012" bIns="343971" numCol="1" spcCol="1270" anchor="ctr" anchorCtr="0">
              <a:noAutofit/>
            </a:bodyPr>
            <a:lstStyle/>
            <a:p>
              <a:pPr algn="ctr" defTabSz="1333289">
                <a:lnSpc>
                  <a:spcPct val="90000"/>
                </a:lnSpc>
                <a:spcAft>
                  <a:spcPct val="35000"/>
                </a:spcAft>
              </a:pPr>
              <a:endParaRPr lang="en-US" sz="3000" dirty="0">
                <a:solidFill>
                  <a:schemeClr val="bg1"/>
                </a:solidFill>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sp>
          <p:nvSpPr>
            <p:cNvPr id="24" name="TextBox 38">
              <a:extLst>
                <a:ext uri="{FF2B5EF4-FFF2-40B4-BE49-F238E27FC236}">
                  <a16:creationId xmlns:a16="http://schemas.microsoft.com/office/drawing/2014/main" xmlns="" id="{A545636F-F92E-47D0-9C61-D1610EC58ECC}"/>
                </a:ext>
              </a:extLst>
            </p:cNvPr>
            <p:cNvSpPr txBox="1"/>
            <p:nvPr/>
          </p:nvSpPr>
          <p:spPr>
            <a:xfrm>
              <a:off x="8575608" y="2860282"/>
              <a:ext cx="1884596" cy="350756"/>
            </a:xfrm>
            <a:prstGeom prst="rect">
              <a:avLst/>
            </a:prstGeom>
            <a:grpFill/>
          </p:spPr>
          <p:txBody>
            <a:bodyPr wrap="square" rtlCol="0">
              <a:spAutoFit/>
            </a:bodyPr>
            <a:lstStyle/>
            <a:p>
              <a:pPr algn="ctr">
                <a:lnSpc>
                  <a:spcPct val="120000"/>
                </a:lnSpc>
              </a:pPr>
              <a:r>
                <a:rPr lang="en-US" altLang="zh-CN" sz="1399" b="1" dirty="0">
                  <a:solidFill>
                    <a:schemeClr val="bg1"/>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rPr>
                <a:t>Text Here</a:t>
              </a:r>
            </a:p>
          </p:txBody>
        </p:sp>
      </p:grpSp>
      <p:grpSp>
        <p:nvGrpSpPr>
          <p:cNvPr id="25" name="Group 6">
            <a:extLst>
              <a:ext uri="{FF2B5EF4-FFF2-40B4-BE49-F238E27FC236}">
                <a16:creationId xmlns:a16="http://schemas.microsoft.com/office/drawing/2014/main" xmlns="" id="{89B2FB05-5E04-4F53-BE3F-CDCBB1C4EB69}"/>
              </a:ext>
            </a:extLst>
          </p:cNvPr>
          <p:cNvGrpSpPr/>
          <p:nvPr/>
        </p:nvGrpSpPr>
        <p:grpSpPr>
          <a:xfrm>
            <a:off x="4979159" y="2266602"/>
            <a:ext cx="2608185" cy="1515751"/>
            <a:chOff x="4979098" y="2266538"/>
            <a:chExt cx="2608328" cy="1515834"/>
          </a:xfrm>
          <a:solidFill>
            <a:srgbClr val="FFC000"/>
          </a:solidFill>
        </p:grpSpPr>
        <p:grpSp>
          <p:nvGrpSpPr>
            <p:cNvPr id="26" name="Group 22">
              <a:extLst>
                <a:ext uri="{FF2B5EF4-FFF2-40B4-BE49-F238E27FC236}">
                  <a16:creationId xmlns:a16="http://schemas.microsoft.com/office/drawing/2014/main" xmlns="" id="{6E94CB94-C286-4D50-A10D-6C66BEB43C09}"/>
                </a:ext>
              </a:extLst>
            </p:cNvPr>
            <p:cNvGrpSpPr/>
            <p:nvPr/>
          </p:nvGrpSpPr>
          <p:grpSpPr>
            <a:xfrm>
              <a:off x="4979098" y="2266538"/>
              <a:ext cx="2608328" cy="1515834"/>
              <a:chOff x="5048609" y="2764465"/>
              <a:chExt cx="2117539" cy="1230611"/>
            </a:xfrm>
            <a:grpFill/>
          </p:grpSpPr>
          <p:sp>
            <p:nvSpPr>
              <p:cNvPr id="28" name="Freeform 11">
                <a:extLst>
                  <a:ext uri="{FF2B5EF4-FFF2-40B4-BE49-F238E27FC236}">
                    <a16:creationId xmlns:a16="http://schemas.microsoft.com/office/drawing/2014/main" xmlns="" id="{112D0DF9-CC2C-419D-A76A-5CD98DCB4CC3}"/>
                  </a:ext>
                </a:extLst>
              </p:cNvPr>
              <p:cNvSpPr/>
              <p:nvPr/>
            </p:nvSpPr>
            <p:spPr>
              <a:xfrm>
                <a:off x="5048609" y="2764465"/>
                <a:ext cx="1230611" cy="1230611"/>
              </a:xfrm>
              <a:custGeom>
                <a:avLst/>
                <a:gdLst>
                  <a:gd name="connsiteX0" fmla="*/ 0 w 1230611"/>
                  <a:gd name="connsiteY0" fmla="*/ 615306 h 1230611"/>
                  <a:gd name="connsiteX1" fmla="*/ 615306 w 1230611"/>
                  <a:gd name="connsiteY1" fmla="*/ 0 h 1230611"/>
                  <a:gd name="connsiteX2" fmla="*/ 1230612 w 1230611"/>
                  <a:gd name="connsiteY2" fmla="*/ 615306 h 1230611"/>
                  <a:gd name="connsiteX3" fmla="*/ 615306 w 1230611"/>
                  <a:gd name="connsiteY3" fmla="*/ 1230612 h 1230611"/>
                  <a:gd name="connsiteX4" fmla="*/ 0 w 1230611"/>
                  <a:gd name="connsiteY4" fmla="*/ 615306 h 1230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11" h="1230611">
                    <a:moveTo>
                      <a:pt x="0" y="615306"/>
                    </a:moveTo>
                    <a:cubicBezTo>
                      <a:pt x="0" y="275482"/>
                      <a:pt x="275482" y="0"/>
                      <a:pt x="615306" y="0"/>
                    </a:cubicBezTo>
                    <a:cubicBezTo>
                      <a:pt x="955130" y="0"/>
                      <a:pt x="1230612" y="275482"/>
                      <a:pt x="1230612" y="615306"/>
                    </a:cubicBezTo>
                    <a:cubicBezTo>
                      <a:pt x="1230612" y="955130"/>
                      <a:pt x="955130" y="1230612"/>
                      <a:pt x="615306" y="1230612"/>
                    </a:cubicBezTo>
                    <a:cubicBezTo>
                      <a:pt x="275482" y="1230612"/>
                      <a:pt x="0" y="955130"/>
                      <a:pt x="0" y="615306"/>
                    </a:cubicBezTo>
                    <a:close/>
                  </a:path>
                </a:pathLst>
              </a:cu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71833" tIns="145107" rIns="349209" bIns="145108" numCol="1" spcCol="1270" anchor="ctr" anchorCtr="0">
                <a:noAutofit/>
              </a:bodyPr>
              <a:lstStyle/>
              <a:p>
                <a:pPr algn="ctr" defTabSz="1066631">
                  <a:lnSpc>
                    <a:spcPct val="90000"/>
                  </a:lnSpc>
                  <a:spcAft>
                    <a:spcPct val="35000"/>
                  </a:spcAft>
                </a:pPr>
                <a:endParaRPr lang="en-US" sz="2400" dirty="0">
                  <a:solidFill>
                    <a:schemeClr val="bg1"/>
                  </a:solidFill>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sp>
            <p:nvSpPr>
              <p:cNvPr id="29" name="Freeform 12">
                <a:extLst>
                  <a:ext uri="{FF2B5EF4-FFF2-40B4-BE49-F238E27FC236}">
                    <a16:creationId xmlns:a16="http://schemas.microsoft.com/office/drawing/2014/main" xmlns="" id="{D86CEDC0-059D-45A3-BA21-7F4714C80039}"/>
                  </a:ext>
                </a:extLst>
              </p:cNvPr>
              <p:cNvSpPr/>
              <p:nvPr/>
            </p:nvSpPr>
            <p:spPr>
              <a:xfrm>
                <a:off x="5935537" y="2764465"/>
                <a:ext cx="1230611" cy="1230611"/>
              </a:xfrm>
              <a:custGeom>
                <a:avLst/>
                <a:gdLst>
                  <a:gd name="connsiteX0" fmla="*/ 0 w 1230611"/>
                  <a:gd name="connsiteY0" fmla="*/ 615306 h 1230611"/>
                  <a:gd name="connsiteX1" fmla="*/ 615306 w 1230611"/>
                  <a:gd name="connsiteY1" fmla="*/ 0 h 1230611"/>
                  <a:gd name="connsiteX2" fmla="*/ 1230612 w 1230611"/>
                  <a:gd name="connsiteY2" fmla="*/ 615306 h 1230611"/>
                  <a:gd name="connsiteX3" fmla="*/ 615306 w 1230611"/>
                  <a:gd name="connsiteY3" fmla="*/ 1230612 h 1230611"/>
                  <a:gd name="connsiteX4" fmla="*/ 0 w 1230611"/>
                  <a:gd name="connsiteY4" fmla="*/ 615306 h 1230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11" h="1230611">
                    <a:moveTo>
                      <a:pt x="0" y="615306"/>
                    </a:moveTo>
                    <a:cubicBezTo>
                      <a:pt x="0" y="275482"/>
                      <a:pt x="275482" y="0"/>
                      <a:pt x="615306" y="0"/>
                    </a:cubicBezTo>
                    <a:cubicBezTo>
                      <a:pt x="955130" y="0"/>
                      <a:pt x="1230612" y="275482"/>
                      <a:pt x="1230612" y="615306"/>
                    </a:cubicBezTo>
                    <a:cubicBezTo>
                      <a:pt x="1230612" y="955130"/>
                      <a:pt x="955130" y="1230612"/>
                      <a:pt x="615306" y="1230612"/>
                    </a:cubicBezTo>
                    <a:cubicBezTo>
                      <a:pt x="275482" y="1230612"/>
                      <a:pt x="0" y="955130"/>
                      <a:pt x="0" y="615306"/>
                    </a:cubicBezTo>
                    <a:close/>
                  </a:path>
                </a:pathLst>
              </a:cu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49208" tIns="145107" rIns="171835" bIns="145108" numCol="1" spcCol="1270" anchor="ctr" anchorCtr="0">
                <a:noAutofit/>
              </a:bodyPr>
              <a:lstStyle/>
              <a:p>
                <a:pPr algn="ctr" defTabSz="1066631">
                  <a:lnSpc>
                    <a:spcPct val="90000"/>
                  </a:lnSpc>
                  <a:spcAft>
                    <a:spcPct val="35000"/>
                  </a:spcAft>
                </a:pPr>
                <a:endParaRPr lang="en-US" sz="2400" dirty="0">
                  <a:solidFill>
                    <a:schemeClr val="bg1"/>
                  </a:solidFill>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grpSp>
        <p:sp>
          <p:nvSpPr>
            <p:cNvPr id="27" name="TextBox 41">
              <a:extLst>
                <a:ext uri="{FF2B5EF4-FFF2-40B4-BE49-F238E27FC236}">
                  <a16:creationId xmlns:a16="http://schemas.microsoft.com/office/drawing/2014/main" xmlns="" id="{260E3EFF-F566-43E3-919C-A3BFC524F928}"/>
                </a:ext>
              </a:extLst>
            </p:cNvPr>
            <p:cNvSpPr txBox="1"/>
            <p:nvPr/>
          </p:nvSpPr>
          <p:spPr>
            <a:xfrm>
              <a:off x="5346404" y="2839850"/>
              <a:ext cx="1825996" cy="350756"/>
            </a:xfrm>
            <a:prstGeom prst="rect">
              <a:avLst/>
            </a:prstGeom>
            <a:grpFill/>
          </p:spPr>
          <p:txBody>
            <a:bodyPr wrap="square" rtlCol="0">
              <a:spAutoFit/>
            </a:bodyPr>
            <a:lstStyle/>
            <a:p>
              <a:pPr algn="ctr">
                <a:lnSpc>
                  <a:spcPct val="120000"/>
                </a:lnSpc>
              </a:pPr>
              <a:r>
                <a:rPr lang="en-US" altLang="zh-CN" sz="1399" b="1" dirty="0">
                  <a:solidFill>
                    <a:schemeClr val="bg1"/>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rPr>
                <a:t>Text Here</a:t>
              </a:r>
            </a:p>
          </p:txBody>
        </p:sp>
      </p:grpSp>
      <p:grpSp>
        <p:nvGrpSpPr>
          <p:cNvPr id="30" name="Group 5">
            <a:extLst>
              <a:ext uri="{FF2B5EF4-FFF2-40B4-BE49-F238E27FC236}">
                <a16:creationId xmlns:a16="http://schemas.microsoft.com/office/drawing/2014/main" xmlns="" id="{8EB6CA21-B8E6-42C1-8BA7-DCF2BC6929A0}"/>
              </a:ext>
            </a:extLst>
          </p:cNvPr>
          <p:cNvGrpSpPr/>
          <p:nvPr/>
        </p:nvGrpSpPr>
        <p:grpSpPr>
          <a:xfrm>
            <a:off x="1498457" y="1942887"/>
            <a:ext cx="2457776" cy="2273402"/>
            <a:chOff x="1498204" y="1942805"/>
            <a:chExt cx="2457911" cy="2273528"/>
          </a:xfrm>
          <a:solidFill>
            <a:srgbClr val="FFC000"/>
          </a:solidFill>
        </p:grpSpPr>
        <p:grpSp>
          <p:nvGrpSpPr>
            <p:cNvPr id="31" name="Group 21">
              <a:extLst>
                <a:ext uri="{FF2B5EF4-FFF2-40B4-BE49-F238E27FC236}">
                  <a16:creationId xmlns:a16="http://schemas.microsoft.com/office/drawing/2014/main" xmlns="" id="{6F7D7AFC-8D23-4887-8E63-DA207906A877}"/>
                </a:ext>
              </a:extLst>
            </p:cNvPr>
            <p:cNvGrpSpPr/>
            <p:nvPr/>
          </p:nvGrpSpPr>
          <p:grpSpPr>
            <a:xfrm>
              <a:off x="1498204" y="1942805"/>
              <a:ext cx="2457911" cy="2273528"/>
              <a:chOff x="1874671" y="2401503"/>
              <a:chExt cx="1995424" cy="1845735"/>
            </a:xfrm>
            <a:grpFill/>
          </p:grpSpPr>
          <p:sp>
            <p:nvSpPr>
              <p:cNvPr id="33" name="Freeform 13">
                <a:extLst>
                  <a:ext uri="{FF2B5EF4-FFF2-40B4-BE49-F238E27FC236}">
                    <a16:creationId xmlns:a16="http://schemas.microsoft.com/office/drawing/2014/main" xmlns="" id="{8484E39A-B9E0-450B-B512-72DB37726878}"/>
                  </a:ext>
                </a:extLst>
              </p:cNvPr>
              <p:cNvSpPr/>
              <p:nvPr/>
            </p:nvSpPr>
            <p:spPr>
              <a:xfrm>
                <a:off x="2188551" y="2401503"/>
                <a:ext cx="851048" cy="851068"/>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85583" tIns="185587" rIns="185583" bIns="185587" numCol="1" spcCol="1270" anchor="ctr" anchorCtr="0">
                <a:noAutofit/>
              </a:bodyPr>
              <a:lstStyle/>
              <a:p>
                <a:pPr algn="ctr">
                  <a:lnSpc>
                    <a:spcPct val="120000"/>
                  </a:lnSpc>
                </a:pPr>
                <a:r>
                  <a:rPr lang="en-US" altLang="zh-CN" sz="1400" b="1" dirty="0">
                    <a:solidFill>
                      <a:schemeClr val="bg1"/>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rPr>
                  <a:t>Text Here</a:t>
                </a:r>
              </a:p>
            </p:txBody>
          </p:sp>
          <p:sp>
            <p:nvSpPr>
              <p:cNvPr id="34" name="Oval 14">
                <a:extLst>
                  <a:ext uri="{FF2B5EF4-FFF2-40B4-BE49-F238E27FC236}">
                    <a16:creationId xmlns:a16="http://schemas.microsoft.com/office/drawing/2014/main" xmlns="" id="{9CEB6145-C2BA-45B4-AB14-1EE2ECACBEB8}"/>
                  </a:ext>
                </a:extLst>
              </p:cNvPr>
              <p:cNvSpPr/>
              <p:nvPr/>
            </p:nvSpPr>
            <p:spPr>
              <a:xfrm>
                <a:off x="1874671" y="3113034"/>
                <a:ext cx="418041" cy="417874"/>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zh-CN" altLang="en-US" sz="1707" dirty="0">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sp>
            <p:nvSpPr>
              <p:cNvPr id="35" name="Oval 15">
                <a:extLst>
                  <a:ext uri="{FF2B5EF4-FFF2-40B4-BE49-F238E27FC236}">
                    <a16:creationId xmlns:a16="http://schemas.microsoft.com/office/drawing/2014/main" xmlns="" id="{358BB93B-1655-4CF1-8275-DE3345B7584F}"/>
                  </a:ext>
                </a:extLst>
              </p:cNvPr>
              <p:cNvSpPr/>
              <p:nvPr/>
            </p:nvSpPr>
            <p:spPr>
              <a:xfrm>
                <a:off x="3109439" y="2568911"/>
                <a:ext cx="243242" cy="243083"/>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zh-CN" altLang="en-US" sz="1707" dirty="0">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sp>
            <p:nvSpPr>
              <p:cNvPr id="36" name="Freeform 16">
                <a:extLst>
                  <a:ext uri="{FF2B5EF4-FFF2-40B4-BE49-F238E27FC236}">
                    <a16:creationId xmlns:a16="http://schemas.microsoft.com/office/drawing/2014/main" xmlns="" id="{86F92EE8-2907-4E86-BB6B-3F93DF31A0F4}"/>
                  </a:ext>
                </a:extLst>
              </p:cNvPr>
              <p:cNvSpPr/>
              <p:nvPr/>
            </p:nvSpPr>
            <p:spPr>
              <a:xfrm>
                <a:off x="3019047" y="2909819"/>
                <a:ext cx="851048" cy="851068"/>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85583" tIns="185587" rIns="185583" bIns="185587" numCol="1" spcCol="1270" anchor="ctr" anchorCtr="0">
                <a:noAutofit/>
              </a:bodyPr>
              <a:lstStyle/>
              <a:p>
                <a:pPr algn="ctr">
                  <a:lnSpc>
                    <a:spcPct val="120000"/>
                  </a:lnSpc>
                </a:pPr>
                <a:r>
                  <a:rPr lang="en-US" altLang="zh-CN" sz="1400" b="1" dirty="0">
                    <a:solidFill>
                      <a:schemeClr val="bg1"/>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rPr>
                  <a:t>Text Here</a:t>
                </a:r>
              </a:p>
            </p:txBody>
          </p:sp>
          <p:sp>
            <p:nvSpPr>
              <p:cNvPr id="37" name="Oval 17">
                <a:extLst>
                  <a:ext uri="{FF2B5EF4-FFF2-40B4-BE49-F238E27FC236}">
                    <a16:creationId xmlns:a16="http://schemas.microsoft.com/office/drawing/2014/main" xmlns="" id="{71561DF3-805D-4BC2-B238-131F722EE304}"/>
                  </a:ext>
                </a:extLst>
              </p:cNvPr>
              <p:cNvSpPr/>
              <p:nvPr/>
            </p:nvSpPr>
            <p:spPr>
              <a:xfrm>
                <a:off x="3108043" y="3812937"/>
                <a:ext cx="243242" cy="243083"/>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zh-CN" altLang="en-US" sz="1707" dirty="0">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sp>
            <p:nvSpPr>
              <p:cNvPr id="38" name="Freeform 18">
                <a:extLst>
                  <a:ext uri="{FF2B5EF4-FFF2-40B4-BE49-F238E27FC236}">
                    <a16:creationId xmlns:a16="http://schemas.microsoft.com/office/drawing/2014/main" xmlns="" id="{BDC621DB-1A0D-414D-8340-873F0E883B7E}"/>
                  </a:ext>
                </a:extLst>
              </p:cNvPr>
              <p:cNvSpPr/>
              <p:nvPr/>
            </p:nvSpPr>
            <p:spPr>
              <a:xfrm>
                <a:off x="2203717" y="3396170"/>
                <a:ext cx="851048" cy="851068"/>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85583" tIns="185587" rIns="185583" bIns="185587" numCol="1" spcCol="1270" anchor="ctr" anchorCtr="0">
                <a:noAutofit/>
              </a:bodyPr>
              <a:lstStyle/>
              <a:p>
                <a:pPr algn="ctr" defTabSz="711088">
                  <a:lnSpc>
                    <a:spcPct val="90000"/>
                  </a:lnSpc>
                  <a:spcAft>
                    <a:spcPct val="35000"/>
                  </a:spcAft>
                </a:pPr>
                <a:endParaRPr lang="en-US" sz="1707" dirty="0">
                  <a:solidFill>
                    <a:schemeClr val="bg1"/>
                  </a:solidFill>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grpSp>
        <p:sp>
          <p:nvSpPr>
            <p:cNvPr id="32" name="Rectangle 4">
              <a:extLst>
                <a:ext uri="{FF2B5EF4-FFF2-40B4-BE49-F238E27FC236}">
                  <a16:creationId xmlns:a16="http://schemas.microsoft.com/office/drawing/2014/main" xmlns="" id="{CA22E5D7-B332-4440-88D5-ACB9990B8031}"/>
                </a:ext>
              </a:extLst>
            </p:cNvPr>
            <p:cNvSpPr/>
            <p:nvPr/>
          </p:nvSpPr>
          <p:spPr>
            <a:xfrm>
              <a:off x="1973827" y="3449404"/>
              <a:ext cx="907671" cy="350884"/>
            </a:xfrm>
            <a:prstGeom prst="rect">
              <a:avLst/>
            </a:prstGeom>
            <a:grpFill/>
          </p:spPr>
          <p:txBody>
            <a:bodyPr wrap="none">
              <a:spAutoFit/>
            </a:bodyPr>
            <a:lstStyle/>
            <a:p>
              <a:pPr algn="ctr">
                <a:lnSpc>
                  <a:spcPct val="120000"/>
                </a:lnSpc>
              </a:pPr>
              <a:r>
                <a:rPr lang="en-US" altLang="zh-CN" sz="1400" b="1" dirty="0">
                  <a:solidFill>
                    <a:schemeClr val="bg1"/>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rPr>
                <a:t>Text Here</a:t>
              </a:r>
            </a:p>
          </p:txBody>
        </p:sp>
      </p:grpSp>
      <p:sp>
        <p:nvSpPr>
          <p:cNvPr id="42"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spTree>
    <p:extLst>
      <p:ext uri="{BB962C8B-B14F-4D97-AF65-F5344CB8AC3E}">
        <p14:creationId xmlns:p14="http://schemas.microsoft.com/office/powerpoint/2010/main" val="968941648"/>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down)">
                                      <p:cBhvr>
                                        <p:cTn id="14" dur="500"/>
                                        <p:tgtEl>
                                          <p:spTgt spid="5"/>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1500"/>
                            </p:stCondLst>
                            <p:childTnLst>
                              <p:par>
                                <p:cTn id="25" presetID="12" presetClass="entr" presetSubtype="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2500"/>
                            </p:stCondLst>
                            <p:childTnLst>
                              <p:par>
                                <p:cTn id="39" presetID="12" presetClass="entr" presetSubtype="1"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p:tgtEl>
                                          <p:spTgt spid="16"/>
                                        </p:tgtEl>
                                        <p:attrNameLst>
                                          <p:attrName>ppt_y</p:attrName>
                                        </p:attrNameLst>
                                      </p:cBhvr>
                                      <p:tavLst>
                                        <p:tav tm="0">
                                          <p:val>
                                            <p:strVal val="#ppt_y-#ppt_h*1.125000"/>
                                          </p:val>
                                        </p:tav>
                                        <p:tav tm="100000">
                                          <p:val>
                                            <p:strVal val="#ppt_y"/>
                                          </p:val>
                                        </p:tav>
                                      </p:tavLst>
                                    </p:anim>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3">
            <a:extLst>
              <a:ext uri="{FF2B5EF4-FFF2-40B4-BE49-F238E27FC236}">
                <a16:creationId xmlns="" xmlns:a16="http://schemas.microsoft.com/office/drawing/2014/main" id="{CCC24C06-B623-4EB2-BF42-B47A8EEE25AF}"/>
              </a:ext>
            </a:extLst>
          </p:cNvPr>
          <p:cNvSpPr txBox="1">
            <a:spLocks/>
          </p:cNvSpPr>
          <p:nvPr/>
        </p:nvSpPr>
        <p:spPr>
          <a:xfrm>
            <a:off x="683045" y="993182"/>
            <a:ext cx="5161208" cy="115273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ko-KR" sz="4000" dirty="0">
                <a:cs typeface="Arial" pitchFamily="34" charset="0"/>
              </a:rPr>
              <a:t>The Influencer </a:t>
            </a:r>
            <a:r>
              <a:rPr lang="en-GB" altLang="ko-KR" sz="4000" b="1" dirty="0">
                <a:solidFill>
                  <a:srgbClr val="3C8677"/>
                </a:solidFill>
                <a:cs typeface="Arial" pitchFamily="34" charset="0"/>
              </a:rPr>
              <a:t>Marketing</a:t>
            </a:r>
            <a:r>
              <a:rPr lang="en-GB" altLang="ko-KR" sz="4000" b="1" dirty="0">
                <a:solidFill>
                  <a:schemeClr val="accent2"/>
                </a:solidFill>
                <a:cs typeface="Arial" pitchFamily="34" charset="0"/>
              </a:rPr>
              <a:t> </a:t>
            </a:r>
            <a:r>
              <a:rPr lang="en-GB" altLang="ko-KR" sz="4000" dirty="0">
                <a:cs typeface="Arial" pitchFamily="34" charset="0"/>
              </a:rPr>
              <a:t>Revolution</a:t>
            </a:r>
            <a:endParaRPr lang="ko-KR" altLang="en-US" sz="4000" dirty="0">
              <a:cs typeface="Arial" pitchFamily="34" charset="0"/>
            </a:endParaRPr>
          </a:p>
        </p:txBody>
      </p:sp>
      <p:sp>
        <p:nvSpPr>
          <p:cNvPr id="4" name="TextBox 3">
            <a:extLst>
              <a:ext uri="{FF2B5EF4-FFF2-40B4-BE49-F238E27FC236}">
                <a16:creationId xmlns="" xmlns:a16="http://schemas.microsoft.com/office/drawing/2014/main" id="{02CD0EA9-0F85-40C3-863C-E98D68CBF024}"/>
              </a:ext>
            </a:extLst>
          </p:cNvPr>
          <p:cNvSpPr txBox="1"/>
          <p:nvPr/>
        </p:nvSpPr>
        <p:spPr>
          <a:xfrm>
            <a:off x="766766" y="2145914"/>
            <a:ext cx="5161209" cy="523220"/>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You can simply impress your audience and add a unique zing and appeal to your Presentations.</a:t>
            </a:r>
            <a:endParaRPr lang="ko-KR" altLang="en-US" sz="1400" b="1" dirty="0">
              <a:solidFill>
                <a:schemeClr val="tx1">
                  <a:lumMod val="75000"/>
                  <a:lumOff val="25000"/>
                </a:schemeClr>
              </a:solidFill>
              <a:cs typeface="Arial" pitchFamily="34" charset="0"/>
            </a:endParaRPr>
          </a:p>
        </p:txBody>
      </p:sp>
      <p:sp>
        <p:nvSpPr>
          <p:cNvPr id="5" name="TextBox 4">
            <a:extLst>
              <a:ext uri="{FF2B5EF4-FFF2-40B4-BE49-F238E27FC236}">
                <a16:creationId xmlns="" xmlns:a16="http://schemas.microsoft.com/office/drawing/2014/main" id="{A4E8F4F5-6B29-4B22-A0FD-4963774FBE17}"/>
              </a:ext>
            </a:extLst>
          </p:cNvPr>
          <p:cNvSpPr txBox="1"/>
          <p:nvPr/>
        </p:nvSpPr>
        <p:spPr>
          <a:xfrm>
            <a:off x="772531" y="3530872"/>
            <a:ext cx="2115133" cy="690382"/>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6" name="TextBox 5">
            <a:extLst>
              <a:ext uri="{FF2B5EF4-FFF2-40B4-BE49-F238E27FC236}">
                <a16:creationId xmlns="" xmlns:a16="http://schemas.microsoft.com/office/drawing/2014/main" id="{0676C7D9-D9B9-4BA4-A441-31E34FA6DABB}"/>
              </a:ext>
            </a:extLst>
          </p:cNvPr>
          <p:cNvSpPr txBox="1"/>
          <p:nvPr/>
        </p:nvSpPr>
        <p:spPr>
          <a:xfrm>
            <a:off x="3263649" y="3530872"/>
            <a:ext cx="2115133" cy="690382"/>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7" name="TextBox 6">
            <a:extLst>
              <a:ext uri="{FF2B5EF4-FFF2-40B4-BE49-F238E27FC236}">
                <a16:creationId xmlns="" xmlns:a16="http://schemas.microsoft.com/office/drawing/2014/main" id="{C5EA7EA0-477C-4523-9A3B-D005D9D00CC9}"/>
              </a:ext>
            </a:extLst>
          </p:cNvPr>
          <p:cNvSpPr txBox="1"/>
          <p:nvPr/>
        </p:nvSpPr>
        <p:spPr>
          <a:xfrm>
            <a:off x="772531" y="4936252"/>
            <a:ext cx="2115133" cy="690382"/>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8" name="TextBox 7">
            <a:extLst>
              <a:ext uri="{FF2B5EF4-FFF2-40B4-BE49-F238E27FC236}">
                <a16:creationId xmlns="" xmlns:a16="http://schemas.microsoft.com/office/drawing/2014/main" id="{06B8DEAB-F673-4C4C-8FC0-15F876CCC97C}"/>
              </a:ext>
            </a:extLst>
          </p:cNvPr>
          <p:cNvSpPr txBox="1"/>
          <p:nvPr/>
        </p:nvSpPr>
        <p:spPr>
          <a:xfrm>
            <a:off x="3263649" y="4936252"/>
            <a:ext cx="2115133" cy="690382"/>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9" name="Text Placeholder 15">
            <a:extLst>
              <a:ext uri="{FF2B5EF4-FFF2-40B4-BE49-F238E27FC236}">
                <a16:creationId xmlns="" xmlns:a16="http://schemas.microsoft.com/office/drawing/2014/main" id="{40D820CE-0970-4642-9094-BA464E69FFD5}"/>
              </a:ext>
            </a:extLst>
          </p:cNvPr>
          <p:cNvSpPr txBox="1">
            <a:spLocks/>
          </p:cNvSpPr>
          <p:nvPr/>
        </p:nvSpPr>
        <p:spPr>
          <a:xfrm>
            <a:off x="7818523" y="5219870"/>
            <a:ext cx="2086792" cy="360000"/>
          </a:xfrm>
          <a:prstGeom prst="rect">
            <a:avLst/>
          </a:prstGeom>
          <a:solidFill>
            <a:srgbClr val="3C8677"/>
          </a:solid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b="1" dirty="0">
                <a:solidFill>
                  <a:schemeClr val="bg1"/>
                </a:solidFill>
                <a:cs typeface="Arial" pitchFamily="34" charset="0"/>
              </a:rPr>
              <a:t>Modern PowerPoint</a:t>
            </a:r>
          </a:p>
        </p:txBody>
      </p:sp>
      <p:sp>
        <p:nvSpPr>
          <p:cNvPr id="10" name="Rectangle 36">
            <a:extLst>
              <a:ext uri="{FF2B5EF4-FFF2-40B4-BE49-F238E27FC236}">
                <a16:creationId xmlns="" xmlns:a16="http://schemas.microsoft.com/office/drawing/2014/main" id="{1C50BE49-8A5A-41CD-9DB6-F5088DC8709B}"/>
              </a:ext>
            </a:extLst>
          </p:cNvPr>
          <p:cNvSpPr/>
          <p:nvPr/>
        </p:nvSpPr>
        <p:spPr>
          <a:xfrm>
            <a:off x="4115427" y="4428564"/>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1" name="Rounded Rectangle 27">
            <a:extLst>
              <a:ext uri="{FF2B5EF4-FFF2-40B4-BE49-F238E27FC236}">
                <a16:creationId xmlns="" xmlns:a16="http://schemas.microsoft.com/office/drawing/2014/main" id="{0057ED24-E864-4985-A34A-13AC6FECC2FE}"/>
              </a:ext>
            </a:extLst>
          </p:cNvPr>
          <p:cNvSpPr/>
          <p:nvPr/>
        </p:nvSpPr>
        <p:spPr>
          <a:xfrm>
            <a:off x="1617576" y="3027291"/>
            <a:ext cx="425042" cy="32649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Rounded Rectangle 7">
            <a:extLst>
              <a:ext uri="{FF2B5EF4-FFF2-40B4-BE49-F238E27FC236}">
                <a16:creationId xmlns="" xmlns:a16="http://schemas.microsoft.com/office/drawing/2014/main" id="{849A1D8F-F255-48C9-9DE4-E09C2C0AE070}"/>
              </a:ext>
            </a:extLst>
          </p:cNvPr>
          <p:cNvSpPr/>
          <p:nvPr/>
        </p:nvSpPr>
        <p:spPr>
          <a:xfrm>
            <a:off x="4094867" y="2954648"/>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Rectangle 16">
            <a:extLst>
              <a:ext uri="{FF2B5EF4-FFF2-40B4-BE49-F238E27FC236}">
                <a16:creationId xmlns="" xmlns:a16="http://schemas.microsoft.com/office/drawing/2014/main" id="{065A146F-2997-47CD-A0FC-89ECC3713445}"/>
              </a:ext>
            </a:extLst>
          </p:cNvPr>
          <p:cNvSpPr/>
          <p:nvPr/>
        </p:nvSpPr>
        <p:spPr>
          <a:xfrm>
            <a:off x="1660545" y="446155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4" name="Imagen 13"/>
          <p:cNvPicPr>
            <a:picLocks noChangeAspect="1"/>
          </p:cNvPicPr>
          <p:nvPr/>
        </p:nvPicPr>
        <p:blipFill>
          <a:blip r:embed="rId2"/>
          <a:stretch>
            <a:fillRect/>
          </a:stretch>
        </p:blipFill>
        <p:spPr>
          <a:xfrm>
            <a:off x="6946673" y="1218720"/>
            <a:ext cx="3830491" cy="3844784"/>
          </a:xfrm>
          <a:prstGeom prst="rect">
            <a:avLst/>
          </a:prstGeom>
        </p:spPr>
      </p:pic>
    </p:spTree>
    <p:extLst>
      <p:ext uri="{BB962C8B-B14F-4D97-AF65-F5344CB8AC3E}">
        <p14:creationId xmlns:p14="http://schemas.microsoft.com/office/powerpoint/2010/main" val="1545197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
          <p:cNvSpPr>
            <a:spLocks/>
          </p:cNvSpPr>
          <p:nvPr/>
        </p:nvSpPr>
        <p:spPr bwMode="auto">
          <a:xfrm>
            <a:off x="6032665" y="1070674"/>
            <a:ext cx="5450588" cy="5450589"/>
          </a:xfrm>
          <a:custGeom>
            <a:avLst/>
            <a:gdLst>
              <a:gd name="T0" fmla="*/ 217 w 434"/>
              <a:gd name="T1" fmla="*/ 0 h 434"/>
              <a:gd name="T2" fmla="*/ 434 w 434"/>
              <a:gd name="T3" fmla="*/ 218 h 434"/>
              <a:gd name="T4" fmla="*/ 216 w 434"/>
              <a:gd name="T5" fmla="*/ 434 h 434"/>
              <a:gd name="T6" fmla="*/ 0 w 434"/>
              <a:gd name="T7" fmla="*/ 217 h 434"/>
              <a:gd name="T8" fmla="*/ 217 w 434"/>
              <a:gd name="T9" fmla="*/ 0 h 434"/>
            </a:gdLst>
            <a:ahLst/>
            <a:cxnLst>
              <a:cxn ang="0">
                <a:pos x="T0" y="T1"/>
              </a:cxn>
              <a:cxn ang="0">
                <a:pos x="T2" y="T3"/>
              </a:cxn>
              <a:cxn ang="0">
                <a:pos x="T4" y="T5"/>
              </a:cxn>
              <a:cxn ang="0">
                <a:pos x="T6" y="T7"/>
              </a:cxn>
              <a:cxn ang="0">
                <a:pos x="T8" y="T9"/>
              </a:cxn>
            </a:cxnLst>
            <a:rect l="0" t="0" r="r" b="b"/>
            <a:pathLst>
              <a:path w="434" h="434">
                <a:moveTo>
                  <a:pt x="217" y="0"/>
                </a:moveTo>
                <a:cubicBezTo>
                  <a:pt x="337" y="0"/>
                  <a:pt x="434" y="98"/>
                  <a:pt x="434" y="218"/>
                </a:cubicBezTo>
                <a:cubicBezTo>
                  <a:pt x="434" y="338"/>
                  <a:pt x="336" y="434"/>
                  <a:pt x="216" y="434"/>
                </a:cubicBezTo>
                <a:cubicBezTo>
                  <a:pt x="97" y="434"/>
                  <a:pt x="0" y="337"/>
                  <a:pt x="0" y="217"/>
                </a:cubicBezTo>
                <a:cubicBezTo>
                  <a:pt x="0" y="97"/>
                  <a:pt x="97" y="0"/>
                  <a:pt x="217" y="0"/>
                </a:cubicBezTo>
                <a:close/>
              </a:path>
            </a:pathLst>
          </a:custGeom>
          <a:solidFill>
            <a:srgbClr val="3C8677"/>
          </a:solidFill>
          <a:ln>
            <a:noFill/>
          </a:ln>
        </p:spPr>
        <p:txBody>
          <a:bodyPr vert="horz" wrap="square" lIns="91440" tIns="45720" rIns="91440" bIns="45720" numCol="1" anchor="t" anchorCtr="0" compatLnSpc="1">
            <a:prstTxWarp prst="textNoShape">
              <a:avLst/>
            </a:prstTxWarp>
          </a:bodyPr>
          <a:lstStyle/>
          <a:p>
            <a:endParaRPr lang="es-AR"/>
          </a:p>
        </p:txBody>
      </p:sp>
      <p:sp>
        <p:nvSpPr>
          <p:cNvPr id="32" name="Text Placeholder 10">
            <a:extLst>
              <a:ext uri="{FF2B5EF4-FFF2-40B4-BE49-F238E27FC236}">
                <a16:creationId xmlns="" xmlns:a16="http://schemas.microsoft.com/office/drawing/2014/main" id="{F179900A-3C2E-4FAF-BBA0-27C7D52F4885}"/>
              </a:ext>
            </a:extLst>
          </p:cNvPr>
          <p:cNvSpPr txBox="1">
            <a:spLocks/>
          </p:cNvSpPr>
          <p:nvPr/>
        </p:nvSpPr>
        <p:spPr>
          <a:xfrm>
            <a:off x="773991" y="391595"/>
            <a:ext cx="4672117" cy="187220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ko-KR" sz="5400" dirty="0">
                <a:latin typeface="+mj-lt"/>
                <a:cs typeface="Arial" pitchFamily="34" charset="0"/>
              </a:rPr>
              <a:t>Invest In </a:t>
            </a:r>
            <a:r>
              <a:rPr lang="en-GB" altLang="ko-KR" sz="5400" dirty="0">
                <a:solidFill>
                  <a:srgbClr val="3C8677"/>
                </a:solidFill>
                <a:latin typeface="+mj-lt"/>
                <a:cs typeface="Arial" pitchFamily="34" charset="0"/>
              </a:rPr>
              <a:t>So</a:t>
            </a:r>
            <a:r>
              <a:rPr lang="en-GB" altLang="ko-KR" sz="5400" b="1" dirty="0">
                <a:solidFill>
                  <a:srgbClr val="3C8677"/>
                </a:solidFill>
                <a:latin typeface="+mj-lt"/>
                <a:cs typeface="Arial" pitchFamily="34" charset="0"/>
              </a:rPr>
              <a:t>cial</a:t>
            </a:r>
            <a:r>
              <a:rPr lang="en-GB" altLang="ko-KR" sz="5400" b="1" dirty="0">
                <a:solidFill>
                  <a:schemeClr val="accent2"/>
                </a:solidFill>
                <a:latin typeface="+mj-lt"/>
                <a:cs typeface="Arial" pitchFamily="34" charset="0"/>
              </a:rPr>
              <a:t>  </a:t>
            </a:r>
            <a:r>
              <a:rPr lang="en-GB" altLang="ko-KR" sz="5400" b="1" dirty="0">
                <a:solidFill>
                  <a:srgbClr val="3C8677"/>
                </a:solidFill>
                <a:latin typeface="+mj-lt"/>
                <a:cs typeface="Arial" pitchFamily="34" charset="0"/>
              </a:rPr>
              <a:t>Me</a:t>
            </a:r>
            <a:r>
              <a:rPr lang="en-GB" altLang="ko-KR" sz="5400" dirty="0">
                <a:solidFill>
                  <a:srgbClr val="3C8677"/>
                </a:solidFill>
                <a:latin typeface="+mj-lt"/>
                <a:cs typeface="Arial" pitchFamily="34" charset="0"/>
              </a:rPr>
              <a:t>dia</a:t>
            </a:r>
            <a:endParaRPr lang="ko-KR" altLang="en-US" sz="5400" dirty="0">
              <a:solidFill>
                <a:srgbClr val="3C8677"/>
              </a:solidFill>
              <a:latin typeface="+mj-lt"/>
              <a:cs typeface="Arial" pitchFamily="34" charset="0"/>
            </a:endParaRPr>
          </a:p>
        </p:txBody>
      </p:sp>
      <p:sp>
        <p:nvSpPr>
          <p:cNvPr id="33" name="TextBox 32">
            <a:extLst>
              <a:ext uri="{FF2B5EF4-FFF2-40B4-BE49-F238E27FC236}">
                <a16:creationId xmlns="" xmlns:a16="http://schemas.microsoft.com/office/drawing/2014/main" id="{FDBC4D50-6F0D-4959-9338-DAAF8E68F27F}"/>
              </a:ext>
            </a:extLst>
          </p:cNvPr>
          <p:cNvSpPr txBox="1"/>
          <p:nvPr/>
        </p:nvSpPr>
        <p:spPr>
          <a:xfrm>
            <a:off x="952868" y="5759080"/>
            <a:ext cx="3706436" cy="307777"/>
          </a:xfrm>
          <a:prstGeom prst="rect">
            <a:avLst/>
          </a:prstGeom>
          <a:solidFill>
            <a:srgbClr val="3C8677"/>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sp>
        <p:nvSpPr>
          <p:cNvPr id="34" name="TextBox 33">
            <a:extLst>
              <a:ext uri="{FF2B5EF4-FFF2-40B4-BE49-F238E27FC236}">
                <a16:creationId xmlns="" xmlns:a16="http://schemas.microsoft.com/office/drawing/2014/main" id="{E870738E-164A-4868-90CE-2C473B60425E}"/>
              </a:ext>
            </a:extLst>
          </p:cNvPr>
          <p:cNvSpPr txBox="1"/>
          <p:nvPr/>
        </p:nvSpPr>
        <p:spPr>
          <a:xfrm>
            <a:off x="830525" y="2405728"/>
            <a:ext cx="4538767" cy="230832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 I hope and I believe that this Template will your Time, Money and Reputation. Get a modern PowerPoint  Presentation that is beautifully designed. You can simply impress your audience and add a unique zing and appeal to your Presentations.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sp>
        <p:nvSpPr>
          <p:cNvPr id="35" name="Text Placeholder 10">
            <a:extLst>
              <a:ext uri="{FF2B5EF4-FFF2-40B4-BE49-F238E27FC236}">
                <a16:creationId xmlns="" xmlns:a16="http://schemas.microsoft.com/office/drawing/2014/main" id="{E8B10A7D-ABC9-4879-959A-164F5221E4B8}"/>
              </a:ext>
            </a:extLst>
          </p:cNvPr>
          <p:cNvSpPr txBox="1">
            <a:spLocks/>
          </p:cNvSpPr>
          <p:nvPr/>
        </p:nvSpPr>
        <p:spPr>
          <a:xfrm>
            <a:off x="8192094" y="123218"/>
            <a:ext cx="3737060" cy="94745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altLang="ko-KR" sz="2000" dirty="0">
                <a:solidFill>
                  <a:srgbClr val="3C8677"/>
                </a:solidFill>
                <a:cs typeface="Arial" pitchFamily="34" charset="0"/>
              </a:rPr>
              <a:t>The Influencer </a:t>
            </a:r>
            <a:r>
              <a:rPr lang="en-GB" altLang="ko-KR" sz="2000" b="1" dirty="0">
                <a:solidFill>
                  <a:srgbClr val="3C8677"/>
                </a:solidFill>
                <a:cs typeface="Arial" pitchFamily="34" charset="0"/>
              </a:rPr>
              <a:t>Marketing </a:t>
            </a:r>
            <a:r>
              <a:rPr lang="en-GB" altLang="ko-KR" sz="2000" dirty="0">
                <a:solidFill>
                  <a:srgbClr val="3C8677"/>
                </a:solidFill>
                <a:cs typeface="Arial" pitchFamily="34" charset="0"/>
              </a:rPr>
              <a:t>Revolution</a:t>
            </a:r>
            <a:endParaRPr lang="ko-KR" altLang="en-US" sz="2000" dirty="0">
              <a:solidFill>
                <a:srgbClr val="3C8677"/>
              </a:solidFill>
              <a:cs typeface="Arial" pitchFamily="34" charset="0"/>
            </a:endParaRPr>
          </a:p>
        </p:txBody>
      </p:sp>
      <p:sp>
        <p:nvSpPr>
          <p:cNvPr id="3" name="Rectángulo 2"/>
          <p:cNvSpPr/>
          <p:nvPr/>
        </p:nvSpPr>
        <p:spPr>
          <a:xfrm>
            <a:off x="830525" y="4575628"/>
            <a:ext cx="4263989" cy="830997"/>
          </a:xfrm>
          <a:prstGeom prst="rect">
            <a:avLst/>
          </a:prstGeom>
        </p:spPr>
        <p:txBody>
          <a:bodyPr wrap="square">
            <a:spAutoFit/>
          </a:bodyPr>
          <a:lstStyle/>
          <a:p>
            <a:r>
              <a:rPr lang="en-US" altLang="ko-KR" sz="1200" dirty="0">
                <a:solidFill>
                  <a:schemeClr val="tx1">
                    <a:lumMod val="75000"/>
                    <a:lumOff val="25000"/>
                  </a:schemeClr>
                </a:solidFill>
                <a:cs typeface="Arial" pitchFamily="34" charset="0"/>
              </a:rPr>
              <a:t>. I hope and I believe that this Template will your Time, Money and Reputation. Get a modern PowerPoint  Presentation that is beautifully designed. You can simply impress your audience and add a unique zing and appeal to your Presentations. </a:t>
            </a:r>
            <a:endParaRPr lang="en-US" altLang="ko-KR" sz="1200" dirty="0">
              <a:solidFill>
                <a:schemeClr val="tx1">
                  <a:lumMod val="75000"/>
                  <a:lumOff val="25000"/>
                </a:schemeClr>
              </a:solidFill>
              <a:cs typeface="Arial" pitchFamily="34" charset="0"/>
            </a:endParaRPr>
          </a:p>
        </p:txBody>
      </p:sp>
      <p:grpSp>
        <p:nvGrpSpPr>
          <p:cNvPr id="5" name="Group 4"/>
          <p:cNvGrpSpPr>
            <a:grpSpLocks noChangeAspect="1"/>
          </p:cNvGrpSpPr>
          <p:nvPr/>
        </p:nvGrpSpPr>
        <p:grpSpPr bwMode="auto">
          <a:xfrm>
            <a:off x="6384925" y="1436688"/>
            <a:ext cx="4733925" cy="4733925"/>
            <a:chOff x="4022" y="905"/>
            <a:chExt cx="2982" cy="2982"/>
          </a:xfrm>
        </p:grpSpPr>
        <p:sp>
          <p:nvSpPr>
            <p:cNvPr id="6" name="AutoShape 3"/>
            <p:cNvSpPr>
              <a:spLocks noChangeAspect="1" noChangeArrowheads="1" noTextEdit="1"/>
            </p:cNvSpPr>
            <p:nvPr/>
          </p:nvSpPr>
          <p:spPr bwMode="auto">
            <a:xfrm>
              <a:off x="4022" y="905"/>
              <a:ext cx="2972" cy="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 name="Oval 5"/>
            <p:cNvSpPr>
              <a:spLocks noChangeArrowheads="1"/>
            </p:cNvSpPr>
            <p:nvPr/>
          </p:nvSpPr>
          <p:spPr bwMode="auto">
            <a:xfrm>
              <a:off x="4032" y="915"/>
              <a:ext cx="2972" cy="2972"/>
            </a:xfrm>
            <a:prstGeom prst="ellipse">
              <a:avLst/>
            </a:prstGeom>
            <a:solidFill>
              <a:srgbClr val="CF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Freeform 6"/>
            <p:cNvSpPr>
              <a:spLocks/>
            </p:cNvSpPr>
            <p:nvPr/>
          </p:nvSpPr>
          <p:spPr bwMode="auto">
            <a:xfrm>
              <a:off x="4272" y="1156"/>
              <a:ext cx="2501" cy="2490"/>
            </a:xfrm>
            <a:custGeom>
              <a:avLst/>
              <a:gdLst>
                <a:gd name="T0" fmla="*/ 259 w 260"/>
                <a:gd name="T1" fmla="*/ 129 h 259"/>
                <a:gd name="T2" fmla="*/ 130 w 260"/>
                <a:gd name="T3" fmla="*/ 259 h 259"/>
                <a:gd name="T4" fmla="*/ 0 w 260"/>
                <a:gd name="T5" fmla="*/ 130 h 259"/>
                <a:gd name="T6" fmla="*/ 129 w 260"/>
                <a:gd name="T7" fmla="*/ 0 h 259"/>
                <a:gd name="T8" fmla="*/ 259 w 260"/>
                <a:gd name="T9" fmla="*/ 129 h 259"/>
              </a:gdLst>
              <a:ahLst/>
              <a:cxnLst>
                <a:cxn ang="0">
                  <a:pos x="T0" y="T1"/>
                </a:cxn>
                <a:cxn ang="0">
                  <a:pos x="T2" y="T3"/>
                </a:cxn>
                <a:cxn ang="0">
                  <a:pos x="T4" y="T5"/>
                </a:cxn>
                <a:cxn ang="0">
                  <a:pos x="T6" y="T7"/>
                </a:cxn>
                <a:cxn ang="0">
                  <a:pos x="T8" y="T9"/>
                </a:cxn>
              </a:cxnLst>
              <a:rect l="0" t="0" r="r" b="b"/>
              <a:pathLst>
                <a:path w="260" h="259">
                  <a:moveTo>
                    <a:pt x="259" y="129"/>
                  </a:moveTo>
                  <a:cubicBezTo>
                    <a:pt x="260" y="201"/>
                    <a:pt x="202" y="259"/>
                    <a:pt x="130" y="259"/>
                  </a:cubicBezTo>
                  <a:cubicBezTo>
                    <a:pt x="59" y="259"/>
                    <a:pt x="0" y="201"/>
                    <a:pt x="0" y="130"/>
                  </a:cubicBezTo>
                  <a:cubicBezTo>
                    <a:pt x="0" y="59"/>
                    <a:pt x="58" y="0"/>
                    <a:pt x="129" y="0"/>
                  </a:cubicBezTo>
                  <a:cubicBezTo>
                    <a:pt x="201" y="0"/>
                    <a:pt x="259" y="57"/>
                    <a:pt x="259" y="1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7"/>
            <p:cNvSpPr>
              <a:spLocks/>
            </p:cNvSpPr>
            <p:nvPr/>
          </p:nvSpPr>
          <p:spPr bwMode="auto">
            <a:xfrm>
              <a:off x="4417" y="1694"/>
              <a:ext cx="2231" cy="1337"/>
            </a:xfrm>
            <a:custGeom>
              <a:avLst/>
              <a:gdLst>
                <a:gd name="T0" fmla="*/ 117 w 232"/>
                <a:gd name="T1" fmla="*/ 32 h 139"/>
                <a:gd name="T2" fmla="*/ 145 w 232"/>
                <a:gd name="T3" fmla="*/ 32 h 139"/>
                <a:gd name="T4" fmla="*/ 152 w 232"/>
                <a:gd name="T5" fmla="*/ 29 h 139"/>
                <a:gd name="T6" fmla="*/ 145 w 232"/>
                <a:gd name="T7" fmla="*/ 26 h 139"/>
                <a:gd name="T8" fmla="*/ 140 w 232"/>
                <a:gd name="T9" fmla="*/ 26 h 139"/>
                <a:gd name="T10" fmla="*/ 137 w 232"/>
                <a:gd name="T11" fmla="*/ 21 h 139"/>
                <a:gd name="T12" fmla="*/ 142 w 232"/>
                <a:gd name="T13" fmla="*/ 17 h 139"/>
                <a:gd name="T14" fmla="*/ 168 w 232"/>
                <a:gd name="T15" fmla="*/ 17 h 139"/>
                <a:gd name="T16" fmla="*/ 173 w 232"/>
                <a:gd name="T17" fmla="*/ 21 h 139"/>
                <a:gd name="T18" fmla="*/ 168 w 232"/>
                <a:gd name="T19" fmla="*/ 26 h 139"/>
                <a:gd name="T20" fmla="*/ 162 w 232"/>
                <a:gd name="T21" fmla="*/ 42 h 139"/>
                <a:gd name="T22" fmla="*/ 164 w 232"/>
                <a:gd name="T23" fmla="*/ 45 h 139"/>
                <a:gd name="T24" fmla="*/ 179 w 232"/>
                <a:gd name="T25" fmla="*/ 52 h 139"/>
                <a:gd name="T26" fmla="*/ 228 w 232"/>
                <a:gd name="T27" fmla="*/ 84 h 139"/>
                <a:gd name="T28" fmla="*/ 198 w 232"/>
                <a:gd name="T29" fmla="*/ 133 h 139"/>
                <a:gd name="T30" fmla="*/ 147 w 232"/>
                <a:gd name="T31" fmla="*/ 105 h 139"/>
                <a:gd name="T32" fmla="*/ 139 w 232"/>
                <a:gd name="T33" fmla="*/ 99 h 139"/>
                <a:gd name="T34" fmla="*/ 116 w 232"/>
                <a:gd name="T35" fmla="*/ 90 h 139"/>
                <a:gd name="T36" fmla="*/ 79 w 232"/>
                <a:gd name="T37" fmla="*/ 59 h 139"/>
                <a:gd name="T38" fmla="*/ 74 w 232"/>
                <a:gd name="T39" fmla="*/ 57 h 139"/>
                <a:gd name="T40" fmla="*/ 75 w 232"/>
                <a:gd name="T41" fmla="*/ 65 h 139"/>
                <a:gd name="T42" fmla="*/ 54 w 232"/>
                <a:gd name="T43" fmla="*/ 133 h 139"/>
                <a:gd name="T44" fmla="*/ 10 w 232"/>
                <a:gd name="T45" fmla="*/ 116 h 139"/>
                <a:gd name="T46" fmla="*/ 11 w 232"/>
                <a:gd name="T47" fmla="*/ 68 h 139"/>
                <a:gd name="T48" fmla="*/ 57 w 232"/>
                <a:gd name="T49" fmla="*/ 54 h 139"/>
                <a:gd name="T50" fmla="*/ 69 w 232"/>
                <a:gd name="T51" fmla="*/ 49 h 139"/>
                <a:gd name="T52" fmla="*/ 73 w 232"/>
                <a:gd name="T53" fmla="*/ 39 h 139"/>
                <a:gd name="T54" fmla="*/ 70 w 232"/>
                <a:gd name="T55" fmla="*/ 21 h 139"/>
                <a:gd name="T56" fmla="*/ 74 w 232"/>
                <a:gd name="T57" fmla="*/ 3 h 139"/>
                <a:gd name="T58" fmla="*/ 97 w 232"/>
                <a:gd name="T59" fmla="*/ 1 h 139"/>
                <a:gd name="T60" fmla="*/ 100 w 232"/>
                <a:gd name="T61" fmla="*/ 4 h 139"/>
                <a:gd name="T62" fmla="*/ 96 w 232"/>
                <a:gd name="T63" fmla="*/ 8 h 139"/>
                <a:gd name="T64" fmla="*/ 82 w 232"/>
                <a:gd name="T65" fmla="*/ 8 h 139"/>
                <a:gd name="T66" fmla="*/ 74 w 232"/>
                <a:gd name="T67" fmla="*/ 12 h 139"/>
                <a:gd name="T68" fmla="*/ 78 w 232"/>
                <a:gd name="T69" fmla="*/ 18 h 139"/>
                <a:gd name="T70" fmla="*/ 83 w 232"/>
                <a:gd name="T71" fmla="*/ 26 h 139"/>
                <a:gd name="T72" fmla="*/ 90 w 232"/>
                <a:gd name="T73" fmla="*/ 32 h 139"/>
                <a:gd name="T74" fmla="*/ 117 w 232"/>
                <a:gd name="T7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139">
                  <a:moveTo>
                    <a:pt x="117" y="32"/>
                  </a:moveTo>
                  <a:cubicBezTo>
                    <a:pt x="126" y="32"/>
                    <a:pt x="136" y="32"/>
                    <a:pt x="145" y="32"/>
                  </a:cubicBezTo>
                  <a:cubicBezTo>
                    <a:pt x="148" y="32"/>
                    <a:pt x="152" y="33"/>
                    <a:pt x="152" y="29"/>
                  </a:cubicBezTo>
                  <a:cubicBezTo>
                    <a:pt x="152" y="24"/>
                    <a:pt x="148" y="27"/>
                    <a:pt x="145" y="26"/>
                  </a:cubicBezTo>
                  <a:cubicBezTo>
                    <a:pt x="144" y="26"/>
                    <a:pt x="142" y="27"/>
                    <a:pt x="140" y="26"/>
                  </a:cubicBezTo>
                  <a:cubicBezTo>
                    <a:pt x="137" y="25"/>
                    <a:pt x="137" y="23"/>
                    <a:pt x="137" y="21"/>
                  </a:cubicBezTo>
                  <a:cubicBezTo>
                    <a:pt x="137" y="18"/>
                    <a:pt x="139" y="17"/>
                    <a:pt x="142" y="17"/>
                  </a:cubicBezTo>
                  <a:cubicBezTo>
                    <a:pt x="150" y="16"/>
                    <a:pt x="159" y="16"/>
                    <a:pt x="168" y="17"/>
                  </a:cubicBezTo>
                  <a:cubicBezTo>
                    <a:pt x="170" y="17"/>
                    <a:pt x="172" y="18"/>
                    <a:pt x="173" y="21"/>
                  </a:cubicBezTo>
                  <a:cubicBezTo>
                    <a:pt x="173" y="24"/>
                    <a:pt x="171" y="25"/>
                    <a:pt x="168" y="26"/>
                  </a:cubicBezTo>
                  <a:cubicBezTo>
                    <a:pt x="159" y="29"/>
                    <a:pt x="157" y="34"/>
                    <a:pt x="162" y="42"/>
                  </a:cubicBezTo>
                  <a:cubicBezTo>
                    <a:pt x="163" y="43"/>
                    <a:pt x="164" y="44"/>
                    <a:pt x="164" y="45"/>
                  </a:cubicBezTo>
                  <a:cubicBezTo>
                    <a:pt x="167" y="53"/>
                    <a:pt x="171" y="54"/>
                    <a:pt x="179" y="52"/>
                  </a:cubicBezTo>
                  <a:cubicBezTo>
                    <a:pt x="201" y="47"/>
                    <a:pt x="223" y="62"/>
                    <a:pt x="228" y="84"/>
                  </a:cubicBezTo>
                  <a:cubicBezTo>
                    <a:pt x="232" y="105"/>
                    <a:pt x="219" y="127"/>
                    <a:pt x="198" y="133"/>
                  </a:cubicBezTo>
                  <a:cubicBezTo>
                    <a:pt x="176" y="139"/>
                    <a:pt x="154" y="127"/>
                    <a:pt x="147" y="105"/>
                  </a:cubicBezTo>
                  <a:cubicBezTo>
                    <a:pt x="146" y="99"/>
                    <a:pt x="143" y="98"/>
                    <a:pt x="139" y="99"/>
                  </a:cubicBezTo>
                  <a:cubicBezTo>
                    <a:pt x="130" y="100"/>
                    <a:pt x="123" y="96"/>
                    <a:pt x="116" y="90"/>
                  </a:cubicBezTo>
                  <a:cubicBezTo>
                    <a:pt x="104" y="80"/>
                    <a:pt x="92" y="69"/>
                    <a:pt x="79" y="59"/>
                  </a:cubicBezTo>
                  <a:cubicBezTo>
                    <a:pt x="78" y="58"/>
                    <a:pt x="76" y="54"/>
                    <a:pt x="74" y="57"/>
                  </a:cubicBezTo>
                  <a:cubicBezTo>
                    <a:pt x="70" y="60"/>
                    <a:pt x="73" y="62"/>
                    <a:pt x="75" y="65"/>
                  </a:cubicBezTo>
                  <a:cubicBezTo>
                    <a:pt x="96" y="89"/>
                    <a:pt x="85" y="125"/>
                    <a:pt x="54" y="133"/>
                  </a:cubicBezTo>
                  <a:cubicBezTo>
                    <a:pt x="37" y="137"/>
                    <a:pt x="20" y="130"/>
                    <a:pt x="10" y="116"/>
                  </a:cubicBezTo>
                  <a:cubicBezTo>
                    <a:pt x="0" y="101"/>
                    <a:pt x="1" y="82"/>
                    <a:pt x="11" y="68"/>
                  </a:cubicBezTo>
                  <a:cubicBezTo>
                    <a:pt x="22" y="54"/>
                    <a:pt x="41" y="47"/>
                    <a:pt x="57" y="54"/>
                  </a:cubicBezTo>
                  <a:cubicBezTo>
                    <a:pt x="64" y="56"/>
                    <a:pt x="67" y="55"/>
                    <a:pt x="69" y="49"/>
                  </a:cubicBezTo>
                  <a:cubicBezTo>
                    <a:pt x="70" y="45"/>
                    <a:pt x="72" y="42"/>
                    <a:pt x="73" y="39"/>
                  </a:cubicBezTo>
                  <a:cubicBezTo>
                    <a:pt x="77" y="32"/>
                    <a:pt x="80" y="27"/>
                    <a:pt x="70" y="21"/>
                  </a:cubicBezTo>
                  <a:cubicBezTo>
                    <a:pt x="63" y="17"/>
                    <a:pt x="66" y="7"/>
                    <a:pt x="74" y="3"/>
                  </a:cubicBezTo>
                  <a:cubicBezTo>
                    <a:pt x="81" y="0"/>
                    <a:pt x="89" y="1"/>
                    <a:pt x="97" y="1"/>
                  </a:cubicBezTo>
                  <a:cubicBezTo>
                    <a:pt x="99" y="1"/>
                    <a:pt x="100" y="3"/>
                    <a:pt x="100" y="4"/>
                  </a:cubicBezTo>
                  <a:cubicBezTo>
                    <a:pt x="100" y="7"/>
                    <a:pt x="98" y="8"/>
                    <a:pt x="96" y="8"/>
                  </a:cubicBezTo>
                  <a:cubicBezTo>
                    <a:pt x="92" y="8"/>
                    <a:pt x="87" y="8"/>
                    <a:pt x="82" y="8"/>
                  </a:cubicBezTo>
                  <a:cubicBezTo>
                    <a:pt x="78" y="8"/>
                    <a:pt x="75" y="8"/>
                    <a:pt x="74" y="12"/>
                  </a:cubicBezTo>
                  <a:cubicBezTo>
                    <a:pt x="73" y="16"/>
                    <a:pt x="76" y="17"/>
                    <a:pt x="78" y="18"/>
                  </a:cubicBezTo>
                  <a:cubicBezTo>
                    <a:pt x="81" y="20"/>
                    <a:pt x="83" y="23"/>
                    <a:pt x="83" y="26"/>
                  </a:cubicBezTo>
                  <a:cubicBezTo>
                    <a:pt x="83" y="32"/>
                    <a:pt x="86" y="32"/>
                    <a:pt x="90" y="32"/>
                  </a:cubicBezTo>
                  <a:cubicBezTo>
                    <a:pt x="99" y="32"/>
                    <a:pt x="108" y="32"/>
                    <a:pt x="117" y="32"/>
                  </a:cubicBezTo>
                  <a:close/>
                </a:path>
              </a:pathLst>
            </a:custGeom>
            <a:solidFill>
              <a:srgbClr val="494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1" name="Freeform 8"/>
            <p:cNvSpPr>
              <a:spLocks/>
            </p:cNvSpPr>
            <p:nvPr/>
          </p:nvSpPr>
          <p:spPr bwMode="auto">
            <a:xfrm>
              <a:off x="4522" y="2262"/>
              <a:ext cx="664" cy="663"/>
            </a:xfrm>
            <a:custGeom>
              <a:avLst/>
              <a:gdLst>
                <a:gd name="T0" fmla="*/ 55 w 69"/>
                <a:gd name="T1" fmla="*/ 10 h 69"/>
                <a:gd name="T2" fmla="*/ 61 w 69"/>
                <a:gd name="T3" fmla="*/ 50 h 69"/>
                <a:gd name="T4" fmla="*/ 24 w 69"/>
                <a:gd name="T5" fmla="*/ 64 h 69"/>
                <a:gd name="T6" fmla="*/ 1 w 69"/>
                <a:gd name="T7" fmla="*/ 31 h 69"/>
                <a:gd name="T8" fmla="*/ 29 w 69"/>
                <a:gd name="T9" fmla="*/ 2 h 69"/>
                <a:gd name="T10" fmla="*/ 47 w 69"/>
                <a:gd name="T11" fmla="*/ 6 h 69"/>
                <a:gd name="T12" fmla="*/ 40 w 69"/>
                <a:gd name="T13" fmla="*/ 18 h 69"/>
                <a:gd name="T14" fmla="*/ 31 w 69"/>
                <a:gd name="T15" fmla="*/ 26 h 69"/>
                <a:gd name="T16" fmla="*/ 25 w 69"/>
                <a:gd name="T17" fmla="*/ 36 h 69"/>
                <a:gd name="T18" fmla="*/ 33 w 69"/>
                <a:gd name="T19" fmla="*/ 42 h 69"/>
                <a:gd name="T20" fmla="*/ 41 w 69"/>
                <a:gd name="T21" fmla="*/ 36 h 69"/>
                <a:gd name="T22" fmla="*/ 55 w 69"/>
                <a:gd name="T23"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9">
                  <a:moveTo>
                    <a:pt x="55" y="10"/>
                  </a:moveTo>
                  <a:cubicBezTo>
                    <a:pt x="66" y="21"/>
                    <a:pt x="69" y="37"/>
                    <a:pt x="61" y="50"/>
                  </a:cubicBezTo>
                  <a:cubicBezTo>
                    <a:pt x="54" y="63"/>
                    <a:pt x="38" y="69"/>
                    <a:pt x="24" y="64"/>
                  </a:cubicBezTo>
                  <a:cubicBezTo>
                    <a:pt x="9" y="60"/>
                    <a:pt x="0" y="46"/>
                    <a:pt x="1" y="31"/>
                  </a:cubicBezTo>
                  <a:cubicBezTo>
                    <a:pt x="3" y="16"/>
                    <a:pt x="14" y="4"/>
                    <a:pt x="29" y="2"/>
                  </a:cubicBezTo>
                  <a:cubicBezTo>
                    <a:pt x="35" y="1"/>
                    <a:pt x="43" y="0"/>
                    <a:pt x="47" y="6"/>
                  </a:cubicBezTo>
                  <a:cubicBezTo>
                    <a:pt x="49" y="9"/>
                    <a:pt x="42" y="14"/>
                    <a:pt x="40" y="18"/>
                  </a:cubicBezTo>
                  <a:cubicBezTo>
                    <a:pt x="38" y="22"/>
                    <a:pt x="36" y="25"/>
                    <a:pt x="31" y="26"/>
                  </a:cubicBezTo>
                  <a:cubicBezTo>
                    <a:pt x="26" y="27"/>
                    <a:pt x="25" y="31"/>
                    <a:pt x="25" y="36"/>
                  </a:cubicBezTo>
                  <a:cubicBezTo>
                    <a:pt x="26" y="40"/>
                    <a:pt x="29" y="42"/>
                    <a:pt x="33" y="42"/>
                  </a:cubicBezTo>
                  <a:cubicBezTo>
                    <a:pt x="37" y="42"/>
                    <a:pt x="41" y="40"/>
                    <a:pt x="41" y="36"/>
                  </a:cubicBezTo>
                  <a:cubicBezTo>
                    <a:pt x="43" y="26"/>
                    <a:pt x="51" y="19"/>
                    <a:pt x="55"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8" name="Freeform 9"/>
            <p:cNvSpPr>
              <a:spLocks/>
            </p:cNvSpPr>
            <p:nvPr/>
          </p:nvSpPr>
          <p:spPr bwMode="auto">
            <a:xfrm>
              <a:off x="5907" y="2242"/>
              <a:ext cx="645" cy="693"/>
            </a:xfrm>
            <a:custGeom>
              <a:avLst/>
              <a:gdLst>
                <a:gd name="T0" fmla="*/ 14 w 67"/>
                <a:gd name="T1" fmla="*/ 41 h 72"/>
                <a:gd name="T2" fmla="*/ 30 w 67"/>
                <a:gd name="T3" fmla="*/ 43 h 72"/>
                <a:gd name="T4" fmla="*/ 39 w 67"/>
                <a:gd name="T5" fmla="*/ 40 h 72"/>
                <a:gd name="T6" fmla="*/ 37 w 67"/>
                <a:gd name="T7" fmla="*/ 29 h 72"/>
                <a:gd name="T8" fmla="*/ 22 w 67"/>
                <a:gd name="T9" fmla="*/ 9 h 72"/>
                <a:gd name="T10" fmla="*/ 25 w 67"/>
                <a:gd name="T11" fmla="*/ 4 h 72"/>
                <a:gd name="T12" fmla="*/ 63 w 67"/>
                <a:gd name="T13" fmla="*/ 27 h 72"/>
                <a:gd name="T14" fmla="*/ 43 w 67"/>
                <a:gd name="T15" fmla="*/ 66 h 72"/>
                <a:gd name="T16" fmla="*/ 2 w 67"/>
                <a:gd name="T17" fmla="*/ 48 h 72"/>
                <a:gd name="T18" fmla="*/ 6 w 67"/>
                <a:gd name="T19" fmla="*/ 41 h 72"/>
                <a:gd name="T20" fmla="*/ 14 w 67"/>
                <a:gd name="T21"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14" y="41"/>
                  </a:moveTo>
                  <a:cubicBezTo>
                    <a:pt x="20" y="42"/>
                    <a:pt x="25" y="41"/>
                    <a:pt x="30" y="43"/>
                  </a:cubicBezTo>
                  <a:cubicBezTo>
                    <a:pt x="33" y="45"/>
                    <a:pt x="37" y="44"/>
                    <a:pt x="39" y="40"/>
                  </a:cubicBezTo>
                  <a:cubicBezTo>
                    <a:pt x="41" y="36"/>
                    <a:pt x="40" y="32"/>
                    <a:pt x="37" y="29"/>
                  </a:cubicBezTo>
                  <a:cubicBezTo>
                    <a:pt x="29" y="24"/>
                    <a:pt x="27" y="16"/>
                    <a:pt x="22" y="9"/>
                  </a:cubicBezTo>
                  <a:cubicBezTo>
                    <a:pt x="20" y="6"/>
                    <a:pt x="22" y="5"/>
                    <a:pt x="25" y="4"/>
                  </a:cubicBezTo>
                  <a:cubicBezTo>
                    <a:pt x="40" y="0"/>
                    <a:pt x="58" y="10"/>
                    <a:pt x="63" y="27"/>
                  </a:cubicBezTo>
                  <a:cubicBezTo>
                    <a:pt x="67" y="43"/>
                    <a:pt x="59" y="60"/>
                    <a:pt x="43" y="66"/>
                  </a:cubicBezTo>
                  <a:cubicBezTo>
                    <a:pt x="27" y="72"/>
                    <a:pt x="8" y="64"/>
                    <a:pt x="2" y="48"/>
                  </a:cubicBezTo>
                  <a:cubicBezTo>
                    <a:pt x="0" y="44"/>
                    <a:pt x="0" y="41"/>
                    <a:pt x="6" y="41"/>
                  </a:cubicBezTo>
                  <a:cubicBezTo>
                    <a:pt x="9" y="42"/>
                    <a:pt x="12" y="41"/>
                    <a:pt x="14"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9" name="Freeform 10"/>
            <p:cNvSpPr>
              <a:spLocks/>
            </p:cNvSpPr>
            <p:nvPr/>
          </p:nvSpPr>
          <p:spPr bwMode="auto">
            <a:xfrm>
              <a:off x="5167" y="2069"/>
              <a:ext cx="683" cy="471"/>
            </a:xfrm>
            <a:custGeom>
              <a:avLst/>
              <a:gdLst>
                <a:gd name="T0" fmla="*/ 47 w 71"/>
                <a:gd name="T1" fmla="*/ 49 h 49"/>
                <a:gd name="T2" fmla="*/ 4 w 71"/>
                <a:gd name="T3" fmla="*/ 12 h 49"/>
                <a:gd name="T4" fmla="*/ 2 w 71"/>
                <a:gd name="T5" fmla="*/ 6 h 49"/>
                <a:gd name="T6" fmla="*/ 8 w 71"/>
                <a:gd name="T7" fmla="*/ 0 h 49"/>
                <a:gd name="T8" fmla="*/ 66 w 71"/>
                <a:gd name="T9" fmla="*/ 0 h 49"/>
                <a:gd name="T10" fmla="*/ 69 w 71"/>
                <a:gd name="T11" fmla="*/ 4 h 49"/>
                <a:gd name="T12" fmla="*/ 47 w 71"/>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1" h="49">
                  <a:moveTo>
                    <a:pt x="47" y="49"/>
                  </a:moveTo>
                  <a:cubicBezTo>
                    <a:pt x="32" y="36"/>
                    <a:pt x="18" y="24"/>
                    <a:pt x="4" y="12"/>
                  </a:cubicBezTo>
                  <a:cubicBezTo>
                    <a:pt x="2" y="10"/>
                    <a:pt x="0" y="9"/>
                    <a:pt x="2" y="6"/>
                  </a:cubicBezTo>
                  <a:cubicBezTo>
                    <a:pt x="3" y="3"/>
                    <a:pt x="4" y="0"/>
                    <a:pt x="8" y="0"/>
                  </a:cubicBezTo>
                  <a:cubicBezTo>
                    <a:pt x="28" y="0"/>
                    <a:pt x="47" y="0"/>
                    <a:pt x="66" y="0"/>
                  </a:cubicBezTo>
                  <a:cubicBezTo>
                    <a:pt x="69" y="0"/>
                    <a:pt x="71" y="1"/>
                    <a:pt x="69" y="4"/>
                  </a:cubicBezTo>
                  <a:cubicBezTo>
                    <a:pt x="62" y="19"/>
                    <a:pt x="55" y="33"/>
                    <a:pt x="47" y="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0" name="Freeform 11"/>
            <p:cNvSpPr>
              <a:spLocks/>
            </p:cNvSpPr>
            <p:nvPr/>
          </p:nvSpPr>
          <p:spPr bwMode="auto">
            <a:xfrm>
              <a:off x="5705" y="2137"/>
              <a:ext cx="289" cy="432"/>
            </a:xfrm>
            <a:custGeom>
              <a:avLst/>
              <a:gdLst>
                <a:gd name="T0" fmla="*/ 0 w 30"/>
                <a:gd name="T1" fmla="*/ 43 h 45"/>
                <a:gd name="T2" fmla="*/ 21 w 30"/>
                <a:gd name="T3" fmla="*/ 0 h 45"/>
                <a:gd name="T4" fmla="*/ 22 w 30"/>
                <a:gd name="T5" fmla="*/ 19 h 45"/>
                <a:gd name="T6" fmla="*/ 14 w 30"/>
                <a:gd name="T7" fmla="*/ 35 h 45"/>
                <a:gd name="T8" fmla="*/ 0 w 30"/>
                <a:gd name="T9" fmla="*/ 43 h 45"/>
              </a:gdLst>
              <a:ahLst/>
              <a:cxnLst>
                <a:cxn ang="0">
                  <a:pos x="T0" y="T1"/>
                </a:cxn>
                <a:cxn ang="0">
                  <a:pos x="T2" y="T3"/>
                </a:cxn>
                <a:cxn ang="0">
                  <a:pos x="T4" y="T5"/>
                </a:cxn>
                <a:cxn ang="0">
                  <a:pos x="T6" y="T7"/>
                </a:cxn>
                <a:cxn ang="0">
                  <a:pos x="T8" y="T9"/>
                </a:cxn>
              </a:cxnLst>
              <a:rect l="0" t="0" r="r" b="b"/>
              <a:pathLst>
                <a:path w="30" h="45">
                  <a:moveTo>
                    <a:pt x="0" y="43"/>
                  </a:moveTo>
                  <a:cubicBezTo>
                    <a:pt x="7" y="29"/>
                    <a:pt x="14" y="15"/>
                    <a:pt x="21" y="0"/>
                  </a:cubicBezTo>
                  <a:cubicBezTo>
                    <a:pt x="30" y="8"/>
                    <a:pt x="30" y="11"/>
                    <a:pt x="22" y="19"/>
                  </a:cubicBezTo>
                  <a:cubicBezTo>
                    <a:pt x="18" y="23"/>
                    <a:pt x="14" y="29"/>
                    <a:pt x="14" y="35"/>
                  </a:cubicBezTo>
                  <a:cubicBezTo>
                    <a:pt x="12" y="43"/>
                    <a:pt x="8" y="45"/>
                    <a:pt x="0" y="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1" name="Freeform 12"/>
            <p:cNvSpPr>
              <a:spLocks/>
            </p:cNvSpPr>
            <p:nvPr/>
          </p:nvSpPr>
          <p:spPr bwMode="auto">
            <a:xfrm>
              <a:off x="5898" y="2329"/>
              <a:ext cx="259" cy="250"/>
            </a:xfrm>
            <a:custGeom>
              <a:avLst/>
              <a:gdLst>
                <a:gd name="T0" fmla="*/ 13 w 27"/>
                <a:gd name="T1" fmla="*/ 24 h 26"/>
                <a:gd name="T2" fmla="*/ 2 w 27"/>
                <a:gd name="T3" fmla="*/ 22 h 26"/>
                <a:gd name="T4" fmla="*/ 6 w 27"/>
                <a:gd name="T5" fmla="*/ 10 h 26"/>
                <a:gd name="T6" fmla="*/ 7 w 27"/>
                <a:gd name="T7" fmla="*/ 7 h 26"/>
                <a:gd name="T8" fmla="*/ 18 w 27"/>
                <a:gd name="T9" fmla="*/ 8 h 26"/>
                <a:gd name="T10" fmla="*/ 20 w 27"/>
                <a:gd name="T11" fmla="*/ 11 h 26"/>
                <a:gd name="T12" fmla="*/ 25 w 27"/>
                <a:gd name="T13" fmla="*/ 22 h 26"/>
                <a:gd name="T14" fmla="*/ 13 w 27"/>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3" y="24"/>
                  </a:moveTo>
                  <a:cubicBezTo>
                    <a:pt x="9" y="22"/>
                    <a:pt x="4" y="26"/>
                    <a:pt x="2" y="22"/>
                  </a:cubicBezTo>
                  <a:cubicBezTo>
                    <a:pt x="0" y="18"/>
                    <a:pt x="3" y="14"/>
                    <a:pt x="6" y="10"/>
                  </a:cubicBezTo>
                  <a:cubicBezTo>
                    <a:pt x="6" y="9"/>
                    <a:pt x="7" y="8"/>
                    <a:pt x="7" y="7"/>
                  </a:cubicBezTo>
                  <a:cubicBezTo>
                    <a:pt x="13" y="0"/>
                    <a:pt x="13" y="0"/>
                    <a:pt x="18" y="8"/>
                  </a:cubicBezTo>
                  <a:cubicBezTo>
                    <a:pt x="19" y="9"/>
                    <a:pt x="19" y="10"/>
                    <a:pt x="20" y="11"/>
                  </a:cubicBezTo>
                  <a:cubicBezTo>
                    <a:pt x="22" y="15"/>
                    <a:pt x="27" y="18"/>
                    <a:pt x="25" y="22"/>
                  </a:cubicBezTo>
                  <a:cubicBezTo>
                    <a:pt x="23" y="26"/>
                    <a:pt x="17" y="23"/>
                    <a:pt x="13" y="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1961774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xmlns="" id="{5A0A026B-E836-4B18-87B2-50C066D98BA8}"/>
              </a:ext>
            </a:extLst>
          </p:cNvPr>
          <p:cNvGraphicFramePr>
            <a:graphicFrameLocks noGrp="1"/>
          </p:cNvGraphicFramePr>
          <p:nvPr>
            <p:extLst>
              <p:ext uri="{D42A27DB-BD31-4B8C-83A1-F6EECF244321}">
                <p14:modId xmlns:p14="http://schemas.microsoft.com/office/powerpoint/2010/main" val="1894274430"/>
              </p:ext>
            </p:extLst>
          </p:nvPr>
        </p:nvGraphicFramePr>
        <p:xfrm>
          <a:off x="2136870" y="1829192"/>
          <a:ext cx="2601693" cy="4264890"/>
        </p:xfrm>
        <a:graphic>
          <a:graphicData uri="http://schemas.openxmlformats.org/drawingml/2006/table">
            <a:tbl>
              <a:tblPr firstRow="1" bandRow="1">
                <a:tableStyleId>{073A0DAA-6AF3-43AB-8588-CEC1D06C72B9}</a:tableStyleId>
              </a:tblPr>
              <a:tblGrid>
                <a:gridCol w="2601693">
                  <a:extLst>
                    <a:ext uri="{9D8B030D-6E8A-4147-A177-3AD203B41FA5}">
                      <a16:colId xmlns:a16="http://schemas.microsoft.com/office/drawing/2014/main" xmlns="" val="20000"/>
                    </a:ext>
                  </a:extLst>
                </a:gridCol>
              </a:tblGrid>
              <a:tr h="852978">
                <a:tc>
                  <a:txBody>
                    <a:bodyPr/>
                    <a:lstStyle/>
                    <a:p>
                      <a:pPr algn="ctr"/>
                      <a:r>
                        <a:rPr lang="en-US" altLang="zh-CN" sz="3300" b="0" i="0" dirty="0">
                          <a:solidFill>
                            <a:schemeClr val="bg1"/>
                          </a:solidFill>
                          <a:latin typeface="Source Han Sans CN Medium" panose="020B0500000000000000" pitchFamily="34" charset="-128"/>
                          <a:ea typeface="Source Han Sans CN Medium" panose="020B0500000000000000" pitchFamily="34" charset="-128"/>
                        </a:rPr>
                        <a:t>Title Preset</a:t>
                      </a:r>
                      <a:endParaRPr lang="zh-CN" altLang="en-US" sz="3300" b="0" i="0" dirty="0">
                        <a:solidFill>
                          <a:schemeClr val="bg1"/>
                        </a:solidFill>
                        <a:latin typeface="Source Han Sans CN Medium" panose="020B0500000000000000" pitchFamily="34" charset="-128"/>
                        <a:ea typeface="Source Han Sans CN Medium" panose="020B0500000000000000" pitchFamily="34" charset="-128"/>
                      </a:endParaRPr>
                    </a:p>
                  </a:txBody>
                  <a:tcPr marL="123988" marR="123988" marT="61994" marB="61994" anchor="ctr">
                    <a:solidFill>
                      <a:srgbClr val="3C8677"/>
                    </a:solidFill>
                  </a:tcPr>
                </a:tc>
                <a:extLst>
                  <a:ext uri="{0D108BD9-81ED-4DB2-BD59-A6C34878D82A}">
                    <a16:rowId xmlns:a16="http://schemas.microsoft.com/office/drawing/2014/main" xmlns="" val="10000"/>
                  </a:ext>
                </a:extLst>
              </a:tr>
              <a:tr h="852978">
                <a:tc>
                  <a:txBody>
                    <a:bodyPr/>
                    <a:lstStyle/>
                    <a:p>
                      <a:pPr algn="ctr"/>
                      <a:r>
                        <a:rPr lang="en-US" altLang="zh-CN" sz="1400" b="0" i="0" dirty="0">
                          <a:solidFill>
                            <a:schemeClr val="bg1"/>
                          </a:solidFill>
                          <a:latin typeface="Source Han Sans CN Medium" panose="020B0500000000000000" pitchFamily="34" charset="-128"/>
                          <a:ea typeface="Source Han Sans CN Medium" panose="020B0500000000000000" pitchFamily="34" charset="-128"/>
                        </a:rPr>
                        <a:t>Click to insert texts. </a:t>
                      </a: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txBody>
                  <a:tcPr marL="123988" marR="123988" marT="61994" marB="61994" anchor="ctr">
                    <a:solidFill>
                      <a:srgbClr val="3C8677"/>
                    </a:solidFill>
                  </a:tcPr>
                </a:tc>
                <a:extLst>
                  <a:ext uri="{0D108BD9-81ED-4DB2-BD59-A6C34878D82A}">
                    <a16:rowId xmlns:a16="http://schemas.microsoft.com/office/drawing/2014/main" xmlns="" val="10001"/>
                  </a:ext>
                </a:extLst>
              </a:tr>
              <a:tr h="85297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400" b="0" i="0" dirty="0">
                          <a:solidFill>
                            <a:schemeClr val="bg1"/>
                          </a:solidFill>
                          <a:latin typeface="Source Han Sans CN Medium" panose="020B0500000000000000" pitchFamily="34" charset="-128"/>
                          <a:ea typeface="Source Han Sans CN Medium" panose="020B0500000000000000" pitchFamily="34" charset="-128"/>
                        </a:rPr>
                        <a:t>Click to insert texts. </a:t>
                      </a: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p>
                      <a:pPr algn="ct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txBody>
                  <a:tcPr marL="123988" marR="123988" marT="61994" marB="61994" anchor="ctr">
                    <a:solidFill>
                      <a:srgbClr val="3C8677"/>
                    </a:solidFill>
                  </a:tcPr>
                </a:tc>
                <a:extLst>
                  <a:ext uri="{0D108BD9-81ED-4DB2-BD59-A6C34878D82A}">
                    <a16:rowId xmlns:a16="http://schemas.microsoft.com/office/drawing/2014/main" xmlns="" val="10002"/>
                  </a:ext>
                </a:extLst>
              </a:tr>
              <a:tr h="85297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400" b="0" i="0" dirty="0">
                          <a:solidFill>
                            <a:schemeClr val="bg1"/>
                          </a:solidFill>
                          <a:latin typeface="Source Han Sans CN Medium" panose="020B0500000000000000" pitchFamily="34" charset="-128"/>
                          <a:ea typeface="Source Han Sans CN Medium" panose="020B0500000000000000" pitchFamily="34" charset="-128"/>
                        </a:rPr>
                        <a:t>Click to insert texts. </a:t>
                      </a: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p>
                      <a:pPr algn="ct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txBody>
                  <a:tcPr marL="123988" marR="123988" marT="61994" marB="61994" anchor="ctr">
                    <a:solidFill>
                      <a:srgbClr val="3C8677"/>
                    </a:solidFill>
                  </a:tcPr>
                </a:tc>
                <a:extLst>
                  <a:ext uri="{0D108BD9-81ED-4DB2-BD59-A6C34878D82A}">
                    <a16:rowId xmlns:a16="http://schemas.microsoft.com/office/drawing/2014/main" xmlns="" val="10003"/>
                  </a:ext>
                </a:extLst>
              </a:tr>
              <a:tr h="85297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400" b="0" i="0" dirty="0">
                          <a:solidFill>
                            <a:schemeClr val="bg1"/>
                          </a:solidFill>
                          <a:latin typeface="Source Han Sans CN Medium" panose="020B0500000000000000" pitchFamily="34" charset="-128"/>
                          <a:ea typeface="Source Han Sans CN Medium" panose="020B0500000000000000" pitchFamily="34" charset="-128"/>
                        </a:rPr>
                        <a:t>Click to insert texts. </a:t>
                      </a: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p>
                      <a:pPr algn="ct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txBody>
                  <a:tcPr marL="123988" marR="123988" marT="61994" marB="61994" anchor="ctr">
                    <a:solidFill>
                      <a:srgbClr val="3C8677"/>
                    </a:solidFill>
                  </a:tcPr>
                </a:tc>
                <a:extLst>
                  <a:ext uri="{0D108BD9-81ED-4DB2-BD59-A6C34878D82A}">
                    <a16:rowId xmlns:a16="http://schemas.microsoft.com/office/drawing/2014/main" xmlns="" val="10004"/>
                  </a:ext>
                </a:extLst>
              </a:tr>
            </a:tbl>
          </a:graphicData>
        </a:graphic>
      </p:graphicFrame>
      <p:graphicFrame>
        <p:nvGraphicFramePr>
          <p:cNvPr id="4" name="表格 3">
            <a:extLst>
              <a:ext uri="{FF2B5EF4-FFF2-40B4-BE49-F238E27FC236}">
                <a16:creationId xmlns:a16="http://schemas.microsoft.com/office/drawing/2014/main" xmlns="" id="{162AA1A8-86B0-47C4-85E0-05F5A3EB9851}"/>
              </a:ext>
            </a:extLst>
          </p:cNvPr>
          <p:cNvGraphicFramePr>
            <a:graphicFrameLocks noGrp="1"/>
          </p:cNvGraphicFramePr>
          <p:nvPr>
            <p:extLst>
              <p:ext uri="{D42A27DB-BD31-4B8C-83A1-F6EECF244321}">
                <p14:modId xmlns:p14="http://schemas.microsoft.com/office/powerpoint/2010/main" val="530509742"/>
              </p:ext>
            </p:extLst>
          </p:nvPr>
        </p:nvGraphicFramePr>
        <p:xfrm>
          <a:off x="4867405" y="1829192"/>
          <a:ext cx="2601693" cy="4264890"/>
        </p:xfrm>
        <a:graphic>
          <a:graphicData uri="http://schemas.openxmlformats.org/drawingml/2006/table">
            <a:tbl>
              <a:tblPr firstRow="1" bandRow="1">
                <a:tableStyleId>{073A0DAA-6AF3-43AB-8588-CEC1D06C72B9}</a:tableStyleId>
              </a:tblPr>
              <a:tblGrid>
                <a:gridCol w="2601693">
                  <a:extLst>
                    <a:ext uri="{9D8B030D-6E8A-4147-A177-3AD203B41FA5}">
                      <a16:colId xmlns:a16="http://schemas.microsoft.com/office/drawing/2014/main" xmlns="" val="20000"/>
                    </a:ext>
                  </a:extLst>
                </a:gridCol>
              </a:tblGrid>
              <a:tr h="852978">
                <a:tc>
                  <a:txBody>
                    <a:bodyPr/>
                    <a:lstStyle/>
                    <a:p>
                      <a:pPr algn="ctr"/>
                      <a:r>
                        <a:rPr lang="en-US" altLang="zh-CN" sz="3300" b="1" i="0" dirty="0">
                          <a:solidFill>
                            <a:schemeClr val="bg1"/>
                          </a:solidFill>
                          <a:effectLst>
                            <a:outerShdw blurRad="38100" dist="38100" dir="2700000" algn="tl">
                              <a:srgbClr val="000000">
                                <a:alpha val="43137"/>
                              </a:srgbClr>
                            </a:outerShdw>
                          </a:effectLst>
                          <a:latin typeface="Source Han Sans CN Medium" panose="020B0500000000000000" pitchFamily="34" charset="-128"/>
                          <a:ea typeface="Source Han Sans CN Medium" panose="020B0500000000000000" pitchFamily="34" charset="-128"/>
                        </a:rPr>
                        <a:t>Title Preset</a:t>
                      </a:r>
                      <a:endParaRPr lang="zh-CN" altLang="en-US" sz="3300" b="1" i="0" dirty="0">
                        <a:solidFill>
                          <a:schemeClr val="bg1"/>
                        </a:solidFill>
                        <a:effectLst>
                          <a:outerShdw blurRad="38100" dist="38100" dir="2700000" algn="tl">
                            <a:srgbClr val="000000">
                              <a:alpha val="43137"/>
                            </a:srgbClr>
                          </a:outerShdw>
                        </a:effectLst>
                        <a:latin typeface="Source Han Sans CN Medium" panose="020B0500000000000000" pitchFamily="34" charset="-128"/>
                        <a:ea typeface="Source Han Sans CN Medium" panose="020B0500000000000000" pitchFamily="34" charset="-128"/>
                      </a:endParaRPr>
                    </a:p>
                  </a:txBody>
                  <a:tcPr marL="123988" marR="123988" marT="61994" marB="61994" anchor="ctr">
                    <a:solidFill>
                      <a:srgbClr val="FFC000"/>
                    </a:solidFill>
                  </a:tcPr>
                </a:tc>
                <a:extLst>
                  <a:ext uri="{0D108BD9-81ED-4DB2-BD59-A6C34878D82A}">
                    <a16:rowId xmlns:a16="http://schemas.microsoft.com/office/drawing/2014/main" xmlns="" val="10000"/>
                  </a:ext>
                </a:extLst>
              </a:tr>
              <a:tr h="852978">
                <a:tc>
                  <a:txBody>
                    <a:bodyPr/>
                    <a:lstStyle/>
                    <a:p>
                      <a:pPr algn="ctr"/>
                      <a:r>
                        <a:rPr lang="en-US" altLang="zh-CN" sz="1400" b="1" i="0" dirty="0">
                          <a:solidFill>
                            <a:schemeClr val="bg1"/>
                          </a:solidFill>
                          <a:latin typeface="Source Han Sans CN Medium" panose="020B0500000000000000" pitchFamily="34" charset="-128"/>
                          <a:ea typeface="Source Han Sans CN Medium" panose="020B0500000000000000" pitchFamily="34" charset="-128"/>
                        </a:rPr>
                        <a:t>Click to insert texts. </a:t>
                      </a:r>
                      <a:endParaRPr lang="zh-CN" altLang="en-US" sz="1400" b="1" i="0" dirty="0">
                        <a:solidFill>
                          <a:schemeClr val="bg1"/>
                        </a:solidFill>
                        <a:latin typeface="Source Han Sans CN Medium" panose="020B0500000000000000" pitchFamily="34" charset="-128"/>
                        <a:ea typeface="Source Han Sans CN Medium" panose="020B0500000000000000" pitchFamily="34" charset="-128"/>
                      </a:endParaRPr>
                    </a:p>
                  </a:txBody>
                  <a:tcPr marL="123988" marR="123988" marT="61994" marB="61994" anchor="ctr">
                    <a:solidFill>
                      <a:srgbClr val="FFC000"/>
                    </a:solidFill>
                  </a:tcPr>
                </a:tc>
                <a:extLst>
                  <a:ext uri="{0D108BD9-81ED-4DB2-BD59-A6C34878D82A}">
                    <a16:rowId xmlns:a16="http://schemas.microsoft.com/office/drawing/2014/main" xmlns="" val="10001"/>
                  </a:ext>
                </a:extLst>
              </a:tr>
              <a:tr h="85297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400" b="1" i="0" dirty="0">
                          <a:solidFill>
                            <a:schemeClr val="bg1"/>
                          </a:solidFill>
                          <a:latin typeface="Source Han Sans CN Medium" panose="020B0500000000000000" pitchFamily="34" charset="-128"/>
                          <a:ea typeface="Source Han Sans CN Medium" panose="020B0500000000000000" pitchFamily="34" charset="-128"/>
                        </a:rPr>
                        <a:t>Click to insert texts. </a:t>
                      </a:r>
                      <a:endParaRPr lang="zh-CN" altLang="en-US" sz="1400" b="1" i="0" dirty="0">
                        <a:solidFill>
                          <a:schemeClr val="bg1"/>
                        </a:solidFill>
                        <a:latin typeface="Source Han Sans CN Medium" panose="020B0500000000000000" pitchFamily="34" charset="-128"/>
                        <a:ea typeface="Source Han Sans CN Medium" panose="020B0500000000000000" pitchFamily="34" charset="-128"/>
                      </a:endParaRPr>
                    </a:p>
                    <a:p>
                      <a:pPr algn="ct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txBody>
                  <a:tcPr marL="123988" marR="123988" marT="61994" marB="61994" anchor="ctr">
                    <a:solidFill>
                      <a:srgbClr val="FFC000"/>
                    </a:solidFill>
                  </a:tcPr>
                </a:tc>
                <a:extLst>
                  <a:ext uri="{0D108BD9-81ED-4DB2-BD59-A6C34878D82A}">
                    <a16:rowId xmlns:a16="http://schemas.microsoft.com/office/drawing/2014/main" xmlns="" val="10002"/>
                  </a:ext>
                </a:extLst>
              </a:tr>
              <a:tr h="85297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400" b="1" i="0" dirty="0">
                          <a:solidFill>
                            <a:schemeClr val="bg1"/>
                          </a:solidFill>
                          <a:latin typeface="Source Han Sans CN Medium" panose="020B0500000000000000" pitchFamily="34" charset="-128"/>
                          <a:ea typeface="Source Han Sans CN Medium" panose="020B0500000000000000" pitchFamily="34" charset="-128"/>
                        </a:rPr>
                        <a:t>Click to insert texts. </a:t>
                      </a:r>
                      <a:endParaRPr lang="zh-CN" altLang="en-US" sz="1400" b="1" i="0" dirty="0">
                        <a:solidFill>
                          <a:schemeClr val="bg1"/>
                        </a:solidFill>
                        <a:latin typeface="Source Han Sans CN Medium" panose="020B0500000000000000" pitchFamily="34" charset="-128"/>
                        <a:ea typeface="Source Han Sans CN Medium" panose="020B0500000000000000" pitchFamily="34" charset="-128"/>
                      </a:endParaRPr>
                    </a:p>
                    <a:p>
                      <a:pPr algn="ct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txBody>
                  <a:tcPr marL="123988" marR="123988" marT="61994" marB="61994" anchor="ctr">
                    <a:solidFill>
                      <a:srgbClr val="FFC000"/>
                    </a:solidFill>
                  </a:tcPr>
                </a:tc>
                <a:extLst>
                  <a:ext uri="{0D108BD9-81ED-4DB2-BD59-A6C34878D82A}">
                    <a16:rowId xmlns:a16="http://schemas.microsoft.com/office/drawing/2014/main" xmlns="" val="10003"/>
                  </a:ext>
                </a:extLst>
              </a:tr>
              <a:tr h="85297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400" b="1" i="0" dirty="0">
                          <a:solidFill>
                            <a:schemeClr val="bg1"/>
                          </a:solidFill>
                          <a:latin typeface="Source Han Sans CN Medium" panose="020B0500000000000000" pitchFamily="34" charset="-128"/>
                          <a:ea typeface="Source Han Sans CN Medium" panose="020B0500000000000000" pitchFamily="34" charset="-128"/>
                        </a:rPr>
                        <a:t>Click to insert texts. </a:t>
                      </a:r>
                      <a:endParaRPr lang="zh-CN" altLang="en-US" sz="1400" b="1" i="0" dirty="0">
                        <a:solidFill>
                          <a:schemeClr val="bg1"/>
                        </a:solidFill>
                        <a:latin typeface="Source Han Sans CN Medium" panose="020B0500000000000000" pitchFamily="34" charset="-128"/>
                        <a:ea typeface="Source Han Sans CN Medium" panose="020B0500000000000000" pitchFamily="34" charset="-128"/>
                      </a:endParaRPr>
                    </a:p>
                    <a:p>
                      <a:pPr algn="ct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txBody>
                  <a:tcPr marL="123988" marR="123988" marT="61994" marB="61994" anchor="ctr">
                    <a:solidFill>
                      <a:srgbClr val="FFC000"/>
                    </a:solidFill>
                  </a:tcPr>
                </a:tc>
                <a:extLst>
                  <a:ext uri="{0D108BD9-81ED-4DB2-BD59-A6C34878D82A}">
                    <a16:rowId xmlns:a16="http://schemas.microsoft.com/office/drawing/2014/main" xmlns="" val="10004"/>
                  </a:ext>
                </a:extLst>
              </a:tr>
            </a:tbl>
          </a:graphicData>
        </a:graphic>
      </p:graphicFrame>
      <p:graphicFrame>
        <p:nvGraphicFramePr>
          <p:cNvPr id="5" name="表格 4">
            <a:extLst>
              <a:ext uri="{FF2B5EF4-FFF2-40B4-BE49-F238E27FC236}">
                <a16:creationId xmlns:a16="http://schemas.microsoft.com/office/drawing/2014/main" xmlns="" id="{1A97AF9E-751B-4D3B-B913-579D9CDD36B8}"/>
              </a:ext>
            </a:extLst>
          </p:cNvPr>
          <p:cNvGraphicFramePr>
            <a:graphicFrameLocks noGrp="1"/>
          </p:cNvGraphicFramePr>
          <p:nvPr>
            <p:extLst>
              <p:ext uri="{D42A27DB-BD31-4B8C-83A1-F6EECF244321}">
                <p14:modId xmlns:p14="http://schemas.microsoft.com/office/powerpoint/2010/main" val="3444969744"/>
              </p:ext>
            </p:extLst>
          </p:nvPr>
        </p:nvGraphicFramePr>
        <p:xfrm>
          <a:off x="7583431" y="1822852"/>
          <a:ext cx="2601693" cy="4264890"/>
        </p:xfrm>
        <a:graphic>
          <a:graphicData uri="http://schemas.openxmlformats.org/drawingml/2006/table">
            <a:tbl>
              <a:tblPr firstRow="1" bandRow="1">
                <a:tableStyleId>{073A0DAA-6AF3-43AB-8588-CEC1D06C72B9}</a:tableStyleId>
              </a:tblPr>
              <a:tblGrid>
                <a:gridCol w="2601693">
                  <a:extLst>
                    <a:ext uri="{9D8B030D-6E8A-4147-A177-3AD203B41FA5}">
                      <a16:colId xmlns:a16="http://schemas.microsoft.com/office/drawing/2014/main" xmlns="" val="20000"/>
                    </a:ext>
                  </a:extLst>
                </a:gridCol>
              </a:tblGrid>
              <a:tr h="852978">
                <a:tc>
                  <a:txBody>
                    <a:bodyPr/>
                    <a:lstStyle/>
                    <a:p>
                      <a:pPr algn="ctr"/>
                      <a:r>
                        <a:rPr lang="en-US" altLang="zh-CN" sz="3300" b="0" i="0" dirty="0">
                          <a:solidFill>
                            <a:schemeClr val="bg1"/>
                          </a:solidFill>
                          <a:latin typeface="Source Han Sans CN Medium" panose="020B0500000000000000" pitchFamily="34" charset="-128"/>
                          <a:ea typeface="Source Han Sans CN Medium" panose="020B0500000000000000" pitchFamily="34" charset="-128"/>
                        </a:rPr>
                        <a:t>Title Preset</a:t>
                      </a:r>
                      <a:endParaRPr lang="zh-CN" altLang="en-US" sz="3300" b="0" i="0" dirty="0">
                        <a:solidFill>
                          <a:schemeClr val="bg1"/>
                        </a:solidFill>
                        <a:latin typeface="Source Han Sans CN Medium" panose="020B0500000000000000" pitchFamily="34" charset="-128"/>
                        <a:ea typeface="Source Han Sans CN Medium" panose="020B0500000000000000" pitchFamily="34" charset="-128"/>
                      </a:endParaRPr>
                    </a:p>
                  </a:txBody>
                  <a:tcPr marL="123988" marR="123988" marT="61994" marB="61994" anchor="ctr">
                    <a:solidFill>
                      <a:srgbClr val="3C8677"/>
                    </a:solidFill>
                  </a:tcPr>
                </a:tc>
                <a:extLst>
                  <a:ext uri="{0D108BD9-81ED-4DB2-BD59-A6C34878D82A}">
                    <a16:rowId xmlns:a16="http://schemas.microsoft.com/office/drawing/2014/main" xmlns="" val="10000"/>
                  </a:ext>
                </a:extLst>
              </a:tr>
              <a:tr h="852978">
                <a:tc>
                  <a:txBody>
                    <a:bodyPr/>
                    <a:lstStyle/>
                    <a:p>
                      <a:pPr algn="ctr"/>
                      <a:r>
                        <a:rPr lang="en-US" altLang="zh-CN" sz="1400" b="0" i="0" dirty="0">
                          <a:solidFill>
                            <a:schemeClr val="bg1"/>
                          </a:solidFill>
                          <a:latin typeface="Source Han Sans CN Medium" panose="020B0500000000000000" pitchFamily="34" charset="-128"/>
                          <a:ea typeface="Source Han Sans CN Medium" panose="020B0500000000000000" pitchFamily="34" charset="-128"/>
                        </a:rPr>
                        <a:t>Click to insert texts. </a:t>
                      </a: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txBody>
                  <a:tcPr marL="123988" marR="123988" marT="61994" marB="61994" anchor="ctr">
                    <a:solidFill>
                      <a:srgbClr val="3C8677"/>
                    </a:solidFill>
                  </a:tcPr>
                </a:tc>
                <a:extLst>
                  <a:ext uri="{0D108BD9-81ED-4DB2-BD59-A6C34878D82A}">
                    <a16:rowId xmlns:a16="http://schemas.microsoft.com/office/drawing/2014/main" xmlns="" val="10001"/>
                  </a:ext>
                </a:extLst>
              </a:tr>
              <a:tr h="85297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400" b="0" i="0" dirty="0">
                          <a:solidFill>
                            <a:schemeClr val="bg1"/>
                          </a:solidFill>
                          <a:latin typeface="Source Han Sans CN Medium" panose="020B0500000000000000" pitchFamily="34" charset="-128"/>
                          <a:ea typeface="Source Han Sans CN Medium" panose="020B0500000000000000" pitchFamily="34" charset="-128"/>
                        </a:rPr>
                        <a:t>Click to insert texts. </a:t>
                      </a: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p>
                      <a:pPr algn="ct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txBody>
                  <a:tcPr marL="123988" marR="123988" marT="61994" marB="61994" anchor="ctr">
                    <a:solidFill>
                      <a:srgbClr val="3C8677"/>
                    </a:solidFill>
                  </a:tcPr>
                </a:tc>
                <a:extLst>
                  <a:ext uri="{0D108BD9-81ED-4DB2-BD59-A6C34878D82A}">
                    <a16:rowId xmlns:a16="http://schemas.microsoft.com/office/drawing/2014/main" xmlns="" val="10002"/>
                  </a:ext>
                </a:extLst>
              </a:tr>
              <a:tr h="85297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400" b="0" i="0" dirty="0">
                          <a:solidFill>
                            <a:schemeClr val="bg1"/>
                          </a:solidFill>
                          <a:latin typeface="Source Han Sans CN Medium" panose="020B0500000000000000" pitchFamily="34" charset="-128"/>
                          <a:ea typeface="Source Han Sans CN Medium" panose="020B0500000000000000" pitchFamily="34" charset="-128"/>
                        </a:rPr>
                        <a:t>Click to insert texts. </a:t>
                      </a: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p>
                      <a:pPr algn="ct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txBody>
                  <a:tcPr marL="123988" marR="123988" marT="61994" marB="61994" anchor="ctr">
                    <a:solidFill>
                      <a:srgbClr val="3C8677"/>
                    </a:solidFill>
                  </a:tcPr>
                </a:tc>
                <a:extLst>
                  <a:ext uri="{0D108BD9-81ED-4DB2-BD59-A6C34878D82A}">
                    <a16:rowId xmlns:a16="http://schemas.microsoft.com/office/drawing/2014/main" xmlns="" val="10003"/>
                  </a:ext>
                </a:extLst>
              </a:tr>
              <a:tr h="85297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400" b="0" i="0" dirty="0">
                          <a:solidFill>
                            <a:schemeClr val="bg1"/>
                          </a:solidFill>
                          <a:latin typeface="Source Han Sans CN Medium" panose="020B0500000000000000" pitchFamily="34" charset="-128"/>
                          <a:ea typeface="Source Han Sans CN Medium" panose="020B0500000000000000" pitchFamily="34" charset="-128"/>
                        </a:rPr>
                        <a:t>Click to insert texts. </a:t>
                      </a: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p>
                      <a:pPr algn="ctr"/>
                      <a:endParaRPr lang="zh-CN" altLang="en-US" sz="1400" b="0" i="0" dirty="0">
                        <a:solidFill>
                          <a:schemeClr val="bg1"/>
                        </a:solidFill>
                        <a:latin typeface="Source Han Sans CN Medium" panose="020B0500000000000000" pitchFamily="34" charset="-128"/>
                        <a:ea typeface="Source Han Sans CN Medium" panose="020B0500000000000000" pitchFamily="34" charset="-128"/>
                      </a:endParaRPr>
                    </a:p>
                  </a:txBody>
                  <a:tcPr marL="123988" marR="123988" marT="61994" marB="61994" anchor="ctr">
                    <a:solidFill>
                      <a:srgbClr val="3C8677"/>
                    </a:solidFill>
                  </a:tcPr>
                </a:tc>
                <a:extLst>
                  <a:ext uri="{0D108BD9-81ED-4DB2-BD59-A6C34878D82A}">
                    <a16:rowId xmlns:a16="http://schemas.microsoft.com/office/drawing/2014/main" xmlns="" val="10004"/>
                  </a:ext>
                </a:extLst>
              </a:tr>
            </a:tbl>
          </a:graphicData>
        </a:graphic>
      </p:graphicFrame>
      <p:sp>
        <p:nvSpPr>
          <p:cNvPr id="10" name="矩形 30">
            <a:extLst>
              <a:ext uri="{FF2B5EF4-FFF2-40B4-BE49-F238E27FC236}">
                <a16:creationId xmlns:a16="http://schemas.microsoft.com/office/drawing/2014/main" xmlns="" id="{4F4681E2-C3B6-46C2-84ED-9880D0C09E43}"/>
              </a:ext>
            </a:extLst>
          </p:cNvPr>
          <p:cNvSpPr/>
          <p:nvPr/>
        </p:nvSpPr>
        <p:spPr>
          <a:xfrm>
            <a:off x="3957730" y="605009"/>
            <a:ext cx="4276540" cy="707886"/>
          </a:xfrm>
          <a:prstGeom prst="rect">
            <a:avLst/>
          </a:prstGeom>
        </p:spPr>
        <p:txBody>
          <a:bodyPr wrap="square">
            <a:spAutoFit/>
          </a:bodyPr>
          <a:lstStyle/>
          <a:p>
            <a:pPr lvl="0" algn="dist">
              <a:defRPr/>
            </a:pPr>
            <a:r>
              <a:rPr lang="en-US" altLang="zh-CN" sz="4000" b="1" spc="300" dirty="0">
                <a:solidFill>
                  <a:srgbClr val="3C8677"/>
                </a:solidFill>
                <a:latin typeface="Segoe UI Black" panose="020B0A02040204020203" pitchFamily="34" charset="0"/>
                <a:ea typeface="Segoe UI Black" panose="020B0A02040204020203" pitchFamily="34" charset="0"/>
                <a:cs typeface="+mn-ea"/>
                <a:sym typeface="+mn-lt"/>
              </a:rPr>
              <a:t>Title Preset</a:t>
            </a:r>
            <a:endParaRPr lang="zh-CN" altLang="en-US" sz="1200" b="1" spc="300" dirty="0">
              <a:solidFill>
                <a:srgbClr val="3C8677"/>
              </a:solidFill>
              <a:latin typeface="Segoe UI Black" panose="020B0A02040204020203" pitchFamily="34" charset="0"/>
              <a:ea typeface="Source Han Sans CN Medium" panose="020B0500000000000000" pitchFamily="34" charset="-128"/>
              <a:cs typeface="+mn-ea"/>
              <a:sym typeface="+mn-lt"/>
            </a:endParaRPr>
          </a:p>
        </p:txBody>
      </p:sp>
      <p:pic>
        <p:nvPicPr>
          <p:cNvPr id="12" name="Imagen 11"/>
          <p:cNvPicPr>
            <a:picLocks noChangeAspect="1"/>
          </p:cNvPicPr>
          <p:nvPr/>
        </p:nvPicPr>
        <p:blipFill>
          <a:blip r:embed="rId3"/>
          <a:stretch>
            <a:fillRect/>
          </a:stretch>
        </p:blipFill>
        <p:spPr>
          <a:xfrm>
            <a:off x="261257" y="5080764"/>
            <a:ext cx="1586204" cy="1627946"/>
          </a:xfrm>
          <a:prstGeom prst="rect">
            <a:avLst/>
          </a:prstGeom>
        </p:spPr>
      </p:pic>
      <p:pic>
        <p:nvPicPr>
          <p:cNvPr id="13" name="Imagen 12"/>
          <p:cNvPicPr>
            <a:picLocks noChangeAspect="1"/>
          </p:cNvPicPr>
          <p:nvPr/>
        </p:nvPicPr>
        <p:blipFill>
          <a:blip r:embed="rId3"/>
          <a:stretch>
            <a:fillRect/>
          </a:stretch>
        </p:blipFill>
        <p:spPr>
          <a:xfrm flipH="1">
            <a:off x="10375401" y="5019869"/>
            <a:ext cx="1645538" cy="1688841"/>
          </a:xfrm>
          <a:prstGeom prst="rect">
            <a:avLst/>
          </a:prstGeom>
        </p:spPr>
      </p:pic>
    </p:spTree>
    <p:extLst>
      <p:ext uri="{BB962C8B-B14F-4D97-AF65-F5344CB8AC3E}">
        <p14:creationId xmlns:p14="http://schemas.microsoft.com/office/powerpoint/2010/main" val="269333827"/>
      </p:ext>
    </p:extLst>
  </p:cSld>
  <p:clrMapOvr>
    <a:masterClrMapping/>
  </p:clrMapOvr>
  <p:transition spd="slow" advClick="0" advTm="100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D61337F0-66D4-45CE-9787-A7EE6029D0D7}"/>
              </a:ext>
            </a:extLst>
          </p:cNvPr>
          <p:cNvSpPr/>
          <p:nvPr/>
        </p:nvSpPr>
        <p:spPr>
          <a:xfrm>
            <a:off x="3854613" y="3285836"/>
            <a:ext cx="4406902" cy="976870"/>
          </a:xfrm>
          <a:prstGeom prst="roundRect">
            <a:avLst>
              <a:gd name="adj" fmla="val 0"/>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600" dirty="0">
                <a:solidFill>
                  <a:schemeClr val="bg1"/>
                </a:solidFill>
                <a:latin typeface="Source Han Sans CN Medium" panose="020B0500000000000000" pitchFamily="34" charset="-128"/>
                <a:ea typeface="Source Han Sans CN Medium" panose="020B0500000000000000" pitchFamily="34" charset="-128"/>
              </a:rPr>
              <a:t>Section 2</a:t>
            </a:r>
            <a:endParaRPr lang="zh-CN" altLang="en-US" sz="3600" spc="6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9" name="矩形 8">
            <a:extLst>
              <a:ext uri="{FF2B5EF4-FFF2-40B4-BE49-F238E27FC236}">
                <a16:creationId xmlns:a16="http://schemas.microsoft.com/office/drawing/2014/main" xmlns="" id="{1363552A-32E0-4C68-8C42-AFA578EEF081}"/>
              </a:ext>
            </a:extLst>
          </p:cNvPr>
          <p:cNvSpPr/>
          <p:nvPr/>
        </p:nvSpPr>
        <p:spPr>
          <a:xfrm>
            <a:off x="3789182" y="4438211"/>
            <a:ext cx="4567778" cy="769441"/>
          </a:xfrm>
          <a:prstGeom prst="rect">
            <a:avLst/>
          </a:prstGeom>
        </p:spPr>
        <p:txBody>
          <a:bodyPr wrap="square">
            <a:spAutoFit/>
          </a:bodyPr>
          <a:lstStyle/>
          <a:p>
            <a:pPr algn="dist"/>
            <a:r>
              <a:rPr kumimoji="1" lang="en-US" altLang="zh-CN" sz="4400" spc="600" dirty="0">
                <a:solidFill>
                  <a:srgbClr val="3C8677"/>
                </a:solidFill>
                <a:latin typeface="Source Han Sans CN Medium" panose="020B0500000000000000" pitchFamily="34" charset="-128"/>
                <a:ea typeface="Source Han Sans CN Medium" panose="020B0500000000000000" pitchFamily="34" charset="-128"/>
              </a:rPr>
              <a:t>Title Preset</a:t>
            </a:r>
            <a:endParaRPr kumimoji="1" lang="zh-CN" altLang="en-US" sz="4400" spc="600" dirty="0">
              <a:solidFill>
                <a:srgbClr val="3C8677"/>
              </a:solidFill>
              <a:latin typeface="Source Han Sans CN Medium" panose="020B0500000000000000" pitchFamily="34" charset="-128"/>
              <a:ea typeface="Source Han Sans CN Medium" panose="020B0500000000000000" pitchFamily="34" charset="-128"/>
            </a:endParaRPr>
          </a:p>
        </p:txBody>
      </p:sp>
      <p:sp>
        <p:nvSpPr>
          <p:cNvPr id="10" name="文本框 9">
            <a:extLst>
              <a:ext uri="{FF2B5EF4-FFF2-40B4-BE49-F238E27FC236}">
                <a16:creationId xmlns:a16="http://schemas.microsoft.com/office/drawing/2014/main" xmlns="" id="{BD509455-2688-489A-8856-1CF4309F30B9}"/>
              </a:ext>
            </a:extLst>
          </p:cNvPr>
          <p:cNvSpPr txBox="1"/>
          <p:nvPr/>
        </p:nvSpPr>
        <p:spPr>
          <a:xfrm>
            <a:off x="2883064" y="5277505"/>
            <a:ext cx="6299200" cy="496290"/>
          </a:xfrm>
          <a:prstGeom prst="rect">
            <a:avLst/>
          </a:prstGeom>
          <a:noFill/>
        </p:spPr>
        <p:txBody>
          <a:bodyPr wrap="square" rtlCol="0">
            <a:spAutoFit/>
          </a:bodyPr>
          <a:lstStyle/>
          <a:p>
            <a:pPr algn="ctr">
              <a:lnSpc>
                <a:spcPct val="200000"/>
              </a:lnSpc>
            </a:pPr>
            <a:r>
              <a:rPr lang="en-US" altLang="zh-CN" sz="7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You can key in or paste your texts here. This is a placeholder. You can key in or paste your texts here. This is a placeholder. You can key in or paste your texts here. </a:t>
            </a:r>
          </a:p>
        </p:txBody>
      </p:sp>
      <p:pic>
        <p:nvPicPr>
          <p:cNvPr id="2" name="Imagen 1"/>
          <p:cNvPicPr>
            <a:picLocks noChangeAspect="1"/>
          </p:cNvPicPr>
          <p:nvPr/>
        </p:nvPicPr>
        <p:blipFill>
          <a:blip r:embed="rId3"/>
          <a:stretch>
            <a:fillRect/>
          </a:stretch>
        </p:blipFill>
        <p:spPr>
          <a:xfrm>
            <a:off x="4622324" y="386385"/>
            <a:ext cx="3020247" cy="2642716"/>
          </a:xfrm>
          <a:prstGeom prst="rect">
            <a:avLst/>
          </a:prstGeom>
        </p:spPr>
      </p:pic>
      <p:pic>
        <p:nvPicPr>
          <p:cNvPr id="3" name="Imagen 2"/>
          <p:cNvPicPr>
            <a:picLocks noChangeAspect="1"/>
          </p:cNvPicPr>
          <p:nvPr/>
        </p:nvPicPr>
        <p:blipFill>
          <a:blip r:embed="rId4"/>
          <a:stretch>
            <a:fillRect/>
          </a:stretch>
        </p:blipFill>
        <p:spPr>
          <a:xfrm>
            <a:off x="1037743" y="3458442"/>
            <a:ext cx="2277942" cy="2277942"/>
          </a:xfrm>
          <a:prstGeom prst="rect">
            <a:avLst/>
          </a:prstGeom>
        </p:spPr>
      </p:pic>
      <p:pic>
        <p:nvPicPr>
          <p:cNvPr id="12" name="Imagen 11"/>
          <p:cNvPicPr>
            <a:picLocks noChangeAspect="1"/>
          </p:cNvPicPr>
          <p:nvPr/>
        </p:nvPicPr>
        <p:blipFill>
          <a:blip r:embed="rId4"/>
          <a:stretch>
            <a:fillRect/>
          </a:stretch>
        </p:blipFill>
        <p:spPr>
          <a:xfrm>
            <a:off x="9085583" y="3458442"/>
            <a:ext cx="2277942" cy="2277942"/>
          </a:xfrm>
          <a:prstGeom prst="rect">
            <a:avLst/>
          </a:prstGeom>
        </p:spPr>
      </p:pic>
    </p:spTree>
    <p:extLst>
      <p:ext uri="{BB962C8B-B14F-4D97-AF65-F5344CB8AC3E}">
        <p14:creationId xmlns:p14="http://schemas.microsoft.com/office/powerpoint/2010/main" val="1616492641"/>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750"/>
                                        <p:tgtEl>
                                          <p:spTgt spid="9">
                                            <p:txEl>
                                              <p:pRg st="0" end="0"/>
                                            </p:txEl>
                                          </p:spTgt>
                                        </p:tgtEl>
                                      </p:cBhvr>
                                    </p:animEffect>
                                    <p:anim calcmode="lin" valueType="num">
                                      <p:cBhvr>
                                        <p:cTn id="13"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solidFill>
                  <a:srgbClr val="3C8677"/>
                </a:solidFill>
              </a:rPr>
              <a:t>Infographic Style</a:t>
            </a:r>
          </a:p>
        </p:txBody>
      </p:sp>
      <p:sp>
        <p:nvSpPr>
          <p:cNvPr id="4" name="TextBox 3">
            <a:extLst>
              <a:ext uri="{FF2B5EF4-FFF2-40B4-BE49-F238E27FC236}">
                <a16:creationId xmlns="" xmlns:a16="http://schemas.microsoft.com/office/drawing/2014/main" id="{3E2EA333-B800-41F8-945F-92327D7B3517}"/>
              </a:ext>
            </a:extLst>
          </p:cNvPr>
          <p:cNvSpPr txBox="1"/>
          <p:nvPr/>
        </p:nvSpPr>
        <p:spPr>
          <a:xfrm>
            <a:off x="922957" y="4276693"/>
            <a:ext cx="1890209" cy="1569660"/>
          </a:xfrm>
          <a:prstGeom prst="rect">
            <a:avLst/>
          </a:prstGeom>
          <a:noFill/>
        </p:spPr>
        <p:txBody>
          <a:bodyPr wrap="square" rtlCol="0">
            <a:spAutoFit/>
          </a:bodyPr>
          <a:lstStyle/>
          <a:p>
            <a:r>
              <a:rPr lang="en-US" altLang="ko-KR" sz="1200" dirty="0"/>
              <a:t>You can simply impress your audience and add a unique zing and appeal to your Reports and Presentations with our Templates.</a:t>
            </a:r>
          </a:p>
          <a:p>
            <a:r>
              <a:rPr lang="en-US" altLang="ko-KR" sz="1200" dirty="0"/>
              <a:t>This text can be replaced with your own text.</a:t>
            </a:r>
          </a:p>
        </p:txBody>
      </p:sp>
      <p:sp>
        <p:nvSpPr>
          <p:cNvPr id="5" name="TextBox 4">
            <a:extLst>
              <a:ext uri="{FF2B5EF4-FFF2-40B4-BE49-F238E27FC236}">
                <a16:creationId xmlns="" xmlns:a16="http://schemas.microsoft.com/office/drawing/2014/main" id="{6E2BB159-82B8-47DE-A4AD-6E6328AAAB5A}"/>
              </a:ext>
            </a:extLst>
          </p:cNvPr>
          <p:cNvSpPr txBox="1"/>
          <p:nvPr/>
        </p:nvSpPr>
        <p:spPr>
          <a:xfrm>
            <a:off x="931547" y="3603221"/>
            <a:ext cx="1440160" cy="707886"/>
          </a:xfrm>
          <a:prstGeom prst="rect">
            <a:avLst/>
          </a:prstGeom>
          <a:noFill/>
        </p:spPr>
        <p:txBody>
          <a:bodyPr wrap="square" rtlCol="0" anchor="b">
            <a:spAutoFit/>
          </a:bodyPr>
          <a:lstStyle/>
          <a:p>
            <a:r>
              <a:rPr lang="en-US" altLang="ko-KR" sz="4000" dirty="0">
                <a:solidFill>
                  <a:srgbClr val="3C8677"/>
                </a:solidFill>
              </a:rPr>
              <a:t>A </a:t>
            </a:r>
            <a:r>
              <a:rPr lang="en-US" altLang="ko-KR" sz="1600" dirty="0">
                <a:solidFill>
                  <a:srgbClr val="3C8677"/>
                </a:solidFill>
              </a:rPr>
              <a:t>Style</a:t>
            </a:r>
            <a:endParaRPr lang="en-US" altLang="ko-KR" sz="4000" dirty="0">
              <a:solidFill>
                <a:srgbClr val="3C8677"/>
              </a:solidFill>
            </a:endParaRPr>
          </a:p>
        </p:txBody>
      </p:sp>
      <p:sp>
        <p:nvSpPr>
          <p:cNvPr id="6" name="TextBox 5">
            <a:extLst>
              <a:ext uri="{FF2B5EF4-FFF2-40B4-BE49-F238E27FC236}">
                <a16:creationId xmlns="" xmlns:a16="http://schemas.microsoft.com/office/drawing/2014/main" id="{5D6B260C-363B-4A5D-B4B2-9EB356BDA673}"/>
              </a:ext>
            </a:extLst>
          </p:cNvPr>
          <p:cNvSpPr txBox="1"/>
          <p:nvPr/>
        </p:nvSpPr>
        <p:spPr>
          <a:xfrm>
            <a:off x="3745984" y="4289393"/>
            <a:ext cx="1890209" cy="1569660"/>
          </a:xfrm>
          <a:prstGeom prst="rect">
            <a:avLst/>
          </a:prstGeom>
          <a:noFill/>
        </p:spPr>
        <p:txBody>
          <a:bodyPr wrap="square" rtlCol="0">
            <a:spAutoFit/>
          </a:bodyPr>
          <a:lstStyle/>
          <a:p>
            <a:r>
              <a:rPr lang="en-US" altLang="ko-KR" sz="1200" dirty="0"/>
              <a:t>You can simply impress your audience and add a unique zing and appeal to your Reports and Presentations with our Templates.</a:t>
            </a:r>
          </a:p>
          <a:p>
            <a:r>
              <a:rPr lang="en-US" altLang="ko-KR" sz="1200" dirty="0"/>
              <a:t>This text can be replaced with your own text.</a:t>
            </a:r>
          </a:p>
        </p:txBody>
      </p:sp>
      <p:sp>
        <p:nvSpPr>
          <p:cNvPr id="7" name="TextBox 6">
            <a:extLst>
              <a:ext uri="{FF2B5EF4-FFF2-40B4-BE49-F238E27FC236}">
                <a16:creationId xmlns="" xmlns:a16="http://schemas.microsoft.com/office/drawing/2014/main" id="{B7EF7FD2-FD7B-4D77-88E5-BDFBE7DA067D}"/>
              </a:ext>
            </a:extLst>
          </p:cNvPr>
          <p:cNvSpPr txBox="1"/>
          <p:nvPr/>
        </p:nvSpPr>
        <p:spPr>
          <a:xfrm>
            <a:off x="6569011" y="4302093"/>
            <a:ext cx="1890209" cy="1569660"/>
          </a:xfrm>
          <a:prstGeom prst="rect">
            <a:avLst/>
          </a:prstGeom>
          <a:noFill/>
        </p:spPr>
        <p:txBody>
          <a:bodyPr wrap="square" rtlCol="0">
            <a:spAutoFit/>
          </a:bodyPr>
          <a:lstStyle/>
          <a:p>
            <a:r>
              <a:rPr lang="en-US" altLang="ko-KR" sz="1200" dirty="0"/>
              <a:t>You can simply impress your audience and add a unique zing and appeal to your Reports and Presentations with our Templates.</a:t>
            </a:r>
          </a:p>
          <a:p>
            <a:r>
              <a:rPr lang="en-US" altLang="ko-KR" sz="1200" dirty="0"/>
              <a:t>This text can be replaced with your own text.</a:t>
            </a:r>
          </a:p>
        </p:txBody>
      </p:sp>
      <p:sp>
        <p:nvSpPr>
          <p:cNvPr id="8" name="TextBox 7">
            <a:extLst>
              <a:ext uri="{FF2B5EF4-FFF2-40B4-BE49-F238E27FC236}">
                <a16:creationId xmlns="" xmlns:a16="http://schemas.microsoft.com/office/drawing/2014/main" id="{3483613E-5C2F-43B1-8C77-E65BF477FE13}"/>
              </a:ext>
            </a:extLst>
          </p:cNvPr>
          <p:cNvSpPr txBox="1"/>
          <p:nvPr/>
        </p:nvSpPr>
        <p:spPr>
          <a:xfrm>
            <a:off x="9392038" y="4314793"/>
            <a:ext cx="1890209" cy="1569660"/>
          </a:xfrm>
          <a:prstGeom prst="rect">
            <a:avLst/>
          </a:prstGeom>
          <a:noFill/>
        </p:spPr>
        <p:txBody>
          <a:bodyPr wrap="square" rtlCol="0">
            <a:spAutoFit/>
          </a:bodyPr>
          <a:lstStyle/>
          <a:p>
            <a:r>
              <a:rPr lang="en-US" altLang="ko-KR" sz="1200" dirty="0"/>
              <a:t>You can simply impress your audience and add a unique zing and appeal to your Reports and Presentations with our Templates.</a:t>
            </a:r>
          </a:p>
          <a:p>
            <a:r>
              <a:rPr lang="en-US" altLang="ko-KR" sz="1200" dirty="0"/>
              <a:t>This text can be replaced with your own text.</a:t>
            </a:r>
          </a:p>
        </p:txBody>
      </p:sp>
      <p:sp>
        <p:nvSpPr>
          <p:cNvPr id="9" name="TextBox 8">
            <a:extLst>
              <a:ext uri="{FF2B5EF4-FFF2-40B4-BE49-F238E27FC236}">
                <a16:creationId xmlns="" xmlns:a16="http://schemas.microsoft.com/office/drawing/2014/main" id="{F627141E-BA71-4804-9EF6-4AA87C8F04B5}"/>
              </a:ext>
            </a:extLst>
          </p:cNvPr>
          <p:cNvSpPr txBox="1"/>
          <p:nvPr/>
        </p:nvSpPr>
        <p:spPr>
          <a:xfrm>
            <a:off x="3765380" y="3603221"/>
            <a:ext cx="1440160" cy="707886"/>
          </a:xfrm>
          <a:prstGeom prst="rect">
            <a:avLst/>
          </a:prstGeom>
          <a:noFill/>
        </p:spPr>
        <p:txBody>
          <a:bodyPr wrap="square" rtlCol="0" anchor="b">
            <a:spAutoFit/>
          </a:bodyPr>
          <a:lstStyle/>
          <a:p>
            <a:r>
              <a:rPr lang="en-US" altLang="ko-KR" sz="4000" dirty="0">
                <a:solidFill>
                  <a:srgbClr val="3C8677"/>
                </a:solidFill>
              </a:rPr>
              <a:t>B </a:t>
            </a:r>
            <a:r>
              <a:rPr lang="en-US" altLang="ko-KR" sz="1600" dirty="0">
                <a:solidFill>
                  <a:srgbClr val="3C8677"/>
                </a:solidFill>
              </a:rPr>
              <a:t>Style</a:t>
            </a:r>
            <a:endParaRPr lang="en-US" altLang="ko-KR" sz="4000" dirty="0">
              <a:solidFill>
                <a:srgbClr val="3C8677"/>
              </a:solidFill>
            </a:endParaRPr>
          </a:p>
        </p:txBody>
      </p:sp>
      <p:sp>
        <p:nvSpPr>
          <p:cNvPr id="10" name="TextBox 9">
            <a:extLst>
              <a:ext uri="{FF2B5EF4-FFF2-40B4-BE49-F238E27FC236}">
                <a16:creationId xmlns="" xmlns:a16="http://schemas.microsoft.com/office/drawing/2014/main" id="{96BD97CE-D660-4518-BA14-CB88459FA202}"/>
              </a:ext>
            </a:extLst>
          </p:cNvPr>
          <p:cNvSpPr txBox="1"/>
          <p:nvPr/>
        </p:nvSpPr>
        <p:spPr>
          <a:xfrm>
            <a:off x="6599213" y="3603221"/>
            <a:ext cx="1440160" cy="707886"/>
          </a:xfrm>
          <a:prstGeom prst="rect">
            <a:avLst/>
          </a:prstGeom>
          <a:noFill/>
        </p:spPr>
        <p:txBody>
          <a:bodyPr wrap="square" rtlCol="0" anchor="b">
            <a:spAutoFit/>
          </a:bodyPr>
          <a:lstStyle/>
          <a:p>
            <a:r>
              <a:rPr lang="en-US" altLang="ko-KR" sz="4000" dirty="0">
                <a:solidFill>
                  <a:srgbClr val="3C8677"/>
                </a:solidFill>
              </a:rPr>
              <a:t>C </a:t>
            </a:r>
            <a:r>
              <a:rPr lang="en-US" altLang="ko-KR" sz="1600" dirty="0">
                <a:solidFill>
                  <a:srgbClr val="3C8677"/>
                </a:solidFill>
              </a:rPr>
              <a:t>Style</a:t>
            </a:r>
            <a:endParaRPr lang="en-US" altLang="ko-KR" sz="4000" dirty="0">
              <a:solidFill>
                <a:srgbClr val="3C8677"/>
              </a:solidFill>
            </a:endParaRPr>
          </a:p>
        </p:txBody>
      </p:sp>
      <p:sp>
        <p:nvSpPr>
          <p:cNvPr id="11" name="TextBox 10">
            <a:extLst>
              <a:ext uri="{FF2B5EF4-FFF2-40B4-BE49-F238E27FC236}">
                <a16:creationId xmlns="" xmlns:a16="http://schemas.microsoft.com/office/drawing/2014/main" id="{3C36A58D-6890-4DAD-94ED-A8E6F9F9B444}"/>
              </a:ext>
            </a:extLst>
          </p:cNvPr>
          <p:cNvSpPr txBox="1"/>
          <p:nvPr/>
        </p:nvSpPr>
        <p:spPr>
          <a:xfrm>
            <a:off x="9433047" y="3603221"/>
            <a:ext cx="1440160" cy="707886"/>
          </a:xfrm>
          <a:prstGeom prst="rect">
            <a:avLst/>
          </a:prstGeom>
          <a:noFill/>
        </p:spPr>
        <p:txBody>
          <a:bodyPr wrap="square" rtlCol="0" anchor="b">
            <a:spAutoFit/>
          </a:bodyPr>
          <a:lstStyle/>
          <a:p>
            <a:r>
              <a:rPr lang="en-US" altLang="ko-KR" sz="4000" dirty="0">
                <a:solidFill>
                  <a:srgbClr val="3C8677"/>
                </a:solidFill>
              </a:rPr>
              <a:t>D </a:t>
            </a:r>
            <a:r>
              <a:rPr lang="en-US" altLang="ko-KR" sz="1600" dirty="0">
                <a:solidFill>
                  <a:srgbClr val="3C8677"/>
                </a:solidFill>
              </a:rPr>
              <a:t>Style</a:t>
            </a:r>
            <a:endParaRPr lang="en-US" altLang="ko-KR" sz="4000" dirty="0">
              <a:solidFill>
                <a:srgbClr val="3C8677"/>
              </a:solidFill>
            </a:endParaRPr>
          </a:p>
        </p:txBody>
      </p:sp>
      <p:sp>
        <p:nvSpPr>
          <p:cNvPr id="12" name="Oval 10">
            <a:extLst>
              <a:ext uri="{FF2B5EF4-FFF2-40B4-BE49-F238E27FC236}">
                <a16:creationId xmlns="" xmlns:a16="http://schemas.microsoft.com/office/drawing/2014/main" id="{4CD1B48B-CB4D-40F2-97B6-0CBEFACA585E}"/>
              </a:ext>
            </a:extLst>
          </p:cNvPr>
          <p:cNvSpPr/>
          <p:nvPr/>
        </p:nvSpPr>
        <p:spPr>
          <a:xfrm rot="10800000">
            <a:off x="1385808" y="1981514"/>
            <a:ext cx="864000" cy="864000"/>
          </a:xfrm>
          <a:prstGeom prst="ellipse">
            <a:avLst/>
          </a:prstGeom>
          <a:solidFill>
            <a:srgbClr val="3C8677"/>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3" name="타원 41">
            <a:extLst>
              <a:ext uri="{FF2B5EF4-FFF2-40B4-BE49-F238E27FC236}">
                <a16:creationId xmlns="" xmlns:a16="http://schemas.microsoft.com/office/drawing/2014/main" id="{2D7D0B3F-83F6-4A91-A0F7-E6B962BFDE04}"/>
              </a:ext>
            </a:extLst>
          </p:cNvPr>
          <p:cNvSpPr/>
          <p:nvPr/>
        </p:nvSpPr>
        <p:spPr>
          <a:xfrm rot="10800000">
            <a:off x="1301394" y="1897100"/>
            <a:ext cx="1044000" cy="1044000"/>
          </a:xfrm>
          <a:prstGeom prst="ellipse">
            <a:avLst/>
          </a:prstGeom>
          <a:noFill/>
          <a:ln w="19050">
            <a:solidFill>
              <a:srgbClr val="3C867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Oval 10">
            <a:extLst>
              <a:ext uri="{FF2B5EF4-FFF2-40B4-BE49-F238E27FC236}">
                <a16:creationId xmlns="" xmlns:a16="http://schemas.microsoft.com/office/drawing/2014/main" id="{30015BA4-8A74-4B81-96C6-629B4810757B}"/>
              </a:ext>
            </a:extLst>
          </p:cNvPr>
          <p:cNvSpPr/>
          <p:nvPr/>
        </p:nvSpPr>
        <p:spPr>
          <a:xfrm rot="10800000">
            <a:off x="4184721" y="1981402"/>
            <a:ext cx="864000" cy="864000"/>
          </a:xfrm>
          <a:prstGeom prst="ellipse">
            <a:avLst/>
          </a:prstGeom>
          <a:solidFill>
            <a:srgbClr val="3C8677"/>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5" name="타원 44">
            <a:extLst>
              <a:ext uri="{FF2B5EF4-FFF2-40B4-BE49-F238E27FC236}">
                <a16:creationId xmlns="" xmlns:a16="http://schemas.microsoft.com/office/drawing/2014/main" id="{EF704DF2-3318-4BA1-AC11-842ED067044C}"/>
              </a:ext>
            </a:extLst>
          </p:cNvPr>
          <p:cNvSpPr/>
          <p:nvPr/>
        </p:nvSpPr>
        <p:spPr>
          <a:xfrm rot="10800000">
            <a:off x="4100307" y="1896988"/>
            <a:ext cx="1044000" cy="1044000"/>
          </a:xfrm>
          <a:prstGeom prst="ellipse">
            <a:avLst/>
          </a:prstGeom>
          <a:noFill/>
          <a:ln w="19050">
            <a:solidFill>
              <a:srgbClr val="3C867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Oval 10">
            <a:extLst>
              <a:ext uri="{FF2B5EF4-FFF2-40B4-BE49-F238E27FC236}">
                <a16:creationId xmlns="" xmlns:a16="http://schemas.microsoft.com/office/drawing/2014/main" id="{AAB2AD81-8E53-4333-937F-6F89876CBA96}"/>
              </a:ext>
            </a:extLst>
          </p:cNvPr>
          <p:cNvSpPr/>
          <p:nvPr/>
        </p:nvSpPr>
        <p:spPr>
          <a:xfrm rot="10800000">
            <a:off x="6983634" y="1981290"/>
            <a:ext cx="864000" cy="864000"/>
          </a:xfrm>
          <a:prstGeom prst="ellipse">
            <a:avLst/>
          </a:prstGeom>
          <a:solidFill>
            <a:srgbClr val="3C8677"/>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7" name="타원 47">
            <a:extLst>
              <a:ext uri="{FF2B5EF4-FFF2-40B4-BE49-F238E27FC236}">
                <a16:creationId xmlns="" xmlns:a16="http://schemas.microsoft.com/office/drawing/2014/main" id="{96093957-7891-4E8B-9D8F-613C312D4FA1}"/>
              </a:ext>
            </a:extLst>
          </p:cNvPr>
          <p:cNvSpPr/>
          <p:nvPr/>
        </p:nvSpPr>
        <p:spPr>
          <a:xfrm rot="10800000">
            <a:off x="6899220" y="1896876"/>
            <a:ext cx="1044000" cy="1044000"/>
          </a:xfrm>
          <a:prstGeom prst="ellipse">
            <a:avLst/>
          </a:prstGeom>
          <a:noFill/>
          <a:ln w="19050">
            <a:solidFill>
              <a:srgbClr val="3C867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8" name="Oval 10">
            <a:extLst>
              <a:ext uri="{FF2B5EF4-FFF2-40B4-BE49-F238E27FC236}">
                <a16:creationId xmlns="" xmlns:a16="http://schemas.microsoft.com/office/drawing/2014/main" id="{19E9821C-F27F-4C33-8E59-80156A3D0695}"/>
              </a:ext>
            </a:extLst>
          </p:cNvPr>
          <p:cNvSpPr/>
          <p:nvPr/>
        </p:nvSpPr>
        <p:spPr>
          <a:xfrm rot="10800000">
            <a:off x="9782548" y="1981178"/>
            <a:ext cx="864000" cy="864000"/>
          </a:xfrm>
          <a:prstGeom prst="ellipse">
            <a:avLst/>
          </a:prstGeom>
          <a:solidFill>
            <a:srgbClr val="3C8677"/>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9" name="타원 50">
            <a:extLst>
              <a:ext uri="{FF2B5EF4-FFF2-40B4-BE49-F238E27FC236}">
                <a16:creationId xmlns="" xmlns:a16="http://schemas.microsoft.com/office/drawing/2014/main" id="{20E2B6FD-D547-45FC-B75D-5232DA8635E3}"/>
              </a:ext>
            </a:extLst>
          </p:cNvPr>
          <p:cNvSpPr/>
          <p:nvPr/>
        </p:nvSpPr>
        <p:spPr>
          <a:xfrm rot="10800000">
            <a:off x="9698134" y="1896764"/>
            <a:ext cx="1044000" cy="1044000"/>
          </a:xfrm>
          <a:prstGeom prst="ellipse">
            <a:avLst/>
          </a:prstGeom>
          <a:noFill/>
          <a:ln w="19050">
            <a:solidFill>
              <a:srgbClr val="3C867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20" name="직선 연결선 55">
            <a:extLst>
              <a:ext uri="{FF2B5EF4-FFF2-40B4-BE49-F238E27FC236}">
                <a16:creationId xmlns="" xmlns:a16="http://schemas.microsoft.com/office/drawing/2014/main" id="{70572460-04BD-46B5-A63E-A98DEA7038C1}"/>
              </a:ext>
            </a:extLst>
          </p:cNvPr>
          <p:cNvCxnSpPr/>
          <p:nvPr/>
        </p:nvCxnSpPr>
        <p:spPr>
          <a:xfrm rot="10800000">
            <a:off x="2820519" y="2442034"/>
            <a:ext cx="804665" cy="0"/>
          </a:xfrm>
          <a:prstGeom prst="line">
            <a:avLst/>
          </a:prstGeom>
          <a:noFill/>
          <a:ln w="19050">
            <a:solidFill>
              <a:srgbClr val="3C8677"/>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cxnSp>
        <p:nvCxnSpPr>
          <p:cNvPr id="21" name="직선 연결선 56">
            <a:extLst>
              <a:ext uri="{FF2B5EF4-FFF2-40B4-BE49-F238E27FC236}">
                <a16:creationId xmlns="" xmlns:a16="http://schemas.microsoft.com/office/drawing/2014/main" id="{4040ED6D-8FD8-4FAC-8C46-E63AA250150E}"/>
              </a:ext>
            </a:extLst>
          </p:cNvPr>
          <p:cNvCxnSpPr/>
          <p:nvPr/>
        </p:nvCxnSpPr>
        <p:spPr>
          <a:xfrm rot="10800000">
            <a:off x="5619432" y="2426158"/>
            <a:ext cx="804665" cy="0"/>
          </a:xfrm>
          <a:prstGeom prst="line">
            <a:avLst/>
          </a:prstGeom>
          <a:noFill/>
          <a:ln w="19050">
            <a:solidFill>
              <a:srgbClr val="3C8677"/>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cxnSp>
        <p:nvCxnSpPr>
          <p:cNvPr id="22" name="직선 연결선 57">
            <a:extLst>
              <a:ext uri="{FF2B5EF4-FFF2-40B4-BE49-F238E27FC236}">
                <a16:creationId xmlns="" xmlns:a16="http://schemas.microsoft.com/office/drawing/2014/main" id="{6B51C530-6960-43EA-B556-DDF1B4843102}"/>
              </a:ext>
            </a:extLst>
          </p:cNvPr>
          <p:cNvCxnSpPr/>
          <p:nvPr/>
        </p:nvCxnSpPr>
        <p:spPr>
          <a:xfrm rot="10800000">
            <a:off x="8418345" y="2410282"/>
            <a:ext cx="804665" cy="0"/>
          </a:xfrm>
          <a:prstGeom prst="line">
            <a:avLst/>
          </a:prstGeom>
          <a:noFill/>
          <a:ln w="19050">
            <a:solidFill>
              <a:srgbClr val="3C8677"/>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sp>
        <p:nvSpPr>
          <p:cNvPr id="23" name="Rounded Rectangle 5">
            <a:extLst>
              <a:ext uri="{FF2B5EF4-FFF2-40B4-BE49-F238E27FC236}">
                <a16:creationId xmlns="" xmlns:a16="http://schemas.microsoft.com/office/drawing/2014/main" id="{9AD09992-9065-4565-A675-B93B0C2D5BC8}"/>
              </a:ext>
            </a:extLst>
          </p:cNvPr>
          <p:cNvSpPr/>
          <p:nvPr/>
        </p:nvSpPr>
        <p:spPr>
          <a:xfrm flipH="1">
            <a:off x="4432442" y="2280478"/>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Teardrop 1">
            <a:extLst>
              <a:ext uri="{FF2B5EF4-FFF2-40B4-BE49-F238E27FC236}">
                <a16:creationId xmlns="" xmlns:a16="http://schemas.microsoft.com/office/drawing/2014/main" id="{CA9AEA51-CF1D-41BE-96AC-6C71F88259CF}"/>
              </a:ext>
            </a:extLst>
          </p:cNvPr>
          <p:cNvSpPr/>
          <p:nvPr/>
        </p:nvSpPr>
        <p:spPr>
          <a:xfrm rot="18805991">
            <a:off x="1626070" y="2239692"/>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5" name="Rectangle 36">
            <a:extLst>
              <a:ext uri="{FF2B5EF4-FFF2-40B4-BE49-F238E27FC236}">
                <a16:creationId xmlns="" xmlns:a16="http://schemas.microsoft.com/office/drawing/2014/main" id="{3790A6F0-5BD5-4B74-B6CC-1A2171A1469C}"/>
              </a:ext>
            </a:extLst>
          </p:cNvPr>
          <p:cNvSpPr/>
          <p:nvPr/>
        </p:nvSpPr>
        <p:spPr>
          <a:xfrm>
            <a:off x="7226536" y="2247542"/>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Chord 15">
            <a:extLst>
              <a:ext uri="{FF2B5EF4-FFF2-40B4-BE49-F238E27FC236}">
                <a16:creationId xmlns="" xmlns:a16="http://schemas.microsoft.com/office/drawing/2014/main" id="{737EB63D-8CF0-4E42-8CB9-D2A1FC21C026}"/>
              </a:ext>
            </a:extLst>
          </p:cNvPr>
          <p:cNvSpPr/>
          <p:nvPr/>
        </p:nvSpPr>
        <p:spPr>
          <a:xfrm>
            <a:off x="10114986" y="2209084"/>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574533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2">
            <a:extLst>
              <a:ext uri="{FF2B5EF4-FFF2-40B4-BE49-F238E27FC236}">
                <a16:creationId xmlns:a16="http://schemas.microsoft.com/office/drawing/2014/main" xmlns="" id="{A1D67372-9303-4042-B49B-81C399FE4870}"/>
              </a:ext>
            </a:extLst>
          </p:cNvPr>
          <p:cNvSpPr/>
          <p:nvPr/>
        </p:nvSpPr>
        <p:spPr bwMode="auto">
          <a:xfrm>
            <a:off x="4384065" y="3869358"/>
            <a:ext cx="2735060" cy="1966868"/>
          </a:xfrm>
          <a:custGeom>
            <a:avLst/>
            <a:gdLst>
              <a:gd name="T0" fmla="*/ 168 w 168"/>
              <a:gd name="T1" fmla="*/ 68 h 121"/>
              <a:gd name="T2" fmla="*/ 151 w 168"/>
              <a:gd name="T3" fmla="*/ 87 h 121"/>
              <a:gd name="T4" fmla="*/ 114 w 168"/>
              <a:gd name="T5" fmla="*/ 111 h 121"/>
              <a:gd name="T6" fmla="*/ 65 w 168"/>
              <a:gd name="T7" fmla="*/ 118 h 121"/>
              <a:gd name="T8" fmla="*/ 21 w 168"/>
              <a:gd name="T9" fmla="*/ 97 h 121"/>
              <a:gd name="T10" fmla="*/ 19 w 168"/>
              <a:gd name="T11" fmla="*/ 95 h 121"/>
              <a:gd name="T12" fmla="*/ 4 w 168"/>
              <a:gd name="T13" fmla="*/ 68 h 121"/>
              <a:gd name="T14" fmla="*/ 1 w 168"/>
              <a:gd name="T15" fmla="*/ 38 h 121"/>
              <a:gd name="T16" fmla="*/ 8 w 168"/>
              <a:gd name="T17" fmla="*/ 15 h 121"/>
              <a:gd name="T18" fmla="*/ 21 w 168"/>
              <a:gd name="T19" fmla="*/ 3 h 121"/>
              <a:gd name="T20" fmla="*/ 35 w 168"/>
              <a:gd name="T21" fmla="*/ 2 h 121"/>
              <a:gd name="T22" fmla="*/ 49 w 168"/>
              <a:gd name="T23" fmla="*/ 7 h 121"/>
              <a:gd name="T24" fmla="*/ 62 w 168"/>
              <a:gd name="T25" fmla="*/ 16 h 121"/>
              <a:gd name="T26" fmla="*/ 74 w 168"/>
              <a:gd name="T27" fmla="*/ 27 h 121"/>
              <a:gd name="T28" fmla="*/ 74 w 168"/>
              <a:gd name="T29" fmla="*/ 28 h 121"/>
              <a:gd name="T30" fmla="*/ 93 w 168"/>
              <a:gd name="T31" fmla="*/ 48 h 121"/>
              <a:gd name="T32" fmla="*/ 119 w 168"/>
              <a:gd name="T33" fmla="*/ 64 h 121"/>
              <a:gd name="T34" fmla="*/ 148 w 168"/>
              <a:gd name="T35" fmla="*/ 70 h 121"/>
              <a:gd name="T36" fmla="*/ 168 w 168"/>
              <a:gd name="T37"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21">
                <a:moveTo>
                  <a:pt x="168" y="68"/>
                </a:moveTo>
                <a:cubicBezTo>
                  <a:pt x="166" y="71"/>
                  <a:pt x="160" y="78"/>
                  <a:pt x="151" y="87"/>
                </a:cubicBezTo>
                <a:cubicBezTo>
                  <a:pt x="142" y="95"/>
                  <a:pt x="129" y="105"/>
                  <a:pt x="114" y="111"/>
                </a:cubicBezTo>
                <a:cubicBezTo>
                  <a:pt x="99" y="117"/>
                  <a:pt x="81" y="121"/>
                  <a:pt x="65" y="118"/>
                </a:cubicBezTo>
                <a:cubicBezTo>
                  <a:pt x="48" y="116"/>
                  <a:pt x="32" y="109"/>
                  <a:pt x="21" y="97"/>
                </a:cubicBezTo>
                <a:cubicBezTo>
                  <a:pt x="20" y="97"/>
                  <a:pt x="20" y="96"/>
                  <a:pt x="19" y="95"/>
                </a:cubicBezTo>
                <a:cubicBezTo>
                  <a:pt x="12" y="88"/>
                  <a:pt x="7" y="78"/>
                  <a:pt x="4" y="68"/>
                </a:cubicBezTo>
                <a:cubicBezTo>
                  <a:pt x="1" y="58"/>
                  <a:pt x="0" y="47"/>
                  <a:pt x="1" y="38"/>
                </a:cubicBezTo>
                <a:cubicBezTo>
                  <a:pt x="2" y="29"/>
                  <a:pt x="4" y="21"/>
                  <a:pt x="8" y="15"/>
                </a:cubicBezTo>
                <a:cubicBezTo>
                  <a:pt x="11" y="9"/>
                  <a:pt x="16" y="5"/>
                  <a:pt x="21" y="3"/>
                </a:cubicBezTo>
                <a:cubicBezTo>
                  <a:pt x="26" y="0"/>
                  <a:pt x="30" y="0"/>
                  <a:pt x="35" y="2"/>
                </a:cubicBezTo>
                <a:cubicBezTo>
                  <a:pt x="40" y="3"/>
                  <a:pt x="45" y="5"/>
                  <a:pt x="49" y="7"/>
                </a:cubicBezTo>
                <a:cubicBezTo>
                  <a:pt x="54" y="10"/>
                  <a:pt x="58" y="13"/>
                  <a:pt x="62" y="16"/>
                </a:cubicBezTo>
                <a:cubicBezTo>
                  <a:pt x="66" y="19"/>
                  <a:pt x="70" y="23"/>
                  <a:pt x="74" y="27"/>
                </a:cubicBezTo>
                <a:cubicBezTo>
                  <a:pt x="74" y="28"/>
                  <a:pt x="74" y="28"/>
                  <a:pt x="74" y="28"/>
                </a:cubicBezTo>
                <a:cubicBezTo>
                  <a:pt x="80" y="33"/>
                  <a:pt x="86" y="41"/>
                  <a:pt x="93" y="48"/>
                </a:cubicBezTo>
                <a:cubicBezTo>
                  <a:pt x="100" y="54"/>
                  <a:pt x="109" y="60"/>
                  <a:pt x="119" y="64"/>
                </a:cubicBezTo>
                <a:cubicBezTo>
                  <a:pt x="128" y="68"/>
                  <a:pt x="139" y="70"/>
                  <a:pt x="148" y="70"/>
                </a:cubicBezTo>
                <a:cubicBezTo>
                  <a:pt x="157" y="70"/>
                  <a:pt x="165" y="68"/>
                  <a:pt x="168" y="68"/>
                </a:cubicBezTo>
                <a:close/>
              </a:path>
            </a:pathLst>
          </a:custGeom>
          <a:solidFill>
            <a:srgbClr val="3C8677"/>
          </a:solidFill>
          <a:ln>
            <a:noFill/>
          </a:ln>
        </p:spPr>
        <p:txBody>
          <a:bodyPr vert="horz" wrap="square" lIns="91412" tIns="45706" rIns="91412" bIns="45706" numCol="1" anchor="t" anchorCtr="0" compatLnSpc="1"/>
          <a:lstStyle/>
          <a:p>
            <a:endParaRPr lang="en-US" sz="23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4" name="Freeform 25">
            <a:extLst>
              <a:ext uri="{FF2B5EF4-FFF2-40B4-BE49-F238E27FC236}">
                <a16:creationId xmlns:a16="http://schemas.microsoft.com/office/drawing/2014/main" xmlns="" id="{A3B34610-FC72-4047-8E3D-3088F48D6B1C}"/>
              </a:ext>
            </a:extLst>
          </p:cNvPr>
          <p:cNvSpPr/>
          <p:nvPr/>
        </p:nvSpPr>
        <p:spPr bwMode="auto">
          <a:xfrm>
            <a:off x="5664781" y="3119720"/>
            <a:ext cx="2356530" cy="1710801"/>
          </a:xfrm>
          <a:custGeom>
            <a:avLst/>
            <a:gdLst>
              <a:gd name="T0" fmla="*/ 0 w 145"/>
              <a:gd name="T1" fmla="*/ 59 h 105"/>
              <a:gd name="T2" fmla="*/ 15 w 145"/>
              <a:gd name="T3" fmla="*/ 75 h 105"/>
              <a:gd name="T4" fmla="*/ 47 w 145"/>
              <a:gd name="T5" fmla="*/ 96 h 105"/>
              <a:gd name="T6" fmla="*/ 90 w 145"/>
              <a:gd name="T7" fmla="*/ 103 h 105"/>
              <a:gd name="T8" fmla="*/ 128 w 145"/>
              <a:gd name="T9" fmla="*/ 84 h 105"/>
              <a:gd name="T10" fmla="*/ 129 w 145"/>
              <a:gd name="T11" fmla="*/ 83 h 105"/>
              <a:gd name="T12" fmla="*/ 142 w 145"/>
              <a:gd name="T13" fmla="*/ 59 h 105"/>
              <a:gd name="T14" fmla="*/ 145 w 145"/>
              <a:gd name="T15" fmla="*/ 33 h 105"/>
              <a:gd name="T16" fmla="*/ 139 w 145"/>
              <a:gd name="T17" fmla="*/ 13 h 105"/>
              <a:gd name="T18" fmla="*/ 128 w 145"/>
              <a:gd name="T19" fmla="*/ 2 h 105"/>
              <a:gd name="T20" fmla="*/ 115 w 145"/>
              <a:gd name="T21" fmla="*/ 1 h 105"/>
              <a:gd name="T22" fmla="*/ 103 w 145"/>
              <a:gd name="T23" fmla="*/ 6 h 105"/>
              <a:gd name="T24" fmla="*/ 92 w 145"/>
              <a:gd name="T25" fmla="*/ 14 h 105"/>
              <a:gd name="T26" fmla="*/ 82 w 145"/>
              <a:gd name="T27" fmla="*/ 23 h 105"/>
              <a:gd name="T28" fmla="*/ 81 w 145"/>
              <a:gd name="T29" fmla="*/ 24 h 105"/>
              <a:gd name="T30" fmla="*/ 65 w 145"/>
              <a:gd name="T31" fmla="*/ 41 h 105"/>
              <a:gd name="T32" fmla="*/ 43 w 145"/>
              <a:gd name="T33" fmla="*/ 56 h 105"/>
              <a:gd name="T34" fmla="*/ 17 w 145"/>
              <a:gd name="T35" fmla="*/ 61 h 105"/>
              <a:gd name="T36" fmla="*/ 0 w 145"/>
              <a:gd name="T37" fmla="*/ 5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05">
                <a:moveTo>
                  <a:pt x="0" y="59"/>
                </a:moveTo>
                <a:cubicBezTo>
                  <a:pt x="2" y="62"/>
                  <a:pt x="7" y="68"/>
                  <a:pt x="15" y="75"/>
                </a:cubicBezTo>
                <a:cubicBezTo>
                  <a:pt x="23" y="83"/>
                  <a:pt x="34" y="91"/>
                  <a:pt x="47" y="96"/>
                </a:cubicBezTo>
                <a:cubicBezTo>
                  <a:pt x="60" y="102"/>
                  <a:pt x="75" y="105"/>
                  <a:pt x="90" y="103"/>
                </a:cubicBezTo>
                <a:cubicBezTo>
                  <a:pt x="104" y="101"/>
                  <a:pt x="118" y="94"/>
                  <a:pt x="128" y="84"/>
                </a:cubicBezTo>
                <a:cubicBezTo>
                  <a:pt x="128" y="84"/>
                  <a:pt x="128" y="83"/>
                  <a:pt x="129" y="83"/>
                </a:cubicBezTo>
                <a:cubicBezTo>
                  <a:pt x="135" y="76"/>
                  <a:pt x="140" y="67"/>
                  <a:pt x="142" y="59"/>
                </a:cubicBezTo>
                <a:cubicBezTo>
                  <a:pt x="145" y="50"/>
                  <a:pt x="145" y="41"/>
                  <a:pt x="145" y="33"/>
                </a:cubicBezTo>
                <a:cubicBezTo>
                  <a:pt x="144" y="25"/>
                  <a:pt x="142" y="18"/>
                  <a:pt x="139" y="13"/>
                </a:cubicBezTo>
                <a:cubicBezTo>
                  <a:pt x="136" y="8"/>
                  <a:pt x="132" y="4"/>
                  <a:pt x="128" y="2"/>
                </a:cubicBezTo>
                <a:cubicBezTo>
                  <a:pt x="124" y="0"/>
                  <a:pt x="119" y="0"/>
                  <a:pt x="115" y="1"/>
                </a:cubicBezTo>
                <a:cubicBezTo>
                  <a:pt x="111" y="2"/>
                  <a:pt x="107" y="4"/>
                  <a:pt x="103" y="6"/>
                </a:cubicBezTo>
                <a:cubicBezTo>
                  <a:pt x="99" y="8"/>
                  <a:pt x="95" y="11"/>
                  <a:pt x="92" y="14"/>
                </a:cubicBezTo>
                <a:cubicBezTo>
                  <a:pt x="88" y="16"/>
                  <a:pt x="85" y="20"/>
                  <a:pt x="82" y="23"/>
                </a:cubicBezTo>
                <a:cubicBezTo>
                  <a:pt x="81" y="24"/>
                  <a:pt x="81" y="24"/>
                  <a:pt x="81" y="24"/>
                </a:cubicBezTo>
                <a:cubicBezTo>
                  <a:pt x="76" y="29"/>
                  <a:pt x="71" y="35"/>
                  <a:pt x="65" y="41"/>
                </a:cubicBezTo>
                <a:cubicBezTo>
                  <a:pt x="59" y="47"/>
                  <a:pt x="51" y="52"/>
                  <a:pt x="43" y="56"/>
                </a:cubicBezTo>
                <a:cubicBezTo>
                  <a:pt x="34" y="59"/>
                  <a:pt x="25" y="61"/>
                  <a:pt x="17" y="61"/>
                </a:cubicBezTo>
                <a:cubicBezTo>
                  <a:pt x="9" y="61"/>
                  <a:pt x="3" y="59"/>
                  <a:pt x="0" y="59"/>
                </a:cubicBezTo>
                <a:close/>
              </a:path>
            </a:pathLst>
          </a:custGeom>
          <a:solidFill>
            <a:srgbClr val="3C8677"/>
          </a:solidFill>
          <a:ln>
            <a:noFill/>
          </a:ln>
        </p:spPr>
        <p:txBody>
          <a:bodyPr vert="horz" wrap="square" lIns="91412" tIns="45706" rIns="91412" bIns="45706" numCol="1" anchor="t" anchorCtr="0" compatLnSpc="1"/>
          <a:lstStyle/>
          <a:p>
            <a:endParaRPr lang="en-US" sz="23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5" name="Freeform 28">
            <a:extLst>
              <a:ext uri="{FF2B5EF4-FFF2-40B4-BE49-F238E27FC236}">
                <a16:creationId xmlns:a16="http://schemas.microsoft.com/office/drawing/2014/main" xmlns="" id="{9D46ECEE-FCE7-4606-9FFD-88713DFFA778}"/>
              </a:ext>
            </a:extLst>
          </p:cNvPr>
          <p:cNvSpPr/>
          <p:nvPr/>
        </p:nvSpPr>
        <p:spPr bwMode="auto">
          <a:xfrm>
            <a:off x="4699245" y="2381218"/>
            <a:ext cx="2211799" cy="1577205"/>
          </a:xfrm>
          <a:custGeom>
            <a:avLst/>
            <a:gdLst>
              <a:gd name="T0" fmla="*/ 136 w 136"/>
              <a:gd name="T1" fmla="*/ 55 h 97"/>
              <a:gd name="T2" fmla="*/ 122 w 136"/>
              <a:gd name="T3" fmla="*/ 70 h 97"/>
              <a:gd name="T4" fmla="*/ 92 w 136"/>
              <a:gd name="T5" fmla="*/ 90 h 97"/>
              <a:gd name="T6" fmla="*/ 52 w 136"/>
              <a:gd name="T7" fmla="*/ 96 h 97"/>
              <a:gd name="T8" fmla="*/ 16 w 136"/>
              <a:gd name="T9" fmla="*/ 78 h 97"/>
              <a:gd name="T10" fmla="*/ 15 w 136"/>
              <a:gd name="T11" fmla="*/ 77 h 97"/>
              <a:gd name="T12" fmla="*/ 3 w 136"/>
              <a:gd name="T13" fmla="*/ 55 h 97"/>
              <a:gd name="T14" fmla="*/ 0 w 136"/>
              <a:gd name="T15" fmla="*/ 31 h 97"/>
              <a:gd name="T16" fmla="*/ 6 w 136"/>
              <a:gd name="T17" fmla="*/ 12 h 97"/>
              <a:gd name="T18" fmla="*/ 16 w 136"/>
              <a:gd name="T19" fmla="*/ 2 h 97"/>
              <a:gd name="T20" fmla="*/ 28 w 136"/>
              <a:gd name="T21" fmla="*/ 1 h 97"/>
              <a:gd name="T22" fmla="*/ 39 w 136"/>
              <a:gd name="T23" fmla="*/ 6 h 97"/>
              <a:gd name="T24" fmla="*/ 50 w 136"/>
              <a:gd name="T25" fmla="*/ 13 h 97"/>
              <a:gd name="T26" fmla="*/ 59 w 136"/>
              <a:gd name="T27" fmla="*/ 21 h 97"/>
              <a:gd name="T28" fmla="*/ 60 w 136"/>
              <a:gd name="T29" fmla="*/ 22 h 97"/>
              <a:gd name="T30" fmla="*/ 75 w 136"/>
              <a:gd name="T31" fmla="*/ 38 h 97"/>
              <a:gd name="T32" fmla="*/ 96 w 136"/>
              <a:gd name="T33" fmla="*/ 52 h 97"/>
              <a:gd name="T34" fmla="*/ 120 w 136"/>
              <a:gd name="T35" fmla="*/ 56 h 97"/>
              <a:gd name="T36" fmla="*/ 136 w 136"/>
              <a:gd name="T37" fmla="*/ 5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97">
                <a:moveTo>
                  <a:pt x="136" y="55"/>
                </a:moveTo>
                <a:cubicBezTo>
                  <a:pt x="134" y="57"/>
                  <a:pt x="129" y="63"/>
                  <a:pt x="122" y="70"/>
                </a:cubicBezTo>
                <a:cubicBezTo>
                  <a:pt x="114" y="77"/>
                  <a:pt x="104" y="85"/>
                  <a:pt x="92" y="90"/>
                </a:cubicBezTo>
                <a:cubicBezTo>
                  <a:pt x="80" y="95"/>
                  <a:pt x="65" y="97"/>
                  <a:pt x="52" y="96"/>
                </a:cubicBezTo>
                <a:cubicBezTo>
                  <a:pt x="38" y="94"/>
                  <a:pt x="25" y="88"/>
                  <a:pt x="16" y="78"/>
                </a:cubicBezTo>
                <a:cubicBezTo>
                  <a:pt x="16" y="78"/>
                  <a:pt x="15" y="77"/>
                  <a:pt x="15" y="77"/>
                </a:cubicBezTo>
                <a:cubicBezTo>
                  <a:pt x="9" y="71"/>
                  <a:pt x="5" y="63"/>
                  <a:pt x="3" y="55"/>
                </a:cubicBezTo>
                <a:cubicBezTo>
                  <a:pt x="0" y="47"/>
                  <a:pt x="0" y="38"/>
                  <a:pt x="0" y="31"/>
                </a:cubicBezTo>
                <a:cubicBezTo>
                  <a:pt x="1" y="23"/>
                  <a:pt x="3" y="17"/>
                  <a:pt x="6" y="12"/>
                </a:cubicBezTo>
                <a:cubicBezTo>
                  <a:pt x="9" y="7"/>
                  <a:pt x="12" y="4"/>
                  <a:pt x="16" y="2"/>
                </a:cubicBezTo>
                <a:cubicBezTo>
                  <a:pt x="20" y="0"/>
                  <a:pt x="24" y="0"/>
                  <a:pt x="28" y="1"/>
                </a:cubicBezTo>
                <a:cubicBezTo>
                  <a:pt x="32" y="2"/>
                  <a:pt x="36" y="3"/>
                  <a:pt x="39" y="6"/>
                </a:cubicBezTo>
                <a:cubicBezTo>
                  <a:pt x="43" y="8"/>
                  <a:pt x="46" y="10"/>
                  <a:pt x="50" y="13"/>
                </a:cubicBezTo>
                <a:cubicBezTo>
                  <a:pt x="53" y="15"/>
                  <a:pt x="56" y="18"/>
                  <a:pt x="59" y="21"/>
                </a:cubicBezTo>
                <a:cubicBezTo>
                  <a:pt x="60" y="22"/>
                  <a:pt x="60" y="22"/>
                  <a:pt x="60" y="22"/>
                </a:cubicBezTo>
                <a:cubicBezTo>
                  <a:pt x="64" y="27"/>
                  <a:pt x="69" y="33"/>
                  <a:pt x="75" y="38"/>
                </a:cubicBezTo>
                <a:cubicBezTo>
                  <a:pt x="81" y="44"/>
                  <a:pt x="88" y="49"/>
                  <a:pt x="96" y="52"/>
                </a:cubicBezTo>
                <a:cubicBezTo>
                  <a:pt x="104" y="55"/>
                  <a:pt x="112" y="56"/>
                  <a:pt x="120" y="56"/>
                </a:cubicBezTo>
                <a:cubicBezTo>
                  <a:pt x="127" y="57"/>
                  <a:pt x="133" y="55"/>
                  <a:pt x="136" y="55"/>
                </a:cubicBezTo>
                <a:close/>
              </a:path>
            </a:pathLst>
          </a:custGeom>
          <a:solidFill>
            <a:srgbClr val="3C8677"/>
          </a:solidFill>
          <a:ln>
            <a:noFill/>
          </a:ln>
        </p:spPr>
        <p:txBody>
          <a:bodyPr vert="horz" wrap="square" lIns="91412" tIns="45706" rIns="91412" bIns="45706" numCol="1" anchor="t" anchorCtr="0" compatLnSpc="1"/>
          <a:lstStyle/>
          <a:p>
            <a:endParaRPr lang="en-US" sz="23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7" name="Freeform 31">
            <a:extLst>
              <a:ext uri="{FF2B5EF4-FFF2-40B4-BE49-F238E27FC236}">
                <a16:creationId xmlns:a16="http://schemas.microsoft.com/office/drawing/2014/main" xmlns="" id="{6E0CDCBF-7B62-4539-B57A-91B3A67516AD}"/>
              </a:ext>
            </a:extLst>
          </p:cNvPr>
          <p:cNvSpPr/>
          <p:nvPr/>
        </p:nvSpPr>
        <p:spPr bwMode="auto">
          <a:xfrm>
            <a:off x="5771386" y="1793013"/>
            <a:ext cx="1855534" cy="1321142"/>
          </a:xfrm>
          <a:custGeom>
            <a:avLst/>
            <a:gdLst>
              <a:gd name="T0" fmla="*/ 0 w 114"/>
              <a:gd name="T1" fmla="*/ 46 h 81"/>
              <a:gd name="T2" fmla="*/ 12 w 114"/>
              <a:gd name="T3" fmla="*/ 58 h 81"/>
              <a:gd name="T4" fmla="*/ 37 w 114"/>
              <a:gd name="T5" fmla="*/ 75 h 81"/>
              <a:gd name="T6" fmla="*/ 70 w 114"/>
              <a:gd name="T7" fmla="*/ 80 h 81"/>
              <a:gd name="T8" fmla="*/ 100 w 114"/>
              <a:gd name="T9" fmla="*/ 65 h 81"/>
              <a:gd name="T10" fmla="*/ 101 w 114"/>
              <a:gd name="T11" fmla="*/ 64 h 81"/>
              <a:gd name="T12" fmla="*/ 111 w 114"/>
              <a:gd name="T13" fmla="*/ 45 h 81"/>
              <a:gd name="T14" fmla="*/ 113 w 114"/>
              <a:gd name="T15" fmla="*/ 25 h 81"/>
              <a:gd name="T16" fmla="*/ 109 w 114"/>
              <a:gd name="T17" fmla="*/ 10 h 81"/>
              <a:gd name="T18" fmla="*/ 100 w 114"/>
              <a:gd name="T19" fmla="*/ 1 h 81"/>
              <a:gd name="T20" fmla="*/ 90 w 114"/>
              <a:gd name="T21" fmla="*/ 0 h 81"/>
              <a:gd name="T22" fmla="*/ 81 w 114"/>
              <a:gd name="T23" fmla="*/ 4 h 81"/>
              <a:gd name="T24" fmla="*/ 72 w 114"/>
              <a:gd name="T25" fmla="*/ 10 h 81"/>
              <a:gd name="T26" fmla="*/ 64 w 114"/>
              <a:gd name="T27" fmla="*/ 17 h 81"/>
              <a:gd name="T28" fmla="*/ 64 w 114"/>
              <a:gd name="T29" fmla="*/ 18 h 81"/>
              <a:gd name="T30" fmla="*/ 51 w 114"/>
              <a:gd name="T31" fmla="*/ 32 h 81"/>
              <a:gd name="T32" fmla="*/ 34 w 114"/>
              <a:gd name="T33" fmla="*/ 43 h 81"/>
              <a:gd name="T34" fmla="*/ 14 w 114"/>
              <a:gd name="T35" fmla="*/ 47 h 81"/>
              <a:gd name="T36" fmla="*/ 0 w 114"/>
              <a:gd name="T37"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81">
                <a:moveTo>
                  <a:pt x="0" y="46"/>
                </a:moveTo>
                <a:cubicBezTo>
                  <a:pt x="2" y="48"/>
                  <a:pt x="6" y="53"/>
                  <a:pt x="12" y="58"/>
                </a:cubicBezTo>
                <a:cubicBezTo>
                  <a:pt x="18" y="64"/>
                  <a:pt x="27" y="70"/>
                  <a:pt x="37" y="75"/>
                </a:cubicBezTo>
                <a:cubicBezTo>
                  <a:pt x="47" y="79"/>
                  <a:pt x="59" y="81"/>
                  <a:pt x="70" y="80"/>
                </a:cubicBezTo>
                <a:cubicBezTo>
                  <a:pt x="82" y="78"/>
                  <a:pt x="92" y="73"/>
                  <a:pt x="100" y="65"/>
                </a:cubicBezTo>
                <a:cubicBezTo>
                  <a:pt x="100" y="65"/>
                  <a:pt x="101" y="64"/>
                  <a:pt x="101" y="64"/>
                </a:cubicBezTo>
                <a:cubicBezTo>
                  <a:pt x="106" y="59"/>
                  <a:pt x="109" y="52"/>
                  <a:pt x="111" y="45"/>
                </a:cubicBezTo>
                <a:cubicBezTo>
                  <a:pt x="113" y="39"/>
                  <a:pt x="114" y="32"/>
                  <a:pt x="113" y="25"/>
                </a:cubicBezTo>
                <a:cubicBezTo>
                  <a:pt x="113" y="19"/>
                  <a:pt x="111" y="14"/>
                  <a:pt x="109" y="10"/>
                </a:cubicBezTo>
                <a:cubicBezTo>
                  <a:pt x="106" y="5"/>
                  <a:pt x="103" y="3"/>
                  <a:pt x="100" y="1"/>
                </a:cubicBezTo>
                <a:cubicBezTo>
                  <a:pt x="97" y="0"/>
                  <a:pt x="93" y="0"/>
                  <a:pt x="90" y="0"/>
                </a:cubicBezTo>
                <a:cubicBezTo>
                  <a:pt x="87" y="1"/>
                  <a:pt x="84" y="3"/>
                  <a:pt x="81" y="4"/>
                </a:cubicBezTo>
                <a:cubicBezTo>
                  <a:pt x="78" y="6"/>
                  <a:pt x="75" y="8"/>
                  <a:pt x="72" y="10"/>
                </a:cubicBezTo>
                <a:cubicBezTo>
                  <a:pt x="69" y="12"/>
                  <a:pt x="67" y="15"/>
                  <a:pt x="64" y="17"/>
                </a:cubicBezTo>
                <a:cubicBezTo>
                  <a:pt x="64" y="18"/>
                  <a:pt x="64" y="18"/>
                  <a:pt x="64" y="18"/>
                </a:cubicBezTo>
                <a:cubicBezTo>
                  <a:pt x="60" y="22"/>
                  <a:pt x="56" y="27"/>
                  <a:pt x="51" y="32"/>
                </a:cubicBezTo>
                <a:cubicBezTo>
                  <a:pt x="46" y="36"/>
                  <a:pt x="40" y="40"/>
                  <a:pt x="34" y="43"/>
                </a:cubicBezTo>
                <a:cubicBezTo>
                  <a:pt x="27" y="46"/>
                  <a:pt x="20" y="47"/>
                  <a:pt x="14" y="47"/>
                </a:cubicBezTo>
                <a:cubicBezTo>
                  <a:pt x="8" y="47"/>
                  <a:pt x="2" y="46"/>
                  <a:pt x="0" y="46"/>
                </a:cubicBezTo>
                <a:close/>
              </a:path>
            </a:pathLst>
          </a:custGeom>
          <a:solidFill>
            <a:srgbClr val="3C8677"/>
          </a:solidFill>
          <a:ln>
            <a:noFill/>
          </a:ln>
        </p:spPr>
        <p:txBody>
          <a:bodyPr vert="horz" wrap="square" lIns="91412" tIns="45706" rIns="91412" bIns="45706" numCol="1" anchor="t" anchorCtr="0" compatLnSpc="1"/>
          <a:lstStyle/>
          <a:p>
            <a:endParaRPr lang="en-US" sz="23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grpSp>
        <p:nvGrpSpPr>
          <p:cNvPr id="8" name="Group 14">
            <a:extLst>
              <a:ext uri="{FF2B5EF4-FFF2-40B4-BE49-F238E27FC236}">
                <a16:creationId xmlns:a16="http://schemas.microsoft.com/office/drawing/2014/main" xmlns="" id="{F3EF9F71-DE44-4D24-A778-C5DB49BE7A8A}"/>
              </a:ext>
            </a:extLst>
          </p:cNvPr>
          <p:cNvGrpSpPr/>
          <p:nvPr/>
        </p:nvGrpSpPr>
        <p:grpSpPr>
          <a:xfrm>
            <a:off x="6880172" y="2270980"/>
            <a:ext cx="430262" cy="411782"/>
            <a:chOff x="8383588" y="4452938"/>
            <a:chExt cx="522287" cy="477837"/>
          </a:xfrm>
          <a:solidFill>
            <a:schemeClr val="bg1"/>
          </a:solidFill>
        </p:grpSpPr>
        <p:sp>
          <p:nvSpPr>
            <p:cNvPr id="9" name="Freeform 15">
              <a:extLst>
                <a:ext uri="{FF2B5EF4-FFF2-40B4-BE49-F238E27FC236}">
                  <a16:creationId xmlns:a16="http://schemas.microsoft.com/office/drawing/2014/main" xmlns="" id="{23ADCDE9-9727-4AFB-944A-217EBBFE775C}"/>
                </a:ext>
              </a:extLst>
            </p:cNvPr>
            <p:cNvSpPr/>
            <p:nvPr/>
          </p:nvSpPr>
          <p:spPr bwMode="auto">
            <a:xfrm>
              <a:off x="8477250" y="4873625"/>
              <a:ext cx="334962" cy="57150"/>
            </a:xfrm>
            <a:custGeom>
              <a:avLst/>
              <a:gdLst>
                <a:gd name="T0" fmla="*/ 69 w 89"/>
                <a:gd name="T1" fmla="*/ 0 h 15"/>
                <a:gd name="T2" fmla="*/ 21 w 89"/>
                <a:gd name="T3" fmla="*/ 0 h 15"/>
                <a:gd name="T4" fmla="*/ 0 w 89"/>
                <a:gd name="T5" fmla="*/ 8 h 15"/>
                <a:gd name="T6" fmla="*/ 10 w 89"/>
                <a:gd name="T7" fmla="*/ 15 h 15"/>
                <a:gd name="T8" fmla="*/ 79 w 89"/>
                <a:gd name="T9" fmla="*/ 15 h 15"/>
                <a:gd name="T10" fmla="*/ 89 w 89"/>
                <a:gd name="T11" fmla="*/ 8 h 15"/>
                <a:gd name="T12" fmla="*/ 69 w 8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69" y="0"/>
                  </a:moveTo>
                  <a:cubicBezTo>
                    <a:pt x="21" y="0"/>
                    <a:pt x="21" y="0"/>
                    <a:pt x="21" y="0"/>
                  </a:cubicBezTo>
                  <a:cubicBezTo>
                    <a:pt x="15" y="0"/>
                    <a:pt x="0" y="3"/>
                    <a:pt x="0" y="8"/>
                  </a:cubicBezTo>
                  <a:cubicBezTo>
                    <a:pt x="0" y="12"/>
                    <a:pt x="5" y="15"/>
                    <a:pt x="10" y="15"/>
                  </a:cubicBezTo>
                  <a:cubicBezTo>
                    <a:pt x="79" y="15"/>
                    <a:pt x="79" y="15"/>
                    <a:pt x="79" y="15"/>
                  </a:cubicBezTo>
                  <a:cubicBezTo>
                    <a:pt x="84" y="15"/>
                    <a:pt x="89" y="12"/>
                    <a:pt x="89" y="8"/>
                  </a:cubicBezTo>
                  <a:cubicBezTo>
                    <a:pt x="89" y="2"/>
                    <a:pt x="74" y="0"/>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10" name="Freeform 16">
              <a:extLst>
                <a:ext uri="{FF2B5EF4-FFF2-40B4-BE49-F238E27FC236}">
                  <a16:creationId xmlns:a16="http://schemas.microsoft.com/office/drawing/2014/main" xmlns="" id="{45AC12BE-0AB4-4324-B1D9-63BF1A59E694}"/>
                </a:ext>
              </a:extLst>
            </p:cNvPr>
            <p:cNvSpPr>
              <a:spLocks noEditPoints="1"/>
            </p:cNvSpPr>
            <p:nvPr/>
          </p:nvSpPr>
          <p:spPr bwMode="auto">
            <a:xfrm>
              <a:off x="8383588" y="4452938"/>
              <a:ext cx="522287" cy="387350"/>
            </a:xfrm>
            <a:custGeom>
              <a:avLst/>
              <a:gdLst>
                <a:gd name="T0" fmla="*/ 110 w 139"/>
                <a:gd name="T1" fmla="*/ 103 h 103"/>
                <a:gd name="T2" fmla="*/ 30 w 139"/>
                <a:gd name="T3" fmla="*/ 103 h 103"/>
                <a:gd name="T4" fmla="*/ 0 w 139"/>
                <a:gd name="T5" fmla="*/ 74 h 103"/>
                <a:gd name="T6" fmla="*/ 0 w 139"/>
                <a:gd name="T7" fmla="*/ 30 h 103"/>
                <a:gd name="T8" fmla="*/ 30 w 139"/>
                <a:gd name="T9" fmla="*/ 0 h 103"/>
                <a:gd name="T10" fmla="*/ 110 w 139"/>
                <a:gd name="T11" fmla="*/ 0 h 103"/>
                <a:gd name="T12" fmla="*/ 139 w 139"/>
                <a:gd name="T13" fmla="*/ 30 h 103"/>
                <a:gd name="T14" fmla="*/ 139 w 139"/>
                <a:gd name="T15" fmla="*/ 74 h 103"/>
                <a:gd name="T16" fmla="*/ 110 w 139"/>
                <a:gd name="T17" fmla="*/ 103 h 103"/>
                <a:gd name="T18" fmla="*/ 27 w 139"/>
                <a:gd name="T19" fmla="*/ 9 h 103"/>
                <a:gd name="T20" fmla="*/ 8 w 139"/>
                <a:gd name="T21" fmla="*/ 29 h 103"/>
                <a:gd name="T22" fmla="*/ 8 w 139"/>
                <a:gd name="T23" fmla="*/ 75 h 103"/>
                <a:gd name="T24" fmla="*/ 27 w 139"/>
                <a:gd name="T25" fmla="*/ 95 h 103"/>
                <a:gd name="T26" fmla="*/ 112 w 139"/>
                <a:gd name="T27" fmla="*/ 95 h 103"/>
                <a:gd name="T28" fmla="*/ 131 w 139"/>
                <a:gd name="T29" fmla="*/ 75 h 103"/>
                <a:gd name="T30" fmla="*/ 131 w 139"/>
                <a:gd name="T31" fmla="*/ 29 h 103"/>
                <a:gd name="T32" fmla="*/ 112 w 139"/>
                <a:gd name="T33" fmla="*/ 9 h 103"/>
                <a:gd name="T34" fmla="*/ 27 w 139"/>
                <a:gd name="T35"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03">
                  <a:moveTo>
                    <a:pt x="110" y="103"/>
                  </a:moveTo>
                  <a:cubicBezTo>
                    <a:pt x="30" y="103"/>
                    <a:pt x="30" y="103"/>
                    <a:pt x="30" y="103"/>
                  </a:cubicBezTo>
                  <a:cubicBezTo>
                    <a:pt x="13" y="103"/>
                    <a:pt x="0" y="90"/>
                    <a:pt x="0" y="74"/>
                  </a:cubicBezTo>
                  <a:cubicBezTo>
                    <a:pt x="0" y="30"/>
                    <a:pt x="0" y="30"/>
                    <a:pt x="0" y="30"/>
                  </a:cubicBezTo>
                  <a:cubicBezTo>
                    <a:pt x="0" y="14"/>
                    <a:pt x="13" y="0"/>
                    <a:pt x="30" y="0"/>
                  </a:cubicBezTo>
                  <a:cubicBezTo>
                    <a:pt x="110" y="0"/>
                    <a:pt x="110" y="0"/>
                    <a:pt x="110" y="0"/>
                  </a:cubicBezTo>
                  <a:cubicBezTo>
                    <a:pt x="126" y="0"/>
                    <a:pt x="139" y="14"/>
                    <a:pt x="139" y="30"/>
                  </a:cubicBezTo>
                  <a:cubicBezTo>
                    <a:pt x="139" y="74"/>
                    <a:pt x="139" y="74"/>
                    <a:pt x="139" y="74"/>
                  </a:cubicBezTo>
                  <a:cubicBezTo>
                    <a:pt x="139" y="90"/>
                    <a:pt x="126" y="103"/>
                    <a:pt x="110" y="103"/>
                  </a:cubicBezTo>
                  <a:close/>
                  <a:moveTo>
                    <a:pt x="27" y="9"/>
                  </a:moveTo>
                  <a:cubicBezTo>
                    <a:pt x="17" y="9"/>
                    <a:pt x="8" y="18"/>
                    <a:pt x="8" y="29"/>
                  </a:cubicBezTo>
                  <a:cubicBezTo>
                    <a:pt x="8" y="75"/>
                    <a:pt x="8" y="75"/>
                    <a:pt x="8" y="75"/>
                  </a:cubicBezTo>
                  <a:cubicBezTo>
                    <a:pt x="8" y="86"/>
                    <a:pt x="17" y="95"/>
                    <a:pt x="27" y="95"/>
                  </a:cubicBezTo>
                  <a:cubicBezTo>
                    <a:pt x="112" y="95"/>
                    <a:pt x="112" y="95"/>
                    <a:pt x="112" y="95"/>
                  </a:cubicBezTo>
                  <a:cubicBezTo>
                    <a:pt x="122" y="95"/>
                    <a:pt x="131" y="86"/>
                    <a:pt x="131" y="75"/>
                  </a:cubicBezTo>
                  <a:cubicBezTo>
                    <a:pt x="131" y="29"/>
                    <a:pt x="131" y="29"/>
                    <a:pt x="131" y="29"/>
                  </a:cubicBezTo>
                  <a:cubicBezTo>
                    <a:pt x="131" y="18"/>
                    <a:pt x="122" y="9"/>
                    <a:pt x="112" y="9"/>
                  </a:cubicBezTo>
                  <a:lnTo>
                    <a:pt x="2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11" name="Freeform 17">
              <a:extLst>
                <a:ext uri="{FF2B5EF4-FFF2-40B4-BE49-F238E27FC236}">
                  <a16:creationId xmlns:a16="http://schemas.microsoft.com/office/drawing/2014/main" xmlns="" id="{0AFF275F-46AF-4F3F-A48F-B1C024FE33A8}"/>
                </a:ext>
              </a:extLst>
            </p:cNvPr>
            <p:cNvSpPr>
              <a:spLocks noEditPoints="1"/>
            </p:cNvSpPr>
            <p:nvPr/>
          </p:nvSpPr>
          <p:spPr bwMode="auto">
            <a:xfrm>
              <a:off x="8774113" y="4559300"/>
              <a:ext cx="63500"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12" name="Freeform 18">
              <a:extLst>
                <a:ext uri="{FF2B5EF4-FFF2-40B4-BE49-F238E27FC236}">
                  <a16:creationId xmlns:a16="http://schemas.microsoft.com/office/drawing/2014/main" xmlns="" id="{C56F8D43-B2DE-4F35-8773-B79AD5FAB6E8}"/>
                </a:ext>
              </a:extLst>
            </p:cNvPr>
            <p:cNvSpPr>
              <a:spLocks noEditPoints="1"/>
            </p:cNvSpPr>
            <p:nvPr/>
          </p:nvSpPr>
          <p:spPr bwMode="auto">
            <a:xfrm>
              <a:off x="8669338" y="4629150"/>
              <a:ext cx="63500" cy="65087"/>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13" name="Freeform 19">
              <a:extLst>
                <a:ext uri="{FF2B5EF4-FFF2-40B4-BE49-F238E27FC236}">
                  <a16:creationId xmlns:a16="http://schemas.microsoft.com/office/drawing/2014/main" xmlns="" id="{A54CA510-9922-4A5A-9E76-A4AD53A7A588}"/>
                </a:ext>
              </a:extLst>
            </p:cNvPr>
            <p:cNvSpPr>
              <a:spLocks noEditPoints="1"/>
            </p:cNvSpPr>
            <p:nvPr/>
          </p:nvSpPr>
          <p:spPr bwMode="auto">
            <a:xfrm>
              <a:off x="8556625" y="4600575"/>
              <a:ext cx="60325" cy="63500"/>
            </a:xfrm>
            <a:custGeom>
              <a:avLst/>
              <a:gdLst>
                <a:gd name="T0" fmla="*/ 8 w 16"/>
                <a:gd name="T1" fmla="*/ 17 h 17"/>
                <a:gd name="T2" fmla="*/ 0 w 16"/>
                <a:gd name="T3" fmla="*/ 9 h 17"/>
                <a:gd name="T4" fmla="*/ 8 w 16"/>
                <a:gd name="T5" fmla="*/ 0 h 17"/>
                <a:gd name="T6" fmla="*/ 16 w 16"/>
                <a:gd name="T7" fmla="*/ 9 h 17"/>
                <a:gd name="T8" fmla="*/ 8 w 16"/>
                <a:gd name="T9" fmla="*/ 17 h 17"/>
                <a:gd name="T10" fmla="*/ 8 w 16"/>
                <a:gd name="T11" fmla="*/ 5 h 17"/>
                <a:gd name="T12" fmla="*/ 4 w 16"/>
                <a:gd name="T13" fmla="*/ 9 h 17"/>
                <a:gd name="T14" fmla="*/ 8 w 16"/>
                <a:gd name="T15" fmla="*/ 13 h 17"/>
                <a:gd name="T16" fmla="*/ 12 w 16"/>
                <a:gd name="T17" fmla="*/ 9 h 17"/>
                <a:gd name="T18" fmla="*/ 8 w 16"/>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17"/>
                  </a:moveTo>
                  <a:cubicBezTo>
                    <a:pt x="3" y="17"/>
                    <a:pt x="0" y="13"/>
                    <a:pt x="0" y="9"/>
                  </a:cubicBezTo>
                  <a:cubicBezTo>
                    <a:pt x="0" y="4"/>
                    <a:pt x="3" y="0"/>
                    <a:pt x="8" y="0"/>
                  </a:cubicBezTo>
                  <a:cubicBezTo>
                    <a:pt x="13" y="0"/>
                    <a:pt x="16" y="4"/>
                    <a:pt x="16" y="9"/>
                  </a:cubicBezTo>
                  <a:cubicBezTo>
                    <a:pt x="16"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14" name="Freeform 20">
              <a:extLst>
                <a:ext uri="{FF2B5EF4-FFF2-40B4-BE49-F238E27FC236}">
                  <a16:creationId xmlns:a16="http://schemas.microsoft.com/office/drawing/2014/main" xmlns="" id="{67C7B3D6-9054-45DD-8DB7-E1FE5806AF60}"/>
                </a:ext>
              </a:extLst>
            </p:cNvPr>
            <p:cNvSpPr>
              <a:spLocks noEditPoints="1"/>
            </p:cNvSpPr>
            <p:nvPr/>
          </p:nvSpPr>
          <p:spPr bwMode="auto">
            <a:xfrm>
              <a:off x="8451850" y="4675188"/>
              <a:ext cx="63500" cy="60325"/>
            </a:xfrm>
            <a:custGeom>
              <a:avLst/>
              <a:gdLst>
                <a:gd name="T0" fmla="*/ 8 w 17"/>
                <a:gd name="T1" fmla="*/ 16 h 16"/>
                <a:gd name="T2" fmla="*/ 0 w 17"/>
                <a:gd name="T3" fmla="*/ 8 h 16"/>
                <a:gd name="T4" fmla="*/ 8 w 17"/>
                <a:gd name="T5" fmla="*/ 0 h 16"/>
                <a:gd name="T6" fmla="*/ 17 w 17"/>
                <a:gd name="T7" fmla="*/ 8 h 16"/>
                <a:gd name="T8" fmla="*/ 8 w 17"/>
                <a:gd name="T9" fmla="*/ 16 h 16"/>
                <a:gd name="T10" fmla="*/ 8 w 17"/>
                <a:gd name="T11" fmla="*/ 4 h 16"/>
                <a:gd name="T12" fmla="*/ 4 w 17"/>
                <a:gd name="T13" fmla="*/ 8 h 16"/>
                <a:gd name="T14" fmla="*/ 8 w 17"/>
                <a:gd name="T15" fmla="*/ 12 h 16"/>
                <a:gd name="T16" fmla="*/ 12 w 17"/>
                <a:gd name="T17" fmla="*/ 8 h 16"/>
                <a:gd name="T18" fmla="*/ 8 w 17"/>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8" y="16"/>
                  </a:moveTo>
                  <a:cubicBezTo>
                    <a:pt x="4" y="16"/>
                    <a:pt x="0" y="13"/>
                    <a:pt x="0" y="8"/>
                  </a:cubicBezTo>
                  <a:cubicBezTo>
                    <a:pt x="0" y="3"/>
                    <a:pt x="4" y="0"/>
                    <a:pt x="8" y="0"/>
                  </a:cubicBezTo>
                  <a:cubicBezTo>
                    <a:pt x="13" y="0"/>
                    <a:pt x="17" y="3"/>
                    <a:pt x="17" y="8"/>
                  </a:cubicBezTo>
                  <a:cubicBezTo>
                    <a:pt x="17"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15" name="Freeform 21">
              <a:extLst>
                <a:ext uri="{FF2B5EF4-FFF2-40B4-BE49-F238E27FC236}">
                  <a16:creationId xmlns:a16="http://schemas.microsoft.com/office/drawing/2014/main" xmlns="" id="{FF98456C-B4EF-4A25-BFED-93E6FF57C202}"/>
                </a:ext>
              </a:extLst>
            </p:cNvPr>
            <p:cNvSpPr/>
            <p:nvPr/>
          </p:nvSpPr>
          <p:spPr bwMode="auto">
            <a:xfrm>
              <a:off x="8721725" y="4595813"/>
              <a:ext cx="71437" cy="57150"/>
            </a:xfrm>
            <a:custGeom>
              <a:avLst/>
              <a:gdLst>
                <a:gd name="T0" fmla="*/ 2 w 19"/>
                <a:gd name="T1" fmla="*/ 15 h 15"/>
                <a:gd name="T2" fmla="*/ 19 w 19"/>
                <a:gd name="T3" fmla="*/ 4 h 15"/>
                <a:gd name="T4" fmla="*/ 17 w 19"/>
                <a:gd name="T5" fmla="*/ 0 h 15"/>
                <a:gd name="T6" fmla="*/ 0 w 19"/>
                <a:gd name="T7" fmla="*/ 11 h 15"/>
                <a:gd name="T8" fmla="*/ 2 w 19"/>
                <a:gd name="T9" fmla="*/ 15 h 15"/>
              </a:gdLst>
              <a:ahLst/>
              <a:cxnLst>
                <a:cxn ang="0">
                  <a:pos x="T0" y="T1"/>
                </a:cxn>
                <a:cxn ang="0">
                  <a:pos x="T2" y="T3"/>
                </a:cxn>
                <a:cxn ang="0">
                  <a:pos x="T4" y="T5"/>
                </a:cxn>
                <a:cxn ang="0">
                  <a:pos x="T6" y="T7"/>
                </a:cxn>
                <a:cxn ang="0">
                  <a:pos x="T8" y="T9"/>
                </a:cxn>
              </a:cxnLst>
              <a:rect l="0" t="0" r="r" b="b"/>
              <a:pathLst>
                <a:path w="19" h="15">
                  <a:moveTo>
                    <a:pt x="2" y="15"/>
                  </a:moveTo>
                  <a:cubicBezTo>
                    <a:pt x="19" y="4"/>
                    <a:pt x="19" y="4"/>
                    <a:pt x="19" y="4"/>
                  </a:cubicBezTo>
                  <a:cubicBezTo>
                    <a:pt x="17" y="0"/>
                    <a:pt x="17" y="0"/>
                    <a:pt x="17" y="0"/>
                  </a:cubicBezTo>
                  <a:cubicBezTo>
                    <a:pt x="0" y="11"/>
                    <a:pt x="0" y="11"/>
                    <a:pt x="0" y="11"/>
                  </a:cubicBezTo>
                  <a:cubicBezTo>
                    <a:pt x="1"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16" name="Freeform 22">
              <a:extLst>
                <a:ext uri="{FF2B5EF4-FFF2-40B4-BE49-F238E27FC236}">
                  <a16:creationId xmlns:a16="http://schemas.microsoft.com/office/drawing/2014/main" xmlns="" id="{E545DB8A-572C-4578-A37E-AF4435CAED92}"/>
                </a:ext>
              </a:extLst>
            </p:cNvPr>
            <p:cNvSpPr/>
            <p:nvPr/>
          </p:nvSpPr>
          <p:spPr bwMode="auto">
            <a:xfrm>
              <a:off x="8496300" y="4645025"/>
              <a:ext cx="71437" cy="55562"/>
            </a:xfrm>
            <a:custGeom>
              <a:avLst/>
              <a:gdLst>
                <a:gd name="T0" fmla="*/ 16 w 19"/>
                <a:gd name="T1" fmla="*/ 0 h 15"/>
                <a:gd name="T2" fmla="*/ 0 w 19"/>
                <a:gd name="T3" fmla="*/ 11 h 15"/>
                <a:gd name="T4" fmla="*/ 3 w 19"/>
                <a:gd name="T5" fmla="*/ 15 h 15"/>
                <a:gd name="T6" fmla="*/ 19 w 19"/>
                <a:gd name="T7" fmla="*/ 3 h 15"/>
                <a:gd name="T8" fmla="*/ 16 w 19"/>
                <a:gd name="T9" fmla="*/ 0 h 15"/>
              </a:gdLst>
              <a:ahLst/>
              <a:cxnLst>
                <a:cxn ang="0">
                  <a:pos x="T0" y="T1"/>
                </a:cxn>
                <a:cxn ang="0">
                  <a:pos x="T2" y="T3"/>
                </a:cxn>
                <a:cxn ang="0">
                  <a:pos x="T4" y="T5"/>
                </a:cxn>
                <a:cxn ang="0">
                  <a:pos x="T6" y="T7"/>
                </a:cxn>
                <a:cxn ang="0">
                  <a:pos x="T8" y="T9"/>
                </a:cxn>
              </a:cxnLst>
              <a:rect l="0" t="0" r="r" b="b"/>
              <a:pathLst>
                <a:path w="19" h="15">
                  <a:moveTo>
                    <a:pt x="16" y="0"/>
                  </a:moveTo>
                  <a:cubicBezTo>
                    <a:pt x="0" y="11"/>
                    <a:pt x="0" y="11"/>
                    <a:pt x="0" y="11"/>
                  </a:cubicBezTo>
                  <a:cubicBezTo>
                    <a:pt x="3" y="15"/>
                    <a:pt x="3" y="15"/>
                    <a:pt x="3" y="15"/>
                  </a:cubicBezTo>
                  <a:cubicBezTo>
                    <a:pt x="19" y="3"/>
                    <a:pt x="19" y="3"/>
                    <a:pt x="19" y="3"/>
                  </a:cubicBezTo>
                  <a:cubicBezTo>
                    <a:pt x="18"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17" name="Freeform 23">
              <a:extLst>
                <a:ext uri="{FF2B5EF4-FFF2-40B4-BE49-F238E27FC236}">
                  <a16:creationId xmlns:a16="http://schemas.microsoft.com/office/drawing/2014/main" xmlns="" id="{4A0515C6-0918-4BC4-B10F-C22B4B0055DB}"/>
                </a:ext>
              </a:extLst>
            </p:cNvPr>
            <p:cNvSpPr/>
            <p:nvPr/>
          </p:nvSpPr>
          <p:spPr bwMode="auto">
            <a:xfrm>
              <a:off x="8612188" y="4633913"/>
              <a:ext cx="60325" cy="30162"/>
            </a:xfrm>
            <a:custGeom>
              <a:avLst/>
              <a:gdLst>
                <a:gd name="T0" fmla="*/ 16 w 16"/>
                <a:gd name="T1" fmla="*/ 4 h 8"/>
                <a:gd name="T2" fmla="*/ 1 w 16"/>
                <a:gd name="T3" fmla="*/ 0 h 8"/>
                <a:gd name="T4" fmla="*/ 1 w 16"/>
                <a:gd name="T5" fmla="*/ 0 h 8"/>
                <a:gd name="T6" fmla="*/ 0 w 16"/>
                <a:gd name="T7" fmla="*/ 4 h 8"/>
                <a:gd name="T8" fmla="*/ 15 w 16"/>
                <a:gd name="T9" fmla="*/ 8 h 8"/>
                <a:gd name="T10" fmla="*/ 15 w 16"/>
                <a:gd name="T11" fmla="*/ 8 h 8"/>
                <a:gd name="T12" fmla="*/ 16 w 1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6" y="4"/>
                  </a:moveTo>
                  <a:cubicBezTo>
                    <a:pt x="1" y="0"/>
                    <a:pt x="1" y="0"/>
                    <a:pt x="1" y="0"/>
                  </a:cubicBezTo>
                  <a:cubicBezTo>
                    <a:pt x="1" y="0"/>
                    <a:pt x="1" y="0"/>
                    <a:pt x="1" y="0"/>
                  </a:cubicBezTo>
                  <a:cubicBezTo>
                    <a:pt x="1" y="1"/>
                    <a:pt x="1" y="3"/>
                    <a:pt x="0" y="4"/>
                  </a:cubicBezTo>
                  <a:cubicBezTo>
                    <a:pt x="15" y="8"/>
                    <a:pt x="15" y="8"/>
                    <a:pt x="15" y="8"/>
                  </a:cubicBezTo>
                  <a:cubicBezTo>
                    <a:pt x="15" y="8"/>
                    <a:pt x="15" y="8"/>
                    <a:pt x="15" y="8"/>
                  </a:cubicBezTo>
                  <a:cubicBezTo>
                    <a:pt x="15" y="6"/>
                    <a:pt x="16" y="5"/>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grpSp>
      <p:grpSp>
        <p:nvGrpSpPr>
          <p:cNvPr id="18" name="Group 24">
            <a:extLst>
              <a:ext uri="{FF2B5EF4-FFF2-40B4-BE49-F238E27FC236}">
                <a16:creationId xmlns:a16="http://schemas.microsoft.com/office/drawing/2014/main" xmlns="" id="{EB999097-F69C-4318-91C0-3E8BCC5F43A3}"/>
              </a:ext>
            </a:extLst>
          </p:cNvPr>
          <p:cNvGrpSpPr/>
          <p:nvPr/>
        </p:nvGrpSpPr>
        <p:grpSpPr>
          <a:xfrm>
            <a:off x="5025786" y="2895102"/>
            <a:ext cx="484977" cy="438107"/>
            <a:chOff x="9204326" y="3648075"/>
            <a:chExt cx="500062" cy="454026"/>
          </a:xfrm>
          <a:solidFill>
            <a:schemeClr val="bg1"/>
          </a:solidFill>
        </p:grpSpPr>
        <p:sp>
          <p:nvSpPr>
            <p:cNvPr id="19" name="Freeform 25">
              <a:extLst>
                <a:ext uri="{FF2B5EF4-FFF2-40B4-BE49-F238E27FC236}">
                  <a16:creationId xmlns:a16="http://schemas.microsoft.com/office/drawing/2014/main" xmlns="" id="{0D7C8642-D0F7-43CD-9B71-927AE4F229B5}"/>
                </a:ext>
              </a:extLst>
            </p:cNvPr>
            <p:cNvSpPr/>
            <p:nvPr/>
          </p:nvSpPr>
          <p:spPr bwMode="auto">
            <a:xfrm>
              <a:off x="9204326" y="3840163"/>
              <a:ext cx="304800" cy="261938"/>
            </a:xfrm>
            <a:custGeom>
              <a:avLst/>
              <a:gdLst>
                <a:gd name="T0" fmla="*/ 22 w 81"/>
                <a:gd name="T1" fmla="*/ 0 h 70"/>
                <a:gd name="T2" fmla="*/ 33 w 81"/>
                <a:gd name="T3" fmla="*/ 0 h 70"/>
                <a:gd name="T4" fmla="*/ 36 w 81"/>
                <a:gd name="T5" fmla="*/ 10 h 70"/>
                <a:gd name="T6" fmla="*/ 33 w 81"/>
                <a:gd name="T7" fmla="*/ 48 h 70"/>
                <a:gd name="T8" fmla="*/ 41 w 81"/>
                <a:gd name="T9" fmla="*/ 62 h 70"/>
                <a:gd name="T10" fmla="*/ 48 w 81"/>
                <a:gd name="T11" fmla="*/ 48 h 70"/>
                <a:gd name="T12" fmla="*/ 44 w 81"/>
                <a:gd name="T13" fmla="*/ 10 h 70"/>
                <a:gd name="T14" fmla="*/ 47 w 81"/>
                <a:gd name="T15" fmla="*/ 0 h 70"/>
                <a:gd name="T16" fmla="*/ 59 w 81"/>
                <a:gd name="T17" fmla="*/ 0 h 70"/>
                <a:gd name="T18" fmla="*/ 59 w 81"/>
                <a:gd name="T19" fmla="*/ 0 h 70"/>
                <a:gd name="T20" fmla="*/ 79 w 81"/>
                <a:gd name="T21" fmla="*/ 23 h 70"/>
                <a:gd name="T22" fmla="*/ 77 w 81"/>
                <a:gd name="T23" fmla="*/ 47 h 70"/>
                <a:gd name="T24" fmla="*/ 56 w 81"/>
                <a:gd name="T25" fmla="*/ 70 h 70"/>
                <a:gd name="T26" fmla="*/ 25 w 81"/>
                <a:gd name="T27" fmla="*/ 70 h 70"/>
                <a:gd name="T28" fmla="*/ 4 w 81"/>
                <a:gd name="T29" fmla="*/ 47 h 70"/>
                <a:gd name="T30" fmla="*/ 1 w 81"/>
                <a:gd name="T31" fmla="*/ 23 h 70"/>
                <a:gd name="T32" fmla="*/ 22 w 81"/>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0">
                  <a:moveTo>
                    <a:pt x="22" y="0"/>
                  </a:moveTo>
                  <a:cubicBezTo>
                    <a:pt x="33" y="0"/>
                    <a:pt x="33" y="0"/>
                    <a:pt x="33" y="0"/>
                  </a:cubicBezTo>
                  <a:cubicBezTo>
                    <a:pt x="33" y="1"/>
                    <a:pt x="33" y="7"/>
                    <a:pt x="36" y="10"/>
                  </a:cubicBezTo>
                  <a:cubicBezTo>
                    <a:pt x="36" y="10"/>
                    <a:pt x="31" y="39"/>
                    <a:pt x="33" y="48"/>
                  </a:cubicBezTo>
                  <a:cubicBezTo>
                    <a:pt x="34" y="52"/>
                    <a:pt x="37" y="62"/>
                    <a:pt x="41" y="62"/>
                  </a:cubicBezTo>
                  <a:cubicBezTo>
                    <a:pt x="44" y="62"/>
                    <a:pt x="47" y="52"/>
                    <a:pt x="48" y="48"/>
                  </a:cubicBezTo>
                  <a:cubicBezTo>
                    <a:pt x="50" y="39"/>
                    <a:pt x="44" y="10"/>
                    <a:pt x="44" y="10"/>
                  </a:cubicBezTo>
                  <a:cubicBezTo>
                    <a:pt x="45" y="9"/>
                    <a:pt x="46" y="7"/>
                    <a:pt x="47" y="0"/>
                  </a:cubicBezTo>
                  <a:cubicBezTo>
                    <a:pt x="59" y="0"/>
                    <a:pt x="59" y="0"/>
                    <a:pt x="59" y="0"/>
                  </a:cubicBezTo>
                  <a:cubicBezTo>
                    <a:pt x="59" y="0"/>
                    <a:pt x="59" y="0"/>
                    <a:pt x="59" y="0"/>
                  </a:cubicBezTo>
                  <a:cubicBezTo>
                    <a:pt x="70" y="0"/>
                    <a:pt x="81" y="11"/>
                    <a:pt x="79" y="23"/>
                  </a:cubicBezTo>
                  <a:cubicBezTo>
                    <a:pt x="77" y="47"/>
                    <a:pt x="77" y="47"/>
                    <a:pt x="77" y="47"/>
                  </a:cubicBezTo>
                  <a:cubicBezTo>
                    <a:pt x="74" y="59"/>
                    <a:pt x="67" y="70"/>
                    <a:pt x="56" y="70"/>
                  </a:cubicBezTo>
                  <a:cubicBezTo>
                    <a:pt x="25" y="70"/>
                    <a:pt x="25" y="70"/>
                    <a:pt x="25" y="70"/>
                  </a:cubicBezTo>
                  <a:cubicBezTo>
                    <a:pt x="13" y="70"/>
                    <a:pt x="7" y="59"/>
                    <a:pt x="4" y="47"/>
                  </a:cubicBezTo>
                  <a:cubicBezTo>
                    <a:pt x="1" y="23"/>
                    <a:pt x="1" y="23"/>
                    <a:pt x="1" y="23"/>
                  </a:cubicBezTo>
                  <a:cubicBezTo>
                    <a:pt x="0" y="10"/>
                    <a:pt x="11"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20" name="Oval 26">
              <a:extLst>
                <a:ext uri="{FF2B5EF4-FFF2-40B4-BE49-F238E27FC236}">
                  <a16:creationId xmlns:a16="http://schemas.microsoft.com/office/drawing/2014/main" xmlns="" id="{2096B953-19CF-45DD-B46D-1A4D6262AD06}"/>
                </a:ext>
              </a:extLst>
            </p:cNvPr>
            <p:cNvSpPr>
              <a:spLocks noChangeArrowheads="1"/>
            </p:cNvSpPr>
            <p:nvPr/>
          </p:nvSpPr>
          <p:spPr bwMode="auto">
            <a:xfrm>
              <a:off x="9280526" y="3648075"/>
              <a:ext cx="153988"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21" name="Freeform 27">
              <a:extLst>
                <a:ext uri="{FF2B5EF4-FFF2-40B4-BE49-F238E27FC236}">
                  <a16:creationId xmlns:a16="http://schemas.microsoft.com/office/drawing/2014/main" xmlns="" id="{AEEDC29C-CFCC-40CB-8F3D-5E7A5981AE00}"/>
                </a:ext>
              </a:extLst>
            </p:cNvPr>
            <p:cNvSpPr>
              <a:spLocks noEditPoints="1"/>
            </p:cNvSpPr>
            <p:nvPr/>
          </p:nvSpPr>
          <p:spPr bwMode="auto">
            <a:xfrm>
              <a:off x="9399588" y="3730625"/>
              <a:ext cx="304800" cy="109538"/>
            </a:xfrm>
            <a:custGeom>
              <a:avLst/>
              <a:gdLst>
                <a:gd name="T0" fmla="*/ 81 w 81"/>
                <a:gd name="T1" fmla="*/ 27 h 29"/>
                <a:gd name="T2" fmla="*/ 64 w 81"/>
                <a:gd name="T3" fmla="*/ 10 h 29"/>
                <a:gd name="T4" fmla="*/ 62 w 81"/>
                <a:gd name="T5" fmla="*/ 10 h 29"/>
                <a:gd name="T6" fmla="*/ 62 w 81"/>
                <a:gd name="T7" fmla="*/ 6 h 29"/>
                <a:gd name="T8" fmla="*/ 55 w 81"/>
                <a:gd name="T9" fmla="*/ 0 h 29"/>
                <a:gd name="T10" fmla="*/ 49 w 81"/>
                <a:gd name="T11" fmla="*/ 6 h 29"/>
                <a:gd name="T12" fmla="*/ 49 w 81"/>
                <a:gd name="T13" fmla="*/ 10 h 29"/>
                <a:gd name="T14" fmla="*/ 24 w 81"/>
                <a:gd name="T15" fmla="*/ 10 h 29"/>
                <a:gd name="T16" fmla="*/ 24 w 81"/>
                <a:gd name="T17" fmla="*/ 6 h 29"/>
                <a:gd name="T18" fmla="*/ 17 w 81"/>
                <a:gd name="T19" fmla="*/ 0 h 29"/>
                <a:gd name="T20" fmla="*/ 15 w 81"/>
                <a:gd name="T21" fmla="*/ 0 h 29"/>
                <a:gd name="T22" fmla="*/ 0 w 81"/>
                <a:gd name="T23" fmla="*/ 23 h 29"/>
                <a:gd name="T24" fmla="*/ 1 w 81"/>
                <a:gd name="T25" fmla="*/ 23 h 29"/>
                <a:gd name="T26" fmla="*/ 1 w 81"/>
                <a:gd name="T27" fmla="*/ 23 h 29"/>
                <a:gd name="T28" fmla="*/ 7 w 81"/>
                <a:gd name="T29" fmla="*/ 23 h 29"/>
                <a:gd name="T30" fmla="*/ 24 w 81"/>
                <a:gd name="T31" fmla="*/ 29 h 29"/>
                <a:gd name="T32" fmla="*/ 81 w 81"/>
                <a:gd name="T33" fmla="*/ 29 h 29"/>
                <a:gd name="T34" fmla="*/ 81 w 81"/>
                <a:gd name="T35" fmla="*/ 27 h 29"/>
                <a:gd name="T36" fmla="*/ 17 w 81"/>
                <a:gd name="T37" fmla="*/ 22 h 29"/>
                <a:gd name="T38" fmla="*/ 11 w 81"/>
                <a:gd name="T39" fmla="*/ 16 h 29"/>
                <a:gd name="T40" fmla="*/ 11 w 81"/>
                <a:gd name="T41" fmla="*/ 15 h 29"/>
                <a:gd name="T42" fmla="*/ 17 w 81"/>
                <a:gd name="T43" fmla="*/ 19 h 29"/>
                <a:gd name="T44" fmla="*/ 23 w 81"/>
                <a:gd name="T45" fmla="*/ 15 h 29"/>
                <a:gd name="T46" fmla="*/ 24 w 81"/>
                <a:gd name="T47" fmla="*/ 16 h 29"/>
                <a:gd name="T48" fmla="*/ 17 w 81"/>
                <a:gd name="T49" fmla="*/ 22 h 29"/>
                <a:gd name="T50" fmla="*/ 55 w 81"/>
                <a:gd name="T51" fmla="*/ 22 h 29"/>
                <a:gd name="T52" fmla="*/ 49 w 81"/>
                <a:gd name="T53" fmla="*/ 16 h 29"/>
                <a:gd name="T54" fmla="*/ 49 w 81"/>
                <a:gd name="T55" fmla="*/ 15 h 29"/>
                <a:gd name="T56" fmla="*/ 55 w 81"/>
                <a:gd name="T57" fmla="*/ 19 h 29"/>
                <a:gd name="T58" fmla="*/ 62 w 81"/>
                <a:gd name="T59" fmla="*/ 15 h 29"/>
                <a:gd name="T60" fmla="*/ 62 w 81"/>
                <a:gd name="T61" fmla="*/ 16 h 29"/>
                <a:gd name="T62" fmla="*/ 55 w 81"/>
                <a:gd name="T63"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29">
                  <a:moveTo>
                    <a:pt x="81" y="27"/>
                  </a:moveTo>
                  <a:cubicBezTo>
                    <a:pt x="81" y="17"/>
                    <a:pt x="73" y="10"/>
                    <a:pt x="64" y="10"/>
                  </a:cubicBezTo>
                  <a:cubicBezTo>
                    <a:pt x="62" y="10"/>
                    <a:pt x="62" y="10"/>
                    <a:pt x="62" y="10"/>
                  </a:cubicBezTo>
                  <a:cubicBezTo>
                    <a:pt x="62" y="6"/>
                    <a:pt x="62" y="6"/>
                    <a:pt x="62" y="6"/>
                  </a:cubicBezTo>
                  <a:cubicBezTo>
                    <a:pt x="62" y="3"/>
                    <a:pt x="59" y="0"/>
                    <a:pt x="55" y="0"/>
                  </a:cubicBezTo>
                  <a:cubicBezTo>
                    <a:pt x="52" y="0"/>
                    <a:pt x="49" y="3"/>
                    <a:pt x="49" y="6"/>
                  </a:cubicBezTo>
                  <a:cubicBezTo>
                    <a:pt x="49" y="10"/>
                    <a:pt x="49" y="10"/>
                    <a:pt x="49" y="10"/>
                  </a:cubicBezTo>
                  <a:cubicBezTo>
                    <a:pt x="24" y="10"/>
                    <a:pt x="24" y="10"/>
                    <a:pt x="24" y="10"/>
                  </a:cubicBezTo>
                  <a:cubicBezTo>
                    <a:pt x="24" y="6"/>
                    <a:pt x="24" y="6"/>
                    <a:pt x="24" y="6"/>
                  </a:cubicBezTo>
                  <a:cubicBezTo>
                    <a:pt x="24" y="3"/>
                    <a:pt x="21" y="0"/>
                    <a:pt x="17" y="0"/>
                  </a:cubicBezTo>
                  <a:cubicBezTo>
                    <a:pt x="17" y="0"/>
                    <a:pt x="16" y="0"/>
                    <a:pt x="15" y="0"/>
                  </a:cubicBezTo>
                  <a:cubicBezTo>
                    <a:pt x="14" y="10"/>
                    <a:pt x="8" y="19"/>
                    <a:pt x="0" y="23"/>
                  </a:cubicBezTo>
                  <a:cubicBezTo>
                    <a:pt x="1" y="23"/>
                    <a:pt x="1" y="23"/>
                    <a:pt x="1" y="23"/>
                  </a:cubicBezTo>
                  <a:cubicBezTo>
                    <a:pt x="1" y="23"/>
                    <a:pt x="1" y="23"/>
                    <a:pt x="1" y="23"/>
                  </a:cubicBezTo>
                  <a:cubicBezTo>
                    <a:pt x="7" y="23"/>
                    <a:pt x="7" y="23"/>
                    <a:pt x="7" y="23"/>
                  </a:cubicBezTo>
                  <a:cubicBezTo>
                    <a:pt x="13" y="23"/>
                    <a:pt x="19" y="25"/>
                    <a:pt x="24" y="29"/>
                  </a:cubicBezTo>
                  <a:cubicBezTo>
                    <a:pt x="81" y="29"/>
                    <a:pt x="81" y="29"/>
                    <a:pt x="81" y="29"/>
                  </a:cubicBezTo>
                  <a:lnTo>
                    <a:pt x="81" y="27"/>
                  </a:lnTo>
                  <a:close/>
                  <a:moveTo>
                    <a:pt x="17" y="22"/>
                  </a:moveTo>
                  <a:cubicBezTo>
                    <a:pt x="14" y="22"/>
                    <a:pt x="11" y="19"/>
                    <a:pt x="11" y="16"/>
                  </a:cubicBezTo>
                  <a:cubicBezTo>
                    <a:pt x="11" y="15"/>
                    <a:pt x="11" y="15"/>
                    <a:pt x="11" y="15"/>
                  </a:cubicBezTo>
                  <a:cubicBezTo>
                    <a:pt x="12" y="17"/>
                    <a:pt x="15" y="19"/>
                    <a:pt x="17" y="19"/>
                  </a:cubicBezTo>
                  <a:cubicBezTo>
                    <a:pt x="20" y="19"/>
                    <a:pt x="22" y="17"/>
                    <a:pt x="23" y="15"/>
                  </a:cubicBezTo>
                  <a:cubicBezTo>
                    <a:pt x="24" y="15"/>
                    <a:pt x="24" y="15"/>
                    <a:pt x="24" y="16"/>
                  </a:cubicBezTo>
                  <a:cubicBezTo>
                    <a:pt x="24" y="19"/>
                    <a:pt x="21" y="22"/>
                    <a:pt x="17" y="22"/>
                  </a:cubicBezTo>
                  <a:close/>
                  <a:moveTo>
                    <a:pt x="55" y="22"/>
                  </a:moveTo>
                  <a:cubicBezTo>
                    <a:pt x="52" y="22"/>
                    <a:pt x="49" y="19"/>
                    <a:pt x="49" y="16"/>
                  </a:cubicBezTo>
                  <a:cubicBezTo>
                    <a:pt x="49" y="15"/>
                    <a:pt x="49" y="15"/>
                    <a:pt x="49" y="15"/>
                  </a:cubicBezTo>
                  <a:cubicBezTo>
                    <a:pt x="50" y="17"/>
                    <a:pt x="53" y="19"/>
                    <a:pt x="55" y="19"/>
                  </a:cubicBezTo>
                  <a:cubicBezTo>
                    <a:pt x="58" y="19"/>
                    <a:pt x="61" y="17"/>
                    <a:pt x="62" y="15"/>
                  </a:cubicBezTo>
                  <a:cubicBezTo>
                    <a:pt x="62" y="15"/>
                    <a:pt x="62" y="15"/>
                    <a:pt x="62" y="16"/>
                  </a:cubicBezTo>
                  <a:cubicBezTo>
                    <a:pt x="62" y="19"/>
                    <a:pt x="59" y="22"/>
                    <a:pt x="5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22" name="Freeform 28">
              <a:extLst>
                <a:ext uri="{FF2B5EF4-FFF2-40B4-BE49-F238E27FC236}">
                  <a16:creationId xmlns:a16="http://schemas.microsoft.com/office/drawing/2014/main" xmlns="" id="{0FB31210-779B-4449-BD6C-450DB0422C97}"/>
                </a:ext>
              </a:extLst>
            </p:cNvPr>
            <p:cNvSpPr/>
            <p:nvPr/>
          </p:nvSpPr>
          <p:spPr bwMode="auto">
            <a:xfrm>
              <a:off x="9475788" y="3862388"/>
              <a:ext cx="228600" cy="239713"/>
            </a:xfrm>
            <a:custGeom>
              <a:avLst/>
              <a:gdLst>
                <a:gd name="T0" fmla="*/ 47 w 61"/>
                <a:gd name="T1" fmla="*/ 5 h 64"/>
                <a:gd name="T2" fmla="*/ 55 w 61"/>
                <a:gd name="T3" fmla="*/ 5 h 64"/>
                <a:gd name="T4" fmla="*/ 55 w 61"/>
                <a:gd name="T5" fmla="*/ 48 h 64"/>
                <a:gd name="T6" fmla="*/ 46 w 61"/>
                <a:gd name="T7" fmla="*/ 58 h 64"/>
                <a:gd name="T8" fmla="*/ 5 w 61"/>
                <a:gd name="T9" fmla="*/ 58 h 64"/>
                <a:gd name="T10" fmla="*/ 0 w 61"/>
                <a:gd name="T11" fmla="*/ 64 h 64"/>
                <a:gd name="T12" fmla="*/ 44 w 61"/>
                <a:gd name="T13" fmla="*/ 64 h 64"/>
                <a:gd name="T14" fmla="*/ 61 w 61"/>
                <a:gd name="T15" fmla="*/ 47 h 64"/>
                <a:gd name="T16" fmla="*/ 61 w 61"/>
                <a:gd name="T17" fmla="*/ 0 h 64"/>
                <a:gd name="T18" fmla="*/ 45 w 61"/>
                <a:gd name="T19" fmla="*/ 0 h 64"/>
                <a:gd name="T20" fmla="*/ 9 w 61"/>
                <a:gd name="T21" fmla="*/ 0 h 64"/>
                <a:gd name="T22" fmla="*/ 12 w 61"/>
                <a:gd name="T23" fmla="*/ 5 h 64"/>
                <a:gd name="T24" fmla="*/ 47 w 61"/>
                <a:gd name="T25"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4">
                  <a:moveTo>
                    <a:pt x="47" y="5"/>
                  </a:moveTo>
                  <a:cubicBezTo>
                    <a:pt x="55" y="5"/>
                    <a:pt x="55" y="5"/>
                    <a:pt x="55" y="5"/>
                  </a:cubicBezTo>
                  <a:cubicBezTo>
                    <a:pt x="55" y="48"/>
                    <a:pt x="55" y="48"/>
                    <a:pt x="55" y="48"/>
                  </a:cubicBezTo>
                  <a:cubicBezTo>
                    <a:pt x="55" y="53"/>
                    <a:pt x="51" y="58"/>
                    <a:pt x="46" y="58"/>
                  </a:cubicBezTo>
                  <a:cubicBezTo>
                    <a:pt x="5" y="58"/>
                    <a:pt x="5" y="58"/>
                    <a:pt x="5" y="58"/>
                  </a:cubicBezTo>
                  <a:cubicBezTo>
                    <a:pt x="3" y="60"/>
                    <a:pt x="2" y="62"/>
                    <a:pt x="0" y="64"/>
                  </a:cubicBezTo>
                  <a:cubicBezTo>
                    <a:pt x="44" y="64"/>
                    <a:pt x="44" y="64"/>
                    <a:pt x="44" y="64"/>
                  </a:cubicBezTo>
                  <a:cubicBezTo>
                    <a:pt x="53" y="64"/>
                    <a:pt x="61" y="56"/>
                    <a:pt x="61" y="47"/>
                  </a:cubicBezTo>
                  <a:cubicBezTo>
                    <a:pt x="61" y="0"/>
                    <a:pt x="61" y="0"/>
                    <a:pt x="61" y="0"/>
                  </a:cubicBezTo>
                  <a:cubicBezTo>
                    <a:pt x="45" y="0"/>
                    <a:pt x="45" y="0"/>
                    <a:pt x="45" y="0"/>
                  </a:cubicBezTo>
                  <a:cubicBezTo>
                    <a:pt x="9" y="0"/>
                    <a:pt x="9" y="0"/>
                    <a:pt x="9" y="0"/>
                  </a:cubicBezTo>
                  <a:cubicBezTo>
                    <a:pt x="10" y="2"/>
                    <a:pt x="11" y="4"/>
                    <a:pt x="12" y="5"/>
                  </a:cubicBezTo>
                  <a:lnTo>
                    <a:pt x="4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23" name="Freeform 29">
              <a:extLst>
                <a:ext uri="{FF2B5EF4-FFF2-40B4-BE49-F238E27FC236}">
                  <a16:creationId xmlns:a16="http://schemas.microsoft.com/office/drawing/2014/main" xmlns="" id="{FC02637C-1265-4AFF-83DC-64FAD415D3F9}"/>
                </a:ext>
              </a:extLst>
            </p:cNvPr>
            <p:cNvSpPr/>
            <p:nvPr/>
          </p:nvSpPr>
          <p:spPr bwMode="auto">
            <a:xfrm>
              <a:off x="9520238" y="3929063"/>
              <a:ext cx="49213" cy="41275"/>
            </a:xfrm>
            <a:custGeom>
              <a:avLst/>
              <a:gdLst>
                <a:gd name="T0" fmla="*/ 11 w 13"/>
                <a:gd name="T1" fmla="*/ 11 h 11"/>
                <a:gd name="T2" fmla="*/ 13 w 13"/>
                <a:gd name="T3" fmla="*/ 10 h 11"/>
                <a:gd name="T4" fmla="*/ 13 w 13"/>
                <a:gd name="T5" fmla="*/ 1 h 11"/>
                <a:gd name="T6" fmla="*/ 11 w 13"/>
                <a:gd name="T7" fmla="*/ 0 h 11"/>
                <a:gd name="T8" fmla="*/ 2 w 13"/>
                <a:gd name="T9" fmla="*/ 0 h 11"/>
                <a:gd name="T10" fmla="*/ 0 w 13"/>
                <a:gd name="T11" fmla="*/ 11 h 11"/>
                <a:gd name="T12" fmla="*/ 11 w 1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1" y="11"/>
                  </a:moveTo>
                  <a:cubicBezTo>
                    <a:pt x="12" y="11"/>
                    <a:pt x="13" y="11"/>
                    <a:pt x="13" y="10"/>
                  </a:cubicBezTo>
                  <a:cubicBezTo>
                    <a:pt x="13" y="1"/>
                    <a:pt x="13" y="1"/>
                    <a:pt x="13" y="1"/>
                  </a:cubicBezTo>
                  <a:cubicBezTo>
                    <a:pt x="13" y="1"/>
                    <a:pt x="12" y="0"/>
                    <a:pt x="11" y="0"/>
                  </a:cubicBezTo>
                  <a:cubicBezTo>
                    <a:pt x="2" y="0"/>
                    <a:pt x="2" y="0"/>
                    <a:pt x="2" y="0"/>
                  </a:cubicBezTo>
                  <a:cubicBezTo>
                    <a:pt x="0" y="11"/>
                    <a:pt x="0" y="11"/>
                    <a:pt x="0" y="11"/>
                  </a:cubicBez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24" name="Freeform 30">
              <a:extLst>
                <a:ext uri="{FF2B5EF4-FFF2-40B4-BE49-F238E27FC236}">
                  <a16:creationId xmlns:a16="http://schemas.microsoft.com/office/drawing/2014/main" xmlns="" id="{C580870A-C8D7-4182-B9AD-1DC888FA6C64}"/>
                </a:ext>
              </a:extLst>
            </p:cNvPr>
            <p:cNvSpPr/>
            <p:nvPr/>
          </p:nvSpPr>
          <p:spPr bwMode="auto">
            <a:xfrm>
              <a:off x="9586913" y="3929063"/>
              <a:ext cx="65088" cy="41275"/>
            </a:xfrm>
            <a:custGeom>
              <a:avLst/>
              <a:gdLst>
                <a:gd name="T0" fmla="*/ 1 w 17"/>
                <a:gd name="T1" fmla="*/ 11 h 11"/>
                <a:gd name="T2" fmla="*/ 15 w 17"/>
                <a:gd name="T3" fmla="*/ 11 h 11"/>
                <a:gd name="T4" fmla="*/ 17 w 17"/>
                <a:gd name="T5" fmla="*/ 10 h 11"/>
                <a:gd name="T6" fmla="*/ 17 w 17"/>
                <a:gd name="T7" fmla="*/ 1 h 11"/>
                <a:gd name="T8" fmla="*/ 15 w 17"/>
                <a:gd name="T9" fmla="*/ 0 h 11"/>
                <a:gd name="T10" fmla="*/ 1 w 17"/>
                <a:gd name="T11" fmla="*/ 0 h 11"/>
                <a:gd name="T12" fmla="*/ 0 w 17"/>
                <a:gd name="T13" fmla="*/ 1 h 11"/>
                <a:gd name="T14" fmla="*/ 0 w 17"/>
                <a:gd name="T15" fmla="*/ 10 h 11"/>
                <a:gd name="T16" fmla="*/ 1 w 1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1"/>
                    <a:pt x="17" y="10"/>
                  </a:cubicBezTo>
                  <a:cubicBezTo>
                    <a:pt x="17" y="1"/>
                    <a:pt x="17" y="1"/>
                    <a:pt x="17" y="1"/>
                  </a:cubicBezTo>
                  <a:cubicBezTo>
                    <a:pt x="17" y="1"/>
                    <a:pt x="16" y="0"/>
                    <a:pt x="15" y="0"/>
                  </a:cubicBezTo>
                  <a:cubicBezTo>
                    <a:pt x="1" y="0"/>
                    <a:pt x="1" y="0"/>
                    <a:pt x="1" y="0"/>
                  </a:cubicBezTo>
                  <a:cubicBezTo>
                    <a:pt x="1" y="0"/>
                    <a:pt x="0" y="1"/>
                    <a:pt x="0" y="1"/>
                  </a:cubicBezTo>
                  <a:cubicBezTo>
                    <a:pt x="0" y="10"/>
                    <a:pt x="0" y="10"/>
                    <a:pt x="0" y="10"/>
                  </a:cubicBezTo>
                  <a:cubicBezTo>
                    <a:pt x="0"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25" name="Freeform 31">
              <a:extLst>
                <a:ext uri="{FF2B5EF4-FFF2-40B4-BE49-F238E27FC236}">
                  <a16:creationId xmlns:a16="http://schemas.microsoft.com/office/drawing/2014/main" xmlns="" id="{3A29C2D5-B2BB-4935-AE51-38083603C125}"/>
                </a:ext>
              </a:extLst>
            </p:cNvPr>
            <p:cNvSpPr/>
            <p:nvPr/>
          </p:nvSpPr>
          <p:spPr bwMode="auto">
            <a:xfrm>
              <a:off x="9586913" y="3992563"/>
              <a:ext cx="65088" cy="41275"/>
            </a:xfrm>
            <a:custGeom>
              <a:avLst/>
              <a:gdLst>
                <a:gd name="T0" fmla="*/ 1 w 17"/>
                <a:gd name="T1" fmla="*/ 11 h 11"/>
                <a:gd name="T2" fmla="*/ 15 w 17"/>
                <a:gd name="T3" fmla="*/ 11 h 11"/>
                <a:gd name="T4" fmla="*/ 17 w 17"/>
                <a:gd name="T5" fmla="*/ 9 h 11"/>
                <a:gd name="T6" fmla="*/ 17 w 17"/>
                <a:gd name="T7" fmla="*/ 1 h 11"/>
                <a:gd name="T8" fmla="*/ 15 w 17"/>
                <a:gd name="T9" fmla="*/ 0 h 11"/>
                <a:gd name="T10" fmla="*/ 1 w 17"/>
                <a:gd name="T11" fmla="*/ 0 h 11"/>
                <a:gd name="T12" fmla="*/ 0 w 17"/>
                <a:gd name="T13" fmla="*/ 1 h 11"/>
                <a:gd name="T14" fmla="*/ 0 w 17"/>
                <a:gd name="T15" fmla="*/ 9 h 11"/>
                <a:gd name="T16" fmla="*/ 1 w 1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0"/>
                    <a:pt x="17" y="9"/>
                  </a:cubicBezTo>
                  <a:cubicBezTo>
                    <a:pt x="17" y="1"/>
                    <a:pt x="17" y="1"/>
                    <a:pt x="17" y="1"/>
                  </a:cubicBezTo>
                  <a:cubicBezTo>
                    <a:pt x="17" y="0"/>
                    <a:pt x="16" y="0"/>
                    <a:pt x="15" y="0"/>
                  </a:cubicBezTo>
                  <a:cubicBezTo>
                    <a:pt x="1" y="0"/>
                    <a:pt x="1" y="0"/>
                    <a:pt x="1" y="0"/>
                  </a:cubicBezTo>
                  <a:cubicBezTo>
                    <a:pt x="1" y="0"/>
                    <a:pt x="0" y="0"/>
                    <a:pt x="0" y="1"/>
                  </a:cubicBezTo>
                  <a:cubicBezTo>
                    <a:pt x="0" y="9"/>
                    <a:pt x="0" y="9"/>
                    <a:pt x="0" y="9"/>
                  </a:cubicBezTo>
                  <a:cubicBezTo>
                    <a:pt x="0" y="10"/>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26" name="Freeform 32">
              <a:extLst>
                <a:ext uri="{FF2B5EF4-FFF2-40B4-BE49-F238E27FC236}">
                  <a16:creationId xmlns:a16="http://schemas.microsoft.com/office/drawing/2014/main" xmlns="" id="{56FE74EE-0B26-44DC-9B93-C7A2A5EB9222}"/>
                </a:ext>
              </a:extLst>
            </p:cNvPr>
            <p:cNvSpPr/>
            <p:nvPr/>
          </p:nvSpPr>
          <p:spPr bwMode="auto">
            <a:xfrm>
              <a:off x="9512301" y="3992563"/>
              <a:ext cx="57150" cy="41275"/>
            </a:xfrm>
            <a:custGeom>
              <a:avLst/>
              <a:gdLst>
                <a:gd name="T0" fmla="*/ 1 w 15"/>
                <a:gd name="T1" fmla="*/ 7 h 11"/>
                <a:gd name="T2" fmla="*/ 1 w 15"/>
                <a:gd name="T3" fmla="*/ 7 h 11"/>
                <a:gd name="T4" fmla="*/ 0 w 15"/>
                <a:gd name="T5" fmla="*/ 11 h 11"/>
                <a:gd name="T6" fmla="*/ 13 w 15"/>
                <a:gd name="T7" fmla="*/ 11 h 11"/>
                <a:gd name="T8" fmla="*/ 15 w 15"/>
                <a:gd name="T9" fmla="*/ 9 h 11"/>
                <a:gd name="T10" fmla="*/ 15 w 15"/>
                <a:gd name="T11" fmla="*/ 1 h 11"/>
                <a:gd name="T12" fmla="*/ 13 w 15"/>
                <a:gd name="T13" fmla="*/ 0 h 11"/>
                <a:gd name="T14" fmla="*/ 2 w 15"/>
                <a:gd name="T15" fmla="*/ 0 h 11"/>
                <a:gd name="T16" fmla="*/ 1 w 15"/>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1">
                  <a:moveTo>
                    <a:pt x="1" y="7"/>
                  </a:moveTo>
                  <a:cubicBezTo>
                    <a:pt x="1" y="7"/>
                    <a:pt x="1" y="7"/>
                    <a:pt x="1" y="7"/>
                  </a:cubicBezTo>
                  <a:cubicBezTo>
                    <a:pt x="0" y="8"/>
                    <a:pt x="0" y="10"/>
                    <a:pt x="0" y="11"/>
                  </a:cubicBezTo>
                  <a:cubicBezTo>
                    <a:pt x="13" y="11"/>
                    <a:pt x="13" y="11"/>
                    <a:pt x="13" y="11"/>
                  </a:cubicBezTo>
                  <a:cubicBezTo>
                    <a:pt x="14" y="11"/>
                    <a:pt x="15" y="10"/>
                    <a:pt x="15" y="9"/>
                  </a:cubicBezTo>
                  <a:cubicBezTo>
                    <a:pt x="15" y="1"/>
                    <a:pt x="15" y="1"/>
                    <a:pt x="15" y="1"/>
                  </a:cubicBezTo>
                  <a:cubicBezTo>
                    <a:pt x="15" y="0"/>
                    <a:pt x="14" y="0"/>
                    <a:pt x="13" y="0"/>
                  </a:cubicBezTo>
                  <a:cubicBezTo>
                    <a:pt x="2" y="0"/>
                    <a:pt x="2" y="0"/>
                    <a:pt x="2" y="0"/>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grpSp>
      <p:grpSp>
        <p:nvGrpSpPr>
          <p:cNvPr id="27" name="Group 33">
            <a:extLst>
              <a:ext uri="{FF2B5EF4-FFF2-40B4-BE49-F238E27FC236}">
                <a16:creationId xmlns:a16="http://schemas.microsoft.com/office/drawing/2014/main" xmlns="" id="{DCB4875B-6B96-4DA1-BD25-B6D4B3C45534}"/>
              </a:ext>
            </a:extLst>
          </p:cNvPr>
          <p:cNvGrpSpPr/>
          <p:nvPr/>
        </p:nvGrpSpPr>
        <p:grpSpPr>
          <a:xfrm>
            <a:off x="7115575" y="3639622"/>
            <a:ext cx="482536" cy="583740"/>
            <a:chOff x="9532938" y="3521075"/>
            <a:chExt cx="423862" cy="512763"/>
          </a:xfrm>
          <a:solidFill>
            <a:schemeClr val="bg1"/>
          </a:solidFill>
        </p:grpSpPr>
        <p:sp>
          <p:nvSpPr>
            <p:cNvPr id="28" name="Freeform 34">
              <a:extLst>
                <a:ext uri="{FF2B5EF4-FFF2-40B4-BE49-F238E27FC236}">
                  <a16:creationId xmlns:a16="http://schemas.microsoft.com/office/drawing/2014/main" xmlns="" id="{9ACE7FEA-1C00-483D-BDEC-23A6EF0CA458}"/>
                </a:ext>
              </a:extLst>
            </p:cNvPr>
            <p:cNvSpPr/>
            <p:nvPr/>
          </p:nvSpPr>
          <p:spPr bwMode="auto">
            <a:xfrm>
              <a:off x="9667875" y="3640138"/>
              <a:ext cx="150812" cy="30163"/>
            </a:xfrm>
            <a:custGeom>
              <a:avLst/>
              <a:gdLst>
                <a:gd name="T0" fmla="*/ 40 w 40"/>
                <a:gd name="T1" fmla="*/ 4 h 8"/>
                <a:gd name="T2" fmla="*/ 36 w 40"/>
                <a:gd name="T3" fmla="*/ 8 h 8"/>
                <a:gd name="T4" fmla="*/ 4 w 40"/>
                <a:gd name="T5" fmla="*/ 8 h 8"/>
                <a:gd name="T6" fmla="*/ 0 w 40"/>
                <a:gd name="T7" fmla="*/ 4 h 8"/>
                <a:gd name="T8" fmla="*/ 0 w 40"/>
                <a:gd name="T9" fmla="*/ 4 h 8"/>
                <a:gd name="T10" fmla="*/ 4 w 40"/>
                <a:gd name="T11" fmla="*/ 0 h 8"/>
                <a:gd name="T12" fmla="*/ 36 w 40"/>
                <a:gd name="T13" fmla="*/ 0 h 8"/>
                <a:gd name="T14" fmla="*/ 40 w 40"/>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
                  <a:moveTo>
                    <a:pt x="40" y="4"/>
                  </a:moveTo>
                  <a:cubicBezTo>
                    <a:pt x="40" y="6"/>
                    <a:pt x="39" y="8"/>
                    <a:pt x="36" y="8"/>
                  </a:cubicBezTo>
                  <a:cubicBezTo>
                    <a:pt x="4" y="8"/>
                    <a:pt x="4" y="8"/>
                    <a:pt x="4" y="8"/>
                  </a:cubicBezTo>
                  <a:cubicBezTo>
                    <a:pt x="2" y="8"/>
                    <a:pt x="0" y="6"/>
                    <a:pt x="0" y="4"/>
                  </a:cubicBezTo>
                  <a:cubicBezTo>
                    <a:pt x="0" y="4"/>
                    <a:pt x="0" y="4"/>
                    <a:pt x="0" y="4"/>
                  </a:cubicBezTo>
                  <a:cubicBezTo>
                    <a:pt x="0" y="1"/>
                    <a:pt x="2" y="0"/>
                    <a:pt x="4" y="0"/>
                  </a:cubicBezTo>
                  <a:cubicBezTo>
                    <a:pt x="36" y="0"/>
                    <a:pt x="36" y="0"/>
                    <a:pt x="36" y="0"/>
                  </a:cubicBezTo>
                  <a:cubicBezTo>
                    <a:pt x="39" y="0"/>
                    <a:pt x="40" y="1"/>
                    <a:pt x="4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29" name="Freeform 35">
              <a:extLst>
                <a:ext uri="{FF2B5EF4-FFF2-40B4-BE49-F238E27FC236}">
                  <a16:creationId xmlns:a16="http://schemas.microsoft.com/office/drawing/2014/main" xmlns="" id="{F35F62D5-71F6-4E26-86C0-1AED069ACDC4}"/>
                </a:ext>
              </a:extLst>
            </p:cNvPr>
            <p:cNvSpPr/>
            <p:nvPr/>
          </p:nvSpPr>
          <p:spPr bwMode="auto">
            <a:xfrm>
              <a:off x="9656763" y="3521075"/>
              <a:ext cx="173037" cy="100013"/>
            </a:xfrm>
            <a:custGeom>
              <a:avLst/>
              <a:gdLst>
                <a:gd name="T0" fmla="*/ 46 w 46"/>
                <a:gd name="T1" fmla="*/ 14 h 27"/>
                <a:gd name="T2" fmla="*/ 36 w 46"/>
                <a:gd name="T3" fmla="*/ 27 h 27"/>
                <a:gd name="T4" fmla="*/ 10 w 46"/>
                <a:gd name="T5" fmla="*/ 27 h 27"/>
                <a:gd name="T6" fmla="*/ 0 w 46"/>
                <a:gd name="T7" fmla="*/ 14 h 27"/>
                <a:gd name="T8" fmla="*/ 0 w 46"/>
                <a:gd name="T9" fmla="*/ 14 h 27"/>
                <a:gd name="T10" fmla="*/ 10 w 46"/>
                <a:gd name="T11" fmla="*/ 0 h 27"/>
                <a:gd name="T12" fmla="*/ 20 w 46"/>
                <a:gd name="T13" fmla="*/ 7 h 27"/>
                <a:gd name="T14" fmla="*/ 27 w 46"/>
                <a:gd name="T15" fmla="*/ 0 h 27"/>
                <a:gd name="T16" fmla="*/ 33 w 46"/>
                <a:gd name="T17" fmla="*/ 7 h 27"/>
                <a:gd name="T18" fmla="*/ 36 w 46"/>
                <a:gd name="T19" fmla="*/ 0 h 27"/>
                <a:gd name="T20" fmla="*/ 46 w 46"/>
                <a:gd name="T21"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7">
                  <a:moveTo>
                    <a:pt x="46" y="14"/>
                  </a:moveTo>
                  <a:cubicBezTo>
                    <a:pt x="46" y="21"/>
                    <a:pt x="42" y="27"/>
                    <a:pt x="36" y="27"/>
                  </a:cubicBezTo>
                  <a:cubicBezTo>
                    <a:pt x="10" y="27"/>
                    <a:pt x="10" y="27"/>
                    <a:pt x="10" y="27"/>
                  </a:cubicBezTo>
                  <a:cubicBezTo>
                    <a:pt x="5" y="27"/>
                    <a:pt x="0" y="21"/>
                    <a:pt x="0" y="14"/>
                  </a:cubicBezTo>
                  <a:cubicBezTo>
                    <a:pt x="0" y="14"/>
                    <a:pt x="0" y="14"/>
                    <a:pt x="0" y="14"/>
                  </a:cubicBezTo>
                  <a:cubicBezTo>
                    <a:pt x="0" y="6"/>
                    <a:pt x="5" y="0"/>
                    <a:pt x="10" y="0"/>
                  </a:cubicBezTo>
                  <a:cubicBezTo>
                    <a:pt x="10" y="0"/>
                    <a:pt x="17" y="8"/>
                    <a:pt x="20" y="7"/>
                  </a:cubicBezTo>
                  <a:cubicBezTo>
                    <a:pt x="22" y="7"/>
                    <a:pt x="24" y="0"/>
                    <a:pt x="27" y="0"/>
                  </a:cubicBezTo>
                  <a:cubicBezTo>
                    <a:pt x="29" y="1"/>
                    <a:pt x="31" y="7"/>
                    <a:pt x="33" y="7"/>
                  </a:cubicBezTo>
                  <a:cubicBezTo>
                    <a:pt x="35" y="7"/>
                    <a:pt x="36" y="0"/>
                    <a:pt x="36" y="0"/>
                  </a:cubicBezTo>
                  <a:cubicBezTo>
                    <a:pt x="42" y="0"/>
                    <a:pt x="46" y="6"/>
                    <a:pt x="4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30" name="Freeform 36">
              <a:extLst>
                <a:ext uri="{FF2B5EF4-FFF2-40B4-BE49-F238E27FC236}">
                  <a16:creationId xmlns:a16="http://schemas.microsoft.com/office/drawing/2014/main" xmlns="" id="{A9AB748C-4B34-43E3-9663-9849E95E3C78}"/>
                </a:ext>
              </a:extLst>
            </p:cNvPr>
            <p:cNvSpPr>
              <a:spLocks noEditPoints="1"/>
            </p:cNvSpPr>
            <p:nvPr/>
          </p:nvSpPr>
          <p:spPr bwMode="auto">
            <a:xfrm>
              <a:off x="9532938" y="3689350"/>
              <a:ext cx="423862" cy="344488"/>
            </a:xfrm>
            <a:custGeom>
              <a:avLst/>
              <a:gdLst>
                <a:gd name="T0" fmla="*/ 113 w 113"/>
                <a:gd name="T1" fmla="*/ 82 h 92"/>
                <a:gd name="T2" fmla="*/ 102 w 113"/>
                <a:gd name="T3" fmla="*/ 92 h 92"/>
                <a:gd name="T4" fmla="*/ 10 w 113"/>
                <a:gd name="T5" fmla="*/ 92 h 92"/>
                <a:gd name="T6" fmla="*/ 0 w 113"/>
                <a:gd name="T7" fmla="*/ 82 h 92"/>
                <a:gd name="T8" fmla="*/ 10 w 113"/>
                <a:gd name="T9" fmla="*/ 71 h 92"/>
                <a:gd name="T10" fmla="*/ 10 w 113"/>
                <a:gd name="T11" fmla="*/ 33 h 92"/>
                <a:gd name="T12" fmla="*/ 43 w 113"/>
                <a:gd name="T13" fmla="*/ 0 h 92"/>
                <a:gd name="T14" fmla="*/ 69 w 113"/>
                <a:gd name="T15" fmla="*/ 0 h 92"/>
                <a:gd name="T16" fmla="*/ 102 w 113"/>
                <a:gd name="T17" fmla="*/ 33 h 92"/>
                <a:gd name="T18" fmla="*/ 102 w 113"/>
                <a:gd name="T19" fmla="*/ 71 h 92"/>
                <a:gd name="T20" fmla="*/ 113 w 113"/>
                <a:gd name="T21" fmla="*/ 82 h 92"/>
                <a:gd name="T22" fmla="*/ 75 w 113"/>
                <a:gd name="T23" fmla="*/ 54 h 92"/>
                <a:gd name="T24" fmla="*/ 62 w 113"/>
                <a:gd name="T25" fmla="*/ 39 h 92"/>
                <a:gd name="T26" fmla="*/ 53 w 113"/>
                <a:gd name="T27" fmla="*/ 32 h 92"/>
                <a:gd name="T28" fmla="*/ 59 w 113"/>
                <a:gd name="T29" fmla="*/ 28 h 92"/>
                <a:gd name="T30" fmla="*/ 70 w 113"/>
                <a:gd name="T31" fmla="*/ 31 h 92"/>
                <a:gd name="T32" fmla="*/ 73 w 113"/>
                <a:gd name="T33" fmla="*/ 22 h 92"/>
                <a:gd name="T34" fmla="*/ 61 w 113"/>
                <a:gd name="T35" fmla="*/ 19 h 92"/>
                <a:gd name="T36" fmla="*/ 61 w 113"/>
                <a:gd name="T37" fmla="*/ 18 h 92"/>
                <a:gd name="T38" fmla="*/ 61 w 113"/>
                <a:gd name="T39" fmla="*/ 18 h 92"/>
                <a:gd name="T40" fmla="*/ 61 w 113"/>
                <a:gd name="T41" fmla="*/ 17 h 92"/>
                <a:gd name="T42" fmla="*/ 57 w 113"/>
                <a:gd name="T43" fmla="*/ 14 h 92"/>
                <a:gd name="T44" fmla="*/ 54 w 113"/>
                <a:gd name="T45" fmla="*/ 17 h 92"/>
                <a:gd name="T46" fmla="*/ 54 w 113"/>
                <a:gd name="T47" fmla="*/ 19 h 92"/>
                <a:gd name="T48" fmla="*/ 54 w 113"/>
                <a:gd name="T49" fmla="*/ 19 h 92"/>
                <a:gd name="T50" fmla="*/ 54 w 113"/>
                <a:gd name="T51" fmla="*/ 20 h 92"/>
                <a:gd name="T52" fmla="*/ 41 w 113"/>
                <a:gd name="T53" fmla="*/ 34 h 92"/>
                <a:gd name="T54" fmla="*/ 55 w 113"/>
                <a:gd name="T55" fmla="*/ 48 h 92"/>
                <a:gd name="T56" fmla="*/ 63 w 113"/>
                <a:gd name="T57" fmla="*/ 55 h 92"/>
                <a:gd name="T58" fmla="*/ 55 w 113"/>
                <a:gd name="T59" fmla="*/ 60 h 92"/>
                <a:gd name="T60" fmla="*/ 43 w 113"/>
                <a:gd name="T61" fmla="*/ 56 h 92"/>
                <a:gd name="T62" fmla="*/ 40 w 113"/>
                <a:gd name="T63" fmla="*/ 65 h 92"/>
                <a:gd name="T64" fmla="*/ 53 w 113"/>
                <a:gd name="T65" fmla="*/ 69 h 92"/>
                <a:gd name="T66" fmla="*/ 53 w 113"/>
                <a:gd name="T67" fmla="*/ 70 h 92"/>
                <a:gd name="T68" fmla="*/ 53 w 113"/>
                <a:gd name="T69" fmla="*/ 70 h 92"/>
                <a:gd name="T70" fmla="*/ 53 w 113"/>
                <a:gd name="T71" fmla="*/ 70 h 92"/>
                <a:gd name="T72" fmla="*/ 57 w 113"/>
                <a:gd name="T73" fmla="*/ 74 h 92"/>
                <a:gd name="T74" fmla="*/ 61 w 113"/>
                <a:gd name="T75" fmla="*/ 70 h 92"/>
                <a:gd name="T76" fmla="*/ 61 w 113"/>
                <a:gd name="T77" fmla="*/ 70 h 92"/>
                <a:gd name="T78" fmla="*/ 61 w 113"/>
                <a:gd name="T79" fmla="*/ 70 h 92"/>
                <a:gd name="T80" fmla="*/ 61 w 113"/>
                <a:gd name="T81" fmla="*/ 68 h 92"/>
                <a:gd name="T82" fmla="*/ 75 w 113"/>
                <a:gd name="T83" fmla="*/ 5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 h="92">
                  <a:moveTo>
                    <a:pt x="113" y="82"/>
                  </a:moveTo>
                  <a:cubicBezTo>
                    <a:pt x="113" y="87"/>
                    <a:pt x="108" y="92"/>
                    <a:pt x="102" y="92"/>
                  </a:cubicBezTo>
                  <a:cubicBezTo>
                    <a:pt x="10" y="92"/>
                    <a:pt x="10" y="92"/>
                    <a:pt x="10" y="92"/>
                  </a:cubicBezTo>
                  <a:cubicBezTo>
                    <a:pt x="5" y="92"/>
                    <a:pt x="0" y="87"/>
                    <a:pt x="0" y="82"/>
                  </a:cubicBezTo>
                  <a:cubicBezTo>
                    <a:pt x="0" y="76"/>
                    <a:pt x="5" y="71"/>
                    <a:pt x="10" y="71"/>
                  </a:cubicBezTo>
                  <a:cubicBezTo>
                    <a:pt x="10" y="33"/>
                    <a:pt x="10" y="33"/>
                    <a:pt x="10" y="33"/>
                  </a:cubicBezTo>
                  <a:cubicBezTo>
                    <a:pt x="10" y="15"/>
                    <a:pt x="25" y="0"/>
                    <a:pt x="43" y="0"/>
                  </a:cubicBezTo>
                  <a:cubicBezTo>
                    <a:pt x="69" y="0"/>
                    <a:pt x="69" y="0"/>
                    <a:pt x="69" y="0"/>
                  </a:cubicBezTo>
                  <a:cubicBezTo>
                    <a:pt x="87" y="0"/>
                    <a:pt x="102" y="15"/>
                    <a:pt x="102" y="33"/>
                  </a:cubicBezTo>
                  <a:cubicBezTo>
                    <a:pt x="102" y="71"/>
                    <a:pt x="102" y="71"/>
                    <a:pt x="102" y="71"/>
                  </a:cubicBezTo>
                  <a:cubicBezTo>
                    <a:pt x="108" y="71"/>
                    <a:pt x="113" y="76"/>
                    <a:pt x="113" y="82"/>
                  </a:cubicBezTo>
                  <a:close/>
                  <a:moveTo>
                    <a:pt x="75" y="54"/>
                  </a:moveTo>
                  <a:cubicBezTo>
                    <a:pt x="75" y="47"/>
                    <a:pt x="71" y="42"/>
                    <a:pt x="62" y="39"/>
                  </a:cubicBezTo>
                  <a:cubicBezTo>
                    <a:pt x="55" y="37"/>
                    <a:pt x="53" y="35"/>
                    <a:pt x="53" y="32"/>
                  </a:cubicBezTo>
                  <a:cubicBezTo>
                    <a:pt x="52" y="30"/>
                    <a:pt x="54" y="28"/>
                    <a:pt x="59" y="28"/>
                  </a:cubicBezTo>
                  <a:cubicBezTo>
                    <a:pt x="65" y="28"/>
                    <a:pt x="68" y="30"/>
                    <a:pt x="70" y="31"/>
                  </a:cubicBezTo>
                  <a:cubicBezTo>
                    <a:pt x="73" y="22"/>
                    <a:pt x="73" y="22"/>
                    <a:pt x="73" y="22"/>
                  </a:cubicBezTo>
                  <a:cubicBezTo>
                    <a:pt x="70" y="21"/>
                    <a:pt x="66" y="20"/>
                    <a:pt x="61" y="19"/>
                  </a:cubicBezTo>
                  <a:cubicBezTo>
                    <a:pt x="61" y="18"/>
                    <a:pt x="61" y="18"/>
                    <a:pt x="61" y="18"/>
                  </a:cubicBezTo>
                  <a:cubicBezTo>
                    <a:pt x="61" y="18"/>
                    <a:pt x="61" y="18"/>
                    <a:pt x="61" y="18"/>
                  </a:cubicBezTo>
                  <a:cubicBezTo>
                    <a:pt x="61" y="17"/>
                    <a:pt x="61" y="17"/>
                    <a:pt x="61" y="17"/>
                  </a:cubicBezTo>
                  <a:cubicBezTo>
                    <a:pt x="61" y="15"/>
                    <a:pt x="60" y="14"/>
                    <a:pt x="57" y="14"/>
                  </a:cubicBezTo>
                  <a:cubicBezTo>
                    <a:pt x="55" y="14"/>
                    <a:pt x="54" y="15"/>
                    <a:pt x="54" y="17"/>
                  </a:cubicBezTo>
                  <a:cubicBezTo>
                    <a:pt x="54" y="19"/>
                    <a:pt x="54" y="19"/>
                    <a:pt x="54" y="19"/>
                  </a:cubicBezTo>
                  <a:cubicBezTo>
                    <a:pt x="54" y="19"/>
                    <a:pt x="54" y="19"/>
                    <a:pt x="54" y="19"/>
                  </a:cubicBezTo>
                  <a:cubicBezTo>
                    <a:pt x="54" y="20"/>
                    <a:pt x="54" y="20"/>
                    <a:pt x="54" y="20"/>
                  </a:cubicBezTo>
                  <a:cubicBezTo>
                    <a:pt x="45" y="22"/>
                    <a:pt x="41" y="27"/>
                    <a:pt x="41" y="34"/>
                  </a:cubicBezTo>
                  <a:cubicBezTo>
                    <a:pt x="41" y="41"/>
                    <a:pt x="46" y="45"/>
                    <a:pt x="55" y="48"/>
                  </a:cubicBezTo>
                  <a:cubicBezTo>
                    <a:pt x="60" y="50"/>
                    <a:pt x="63" y="52"/>
                    <a:pt x="63" y="55"/>
                  </a:cubicBezTo>
                  <a:cubicBezTo>
                    <a:pt x="63" y="58"/>
                    <a:pt x="60" y="60"/>
                    <a:pt x="55" y="60"/>
                  </a:cubicBezTo>
                  <a:cubicBezTo>
                    <a:pt x="50" y="60"/>
                    <a:pt x="46" y="58"/>
                    <a:pt x="43" y="56"/>
                  </a:cubicBezTo>
                  <a:cubicBezTo>
                    <a:pt x="40" y="65"/>
                    <a:pt x="40" y="65"/>
                    <a:pt x="40" y="65"/>
                  </a:cubicBezTo>
                  <a:cubicBezTo>
                    <a:pt x="43" y="67"/>
                    <a:pt x="48" y="68"/>
                    <a:pt x="53" y="69"/>
                  </a:cubicBezTo>
                  <a:cubicBezTo>
                    <a:pt x="53" y="70"/>
                    <a:pt x="53" y="70"/>
                    <a:pt x="53" y="70"/>
                  </a:cubicBezTo>
                  <a:cubicBezTo>
                    <a:pt x="53" y="70"/>
                    <a:pt x="53" y="70"/>
                    <a:pt x="53" y="70"/>
                  </a:cubicBezTo>
                  <a:cubicBezTo>
                    <a:pt x="53" y="70"/>
                    <a:pt x="53" y="70"/>
                    <a:pt x="53" y="70"/>
                  </a:cubicBezTo>
                  <a:cubicBezTo>
                    <a:pt x="53" y="73"/>
                    <a:pt x="55" y="74"/>
                    <a:pt x="57" y="74"/>
                  </a:cubicBezTo>
                  <a:cubicBezTo>
                    <a:pt x="59" y="74"/>
                    <a:pt x="61" y="73"/>
                    <a:pt x="61" y="70"/>
                  </a:cubicBezTo>
                  <a:cubicBezTo>
                    <a:pt x="61" y="70"/>
                    <a:pt x="61" y="70"/>
                    <a:pt x="61" y="70"/>
                  </a:cubicBezTo>
                  <a:cubicBezTo>
                    <a:pt x="61" y="70"/>
                    <a:pt x="61" y="70"/>
                    <a:pt x="61" y="70"/>
                  </a:cubicBezTo>
                  <a:cubicBezTo>
                    <a:pt x="61" y="68"/>
                    <a:pt x="61" y="68"/>
                    <a:pt x="61" y="68"/>
                  </a:cubicBezTo>
                  <a:cubicBezTo>
                    <a:pt x="70" y="66"/>
                    <a:pt x="75" y="60"/>
                    <a:pt x="7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grpSp>
      <p:grpSp>
        <p:nvGrpSpPr>
          <p:cNvPr id="31" name="Group 37">
            <a:extLst>
              <a:ext uri="{FF2B5EF4-FFF2-40B4-BE49-F238E27FC236}">
                <a16:creationId xmlns:a16="http://schemas.microsoft.com/office/drawing/2014/main" xmlns="" id="{BACAC2CA-A250-4E9C-9EA6-7EA2343B04DD}"/>
              </a:ext>
            </a:extLst>
          </p:cNvPr>
          <p:cNvGrpSpPr/>
          <p:nvPr/>
        </p:nvGrpSpPr>
        <p:grpSpPr>
          <a:xfrm>
            <a:off x="4766800" y="4472306"/>
            <a:ext cx="486383" cy="508791"/>
            <a:chOff x="8385175" y="3870325"/>
            <a:chExt cx="473075" cy="473075"/>
          </a:xfrm>
          <a:solidFill>
            <a:schemeClr val="bg1"/>
          </a:solidFill>
        </p:grpSpPr>
        <p:sp>
          <p:nvSpPr>
            <p:cNvPr id="32" name="Freeform 38">
              <a:extLst>
                <a:ext uri="{FF2B5EF4-FFF2-40B4-BE49-F238E27FC236}">
                  <a16:creationId xmlns:a16="http://schemas.microsoft.com/office/drawing/2014/main" xmlns="" id="{735E8661-F75E-4831-84A4-1B57F4589A9B}"/>
                </a:ext>
              </a:extLst>
            </p:cNvPr>
            <p:cNvSpPr/>
            <p:nvPr/>
          </p:nvSpPr>
          <p:spPr bwMode="auto">
            <a:xfrm>
              <a:off x="8561388" y="3870325"/>
              <a:ext cx="288925" cy="241300"/>
            </a:xfrm>
            <a:custGeom>
              <a:avLst/>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sp>
          <p:nvSpPr>
            <p:cNvPr id="33" name="Freeform 39">
              <a:extLst>
                <a:ext uri="{FF2B5EF4-FFF2-40B4-BE49-F238E27FC236}">
                  <a16:creationId xmlns:a16="http://schemas.microsoft.com/office/drawing/2014/main" xmlns="" id="{F892B47B-1ED9-4033-8FEB-ABD352731D6C}"/>
                </a:ext>
              </a:extLst>
            </p:cNvPr>
            <p:cNvSpPr/>
            <p:nvPr/>
          </p:nvSpPr>
          <p:spPr bwMode="auto">
            <a:xfrm>
              <a:off x="8385175" y="4010025"/>
              <a:ext cx="473075" cy="333375"/>
            </a:xfrm>
            <a:custGeom>
              <a:avLst/>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endParaRPr>
            </a:p>
          </p:txBody>
        </p:sp>
      </p:grpSp>
      <p:sp>
        <p:nvSpPr>
          <p:cNvPr id="34" name="文本框 33">
            <a:extLst>
              <a:ext uri="{FF2B5EF4-FFF2-40B4-BE49-F238E27FC236}">
                <a16:creationId xmlns:a16="http://schemas.microsoft.com/office/drawing/2014/main" xmlns="" id="{360BBED6-FA8E-4AF8-9A10-4798E309AF92}"/>
              </a:ext>
            </a:extLst>
          </p:cNvPr>
          <p:cNvSpPr txBox="1">
            <a:spLocks/>
          </p:cNvSpPr>
          <p:nvPr/>
        </p:nvSpPr>
        <p:spPr>
          <a:xfrm>
            <a:off x="1387254" y="2270323"/>
            <a:ext cx="3107460" cy="417195"/>
          </a:xfrm>
          <a:prstGeom prst="rect">
            <a:avLst/>
          </a:prstGeom>
          <a:noFill/>
        </p:spPr>
        <p:txBody>
          <a:bodyPr vert="horz" wrap="none" lIns="0" tIns="0" rIns="0" bIns="0" anchor="ctr">
            <a:noAutofit/>
          </a:bodyPr>
          <a:lstStyle/>
          <a:p>
            <a:pPr algn="r" defTabSz="508000" eaLnBrk="0"/>
            <a:r>
              <a:rPr lang="en-US" altLang="zh-CN" dirty="0">
                <a:solidFill>
                  <a:schemeClr val="bg1">
                    <a:lumMod val="50000"/>
                  </a:schemeClr>
                </a:solidFill>
                <a:latin typeface="Source Han Sans CN Medium" panose="020B0500000000000000" pitchFamily="34" charset="-128"/>
                <a:ea typeface="Source Han Sans CN Medium" panose="020B0500000000000000" pitchFamily="34" charset="-128"/>
              </a:rPr>
              <a:t>Title Preset</a:t>
            </a:r>
            <a:endParaRPr lang="ko-KR" altLang="en-US" dirty="0">
              <a:solidFill>
                <a:schemeClr val="bg1">
                  <a:lumMod val="50000"/>
                </a:schemeClr>
              </a:solidFill>
              <a:latin typeface="Source Han Sans CN Medium" panose="020B0500000000000000" pitchFamily="34" charset="-128"/>
              <a:ea typeface="微软雅黑" charset="0"/>
            </a:endParaRPr>
          </a:p>
        </p:txBody>
      </p:sp>
      <p:sp>
        <p:nvSpPr>
          <p:cNvPr id="35" name="文本框 34">
            <a:extLst>
              <a:ext uri="{FF2B5EF4-FFF2-40B4-BE49-F238E27FC236}">
                <a16:creationId xmlns:a16="http://schemas.microsoft.com/office/drawing/2014/main" xmlns="" id="{A1A754FE-4EEF-4EC2-82E6-D37D14AC1B2C}"/>
              </a:ext>
            </a:extLst>
          </p:cNvPr>
          <p:cNvSpPr txBox="1">
            <a:spLocks/>
          </p:cNvSpPr>
          <p:nvPr/>
        </p:nvSpPr>
        <p:spPr>
          <a:xfrm>
            <a:off x="1400645" y="2813000"/>
            <a:ext cx="3107460" cy="706475"/>
          </a:xfrm>
          <a:prstGeom prst="rect">
            <a:avLst/>
          </a:prstGeom>
          <a:noFill/>
        </p:spPr>
        <p:txBody>
          <a:bodyPr vert="horz" wrap="none" lIns="0" tIns="0" rIns="0" bIns="0" anchor="ctr">
            <a:noAutofit/>
          </a:bodyPr>
          <a:lstStyle/>
          <a:p>
            <a:pPr algn="r" defTabSz="508000" eaLnBrk="0">
              <a:lnSpc>
                <a:spcPct val="15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a:t>
            </a:r>
          </a:p>
          <a:p>
            <a:pPr algn="r" defTabSz="508000" eaLnBrk="0">
              <a:lnSpc>
                <a:spcPct val="15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rPr>
              <a:t>You can key in or paste your texts here. </a:t>
            </a:r>
          </a:p>
        </p:txBody>
      </p:sp>
      <p:sp>
        <p:nvSpPr>
          <p:cNvPr id="36" name="文本框 35">
            <a:extLst>
              <a:ext uri="{FF2B5EF4-FFF2-40B4-BE49-F238E27FC236}">
                <a16:creationId xmlns:a16="http://schemas.microsoft.com/office/drawing/2014/main" xmlns="" id="{659529E9-BD40-4641-9AB1-17E5D7B18697}"/>
              </a:ext>
            </a:extLst>
          </p:cNvPr>
          <p:cNvSpPr txBox="1">
            <a:spLocks/>
          </p:cNvSpPr>
          <p:nvPr/>
        </p:nvSpPr>
        <p:spPr>
          <a:xfrm>
            <a:off x="1174340" y="3913186"/>
            <a:ext cx="3107460" cy="417195"/>
          </a:xfrm>
          <a:prstGeom prst="rect">
            <a:avLst/>
          </a:prstGeom>
          <a:noFill/>
        </p:spPr>
        <p:txBody>
          <a:bodyPr vert="horz" wrap="none" lIns="0" tIns="0" rIns="0" bIns="0" anchor="ctr">
            <a:noAutofit/>
          </a:bodyPr>
          <a:lstStyle/>
          <a:p>
            <a:pPr algn="r" defTabSz="508000" eaLnBrk="0"/>
            <a:r>
              <a:rPr lang="en-US" altLang="zh-CN" dirty="0">
                <a:solidFill>
                  <a:schemeClr val="bg1">
                    <a:lumMod val="50000"/>
                  </a:schemeClr>
                </a:solidFill>
                <a:latin typeface="Source Han Sans CN Medium" panose="020B0500000000000000" pitchFamily="34" charset="-128"/>
                <a:ea typeface="Source Han Sans CN Medium" panose="020B0500000000000000" pitchFamily="34" charset="-128"/>
              </a:rPr>
              <a:t>Title Preset</a:t>
            </a:r>
            <a:endParaRPr lang="ko-KR" altLang="en-US" dirty="0">
              <a:solidFill>
                <a:schemeClr val="bg1">
                  <a:lumMod val="50000"/>
                </a:schemeClr>
              </a:solidFill>
              <a:latin typeface="Source Han Sans CN Medium" panose="020B0500000000000000" pitchFamily="34" charset="-128"/>
              <a:ea typeface="微软雅黑" charset="0"/>
            </a:endParaRPr>
          </a:p>
        </p:txBody>
      </p:sp>
      <p:sp>
        <p:nvSpPr>
          <p:cNvPr id="37" name="文本框 36">
            <a:extLst>
              <a:ext uri="{FF2B5EF4-FFF2-40B4-BE49-F238E27FC236}">
                <a16:creationId xmlns:a16="http://schemas.microsoft.com/office/drawing/2014/main" xmlns="" id="{9F8C6899-A5BB-42DE-93D7-B67EE8455524}"/>
              </a:ext>
            </a:extLst>
          </p:cNvPr>
          <p:cNvSpPr txBox="1">
            <a:spLocks/>
          </p:cNvSpPr>
          <p:nvPr/>
        </p:nvSpPr>
        <p:spPr>
          <a:xfrm>
            <a:off x="1174340" y="4477283"/>
            <a:ext cx="3107460" cy="706475"/>
          </a:xfrm>
          <a:prstGeom prst="rect">
            <a:avLst/>
          </a:prstGeom>
          <a:noFill/>
        </p:spPr>
        <p:txBody>
          <a:bodyPr vert="horz" wrap="none" lIns="0" tIns="0" rIns="0" bIns="0" anchor="ctr">
            <a:noAutofit/>
          </a:bodyPr>
          <a:lstStyle/>
          <a:p>
            <a:pPr algn="r" defTabSz="508000" eaLnBrk="0">
              <a:lnSpc>
                <a:spcPct val="15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a:t>
            </a:r>
          </a:p>
          <a:p>
            <a:pPr algn="r" defTabSz="508000" eaLnBrk="0">
              <a:lnSpc>
                <a:spcPct val="15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rPr>
              <a:t>You can key in or paste your texts here. </a:t>
            </a:r>
          </a:p>
        </p:txBody>
      </p:sp>
      <p:sp>
        <p:nvSpPr>
          <p:cNvPr id="38" name="文本框 37">
            <a:extLst>
              <a:ext uri="{FF2B5EF4-FFF2-40B4-BE49-F238E27FC236}">
                <a16:creationId xmlns:a16="http://schemas.microsoft.com/office/drawing/2014/main" xmlns="" id="{A3A60AAB-0EAE-492C-A2E1-E7277FD968B6}"/>
              </a:ext>
            </a:extLst>
          </p:cNvPr>
          <p:cNvSpPr txBox="1">
            <a:spLocks/>
          </p:cNvSpPr>
          <p:nvPr/>
        </p:nvSpPr>
        <p:spPr>
          <a:xfrm>
            <a:off x="7758109" y="1815509"/>
            <a:ext cx="3107460" cy="417195"/>
          </a:xfrm>
          <a:prstGeom prst="rect">
            <a:avLst/>
          </a:prstGeom>
          <a:noFill/>
        </p:spPr>
        <p:txBody>
          <a:bodyPr vert="horz" wrap="none" lIns="0" tIns="0" rIns="0" bIns="0" anchor="ctr">
            <a:noAutofit/>
          </a:bodyPr>
          <a:lstStyle/>
          <a:p>
            <a:pPr defTabSz="508000" eaLnBrk="0"/>
            <a:r>
              <a:rPr lang="en-US" altLang="zh-CN" dirty="0">
                <a:solidFill>
                  <a:schemeClr val="bg1">
                    <a:lumMod val="50000"/>
                  </a:schemeClr>
                </a:solidFill>
                <a:latin typeface="Source Han Sans CN Medium" panose="020B0500000000000000" pitchFamily="34" charset="-128"/>
                <a:ea typeface="Source Han Sans CN Medium" panose="020B0500000000000000" pitchFamily="34" charset="-128"/>
              </a:rPr>
              <a:t>Title Preset</a:t>
            </a:r>
            <a:endParaRPr lang="ko-KR" altLang="en-US" dirty="0">
              <a:solidFill>
                <a:schemeClr val="bg1">
                  <a:lumMod val="50000"/>
                </a:schemeClr>
              </a:solidFill>
              <a:latin typeface="Source Han Sans CN Medium" panose="020B0500000000000000" pitchFamily="34" charset="-128"/>
              <a:ea typeface="微软雅黑" charset="0"/>
            </a:endParaRPr>
          </a:p>
        </p:txBody>
      </p:sp>
      <p:sp>
        <p:nvSpPr>
          <p:cNvPr id="39" name="文本框 38">
            <a:extLst>
              <a:ext uri="{FF2B5EF4-FFF2-40B4-BE49-F238E27FC236}">
                <a16:creationId xmlns:a16="http://schemas.microsoft.com/office/drawing/2014/main" xmlns="" id="{A173771F-5065-4EF1-A240-C99B808E4063}"/>
              </a:ext>
            </a:extLst>
          </p:cNvPr>
          <p:cNvSpPr txBox="1">
            <a:spLocks/>
          </p:cNvSpPr>
          <p:nvPr/>
        </p:nvSpPr>
        <p:spPr>
          <a:xfrm>
            <a:off x="7756391" y="2367497"/>
            <a:ext cx="3107460" cy="706475"/>
          </a:xfrm>
          <a:prstGeom prst="rect">
            <a:avLst/>
          </a:prstGeom>
          <a:noFill/>
        </p:spPr>
        <p:txBody>
          <a:bodyPr vert="horz" wrap="none" lIns="0" tIns="0" rIns="0" bIns="0" anchor="ctr">
            <a:noAutofit/>
          </a:bodyPr>
          <a:lstStyle/>
          <a:p>
            <a:pPr defTabSz="508000" eaLnBrk="0">
              <a:lnSpc>
                <a:spcPct val="15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a:t>
            </a:r>
          </a:p>
          <a:p>
            <a:pPr defTabSz="508000" eaLnBrk="0">
              <a:lnSpc>
                <a:spcPct val="15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rPr>
              <a:t>You can key in or paste your texts here. </a:t>
            </a:r>
          </a:p>
        </p:txBody>
      </p:sp>
      <p:sp>
        <p:nvSpPr>
          <p:cNvPr id="40" name="文本框 39">
            <a:extLst>
              <a:ext uri="{FF2B5EF4-FFF2-40B4-BE49-F238E27FC236}">
                <a16:creationId xmlns:a16="http://schemas.microsoft.com/office/drawing/2014/main" xmlns="" id="{0ABD1985-4751-4C00-937C-540A10574136}"/>
              </a:ext>
            </a:extLst>
          </p:cNvPr>
          <p:cNvSpPr txBox="1">
            <a:spLocks/>
          </p:cNvSpPr>
          <p:nvPr/>
        </p:nvSpPr>
        <p:spPr>
          <a:xfrm>
            <a:off x="8177047" y="3260486"/>
            <a:ext cx="3107460" cy="417195"/>
          </a:xfrm>
          <a:prstGeom prst="rect">
            <a:avLst/>
          </a:prstGeom>
          <a:noFill/>
        </p:spPr>
        <p:txBody>
          <a:bodyPr vert="horz" wrap="none" lIns="0" tIns="0" rIns="0" bIns="0" anchor="ctr">
            <a:noAutofit/>
          </a:bodyPr>
          <a:lstStyle/>
          <a:p>
            <a:pPr defTabSz="508000" eaLnBrk="0"/>
            <a:r>
              <a:rPr lang="en-US" altLang="zh-CN" dirty="0">
                <a:solidFill>
                  <a:schemeClr val="bg1">
                    <a:lumMod val="50000"/>
                  </a:schemeClr>
                </a:solidFill>
                <a:latin typeface="Source Han Sans CN Medium" panose="020B0500000000000000" pitchFamily="34" charset="-128"/>
                <a:ea typeface="Source Han Sans CN Medium" panose="020B0500000000000000" pitchFamily="34" charset="-128"/>
              </a:rPr>
              <a:t>Title Preset</a:t>
            </a:r>
            <a:endParaRPr lang="ko-KR" altLang="en-US" dirty="0">
              <a:solidFill>
                <a:schemeClr val="bg1">
                  <a:lumMod val="50000"/>
                </a:schemeClr>
              </a:solidFill>
              <a:latin typeface="Source Han Sans CN Medium" panose="020B0500000000000000" pitchFamily="34" charset="-128"/>
              <a:ea typeface="微软雅黑" charset="0"/>
            </a:endParaRPr>
          </a:p>
        </p:txBody>
      </p:sp>
      <p:sp>
        <p:nvSpPr>
          <p:cNvPr id="41" name="文本框 40">
            <a:extLst>
              <a:ext uri="{FF2B5EF4-FFF2-40B4-BE49-F238E27FC236}">
                <a16:creationId xmlns:a16="http://schemas.microsoft.com/office/drawing/2014/main" xmlns="" id="{DB30184A-66B0-431F-9E5C-74065BF82703}"/>
              </a:ext>
            </a:extLst>
          </p:cNvPr>
          <p:cNvSpPr txBox="1">
            <a:spLocks/>
          </p:cNvSpPr>
          <p:nvPr/>
        </p:nvSpPr>
        <p:spPr>
          <a:xfrm>
            <a:off x="8175329" y="3816903"/>
            <a:ext cx="3107460" cy="706475"/>
          </a:xfrm>
          <a:prstGeom prst="rect">
            <a:avLst/>
          </a:prstGeom>
          <a:noFill/>
        </p:spPr>
        <p:txBody>
          <a:bodyPr vert="horz" wrap="none" lIns="0" tIns="0" rIns="0" bIns="0" anchor="ctr">
            <a:noAutofit/>
          </a:bodyPr>
          <a:lstStyle/>
          <a:p>
            <a:pPr defTabSz="508000" eaLnBrk="0">
              <a:lnSpc>
                <a:spcPct val="15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a:t>
            </a:r>
          </a:p>
          <a:p>
            <a:pPr defTabSz="508000" eaLnBrk="0">
              <a:lnSpc>
                <a:spcPct val="15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rPr>
              <a:t>You can key in or paste your texts here. </a:t>
            </a:r>
          </a:p>
        </p:txBody>
      </p:sp>
      <p:sp>
        <p:nvSpPr>
          <p:cNvPr id="45" name="矩形 30">
            <a:extLst>
              <a:ext uri="{FF2B5EF4-FFF2-40B4-BE49-F238E27FC236}">
                <a16:creationId xmlns:a16="http://schemas.microsoft.com/office/drawing/2014/main" xmlns="" id="{4F4681E2-C3B6-46C2-84ED-9880D0C09E43}"/>
              </a:ext>
            </a:extLst>
          </p:cNvPr>
          <p:cNvSpPr/>
          <p:nvPr/>
        </p:nvSpPr>
        <p:spPr>
          <a:xfrm>
            <a:off x="4032375" y="454854"/>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sp>
        <p:nvSpPr>
          <p:cNvPr id="47" name="TextBox 32">
            <a:extLst>
              <a:ext uri="{FF2B5EF4-FFF2-40B4-BE49-F238E27FC236}">
                <a16:creationId xmlns="" xmlns:a16="http://schemas.microsoft.com/office/drawing/2014/main" id="{FDBC4D50-6F0D-4959-9338-DAAF8E68F27F}"/>
              </a:ext>
            </a:extLst>
          </p:cNvPr>
          <p:cNvSpPr txBox="1"/>
          <p:nvPr/>
        </p:nvSpPr>
        <p:spPr>
          <a:xfrm>
            <a:off x="4317427" y="1093786"/>
            <a:ext cx="3706436" cy="307777"/>
          </a:xfrm>
          <a:prstGeom prst="rect">
            <a:avLst/>
          </a:prstGeom>
          <a:solidFill>
            <a:srgbClr val="FFC000"/>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223605344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animEffect transition="in" filter="fade">
                                      <p:cBhvr>
                                        <p:cTn id="36" dur="500"/>
                                        <p:tgtEl>
                                          <p:spTgt spid="3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animEffect transition="in" filter="fade">
                                      <p:cBhvr>
                                        <p:cTn id="85" dur="500"/>
                                        <p:tgtEl>
                                          <p:spTgt spid="3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
                                        </p:tgtEl>
                                        <p:attrNameLst>
                                          <p:attrName>style.visibility</p:attrName>
                                        </p:attrNameLst>
                                      </p:cBhvr>
                                      <p:to>
                                        <p:strVal val="visible"/>
                                      </p:to>
                                    </p:set>
                                    <p:anim calcmode="lin" valueType="num">
                                      <p:cBhvr>
                                        <p:cTn id="88" dur="500" fill="hold"/>
                                        <p:tgtEl>
                                          <p:spTgt spid="3"/>
                                        </p:tgtEl>
                                        <p:attrNameLst>
                                          <p:attrName>ppt_w</p:attrName>
                                        </p:attrNameLst>
                                      </p:cBhvr>
                                      <p:tavLst>
                                        <p:tav tm="0">
                                          <p:val>
                                            <p:fltVal val="0"/>
                                          </p:val>
                                        </p:tav>
                                        <p:tav tm="100000">
                                          <p:val>
                                            <p:strVal val="#ppt_w"/>
                                          </p:val>
                                        </p:tav>
                                      </p:tavLst>
                                    </p:anim>
                                    <p:anim calcmode="lin" valueType="num">
                                      <p:cBhvr>
                                        <p:cTn id="89" dur="500" fill="hold"/>
                                        <p:tgtEl>
                                          <p:spTgt spid="3"/>
                                        </p:tgtEl>
                                        <p:attrNameLst>
                                          <p:attrName>ppt_h</p:attrName>
                                        </p:attrNameLst>
                                      </p:cBhvr>
                                      <p:tavLst>
                                        <p:tav tm="0">
                                          <p:val>
                                            <p:fltVal val="0"/>
                                          </p:val>
                                        </p:tav>
                                        <p:tav tm="100000">
                                          <p:val>
                                            <p:strVal val="#ppt_h"/>
                                          </p:val>
                                        </p:tav>
                                      </p:tavLst>
                                    </p:anim>
                                    <p:animEffect transition="in" filter="fade">
                                      <p:cBhvr>
                                        <p:cTn id="9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34" grpId="0"/>
      <p:bldP spid="35" grpId="0"/>
      <p:bldP spid="36" grpId="0"/>
      <p:bldP spid="37" grpId="0"/>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48A2979-A456-4286-B8FC-8FF4C0C58EFD}"/>
              </a:ext>
            </a:extLst>
          </p:cNvPr>
          <p:cNvSpPr txBox="1"/>
          <p:nvPr/>
        </p:nvSpPr>
        <p:spPr>
          <a:xfrm>
            <a:off x="3124994" y="4035056"/>
            <a:ext cx="6096000" cy="1323439"/>
          </a:xfrm>
          <a:prstGeom prst="rect">
            <a:avLst/>
          </a:prstGeom>
          <a:noFill/>
        </p:spPr>
        <p:txBody>
          <a:bodyPr wrap="square" rtlCol="0" anchor="ctr">
            <a:spAutoFit/>
          </a:bodyPr>
          <a:lstStyle/>
          <a:p>
            <a:pPr algn="ctr"/>
            <a:r>
              <a:rPr lang="en-US" altLang="ko-KR" sz="8000" b="1" dirty="0">
                <a:solidFill>
                  <a:srgbClr val="3C8677"/>
                </a:solidFill>
                <a:cs typeface="Arial" pitchFamily="34" charset="0"/>
              </a:rPr>
              <a:t>Section Break</a:t>
            </a:r>
            <a:endParaRPr lang="ko-KR" altLang="en-US" sz="8000" b="1" dirty="0">
              <a:solidFill>
                <a:srgbClr val="3C8677"/>
              </a:solidFill>
              <a:cs typeface="Arial" pitchFamily="34" charset="0"/>
            </a:endParaRPr>
          </a:p>
        </p:txBody>
      </p:sp>
      <p:sp>
        <p:nvSpPr>
          <p:cNvPr id="5" name="TextBox 4">
            <a:extLst>
              <a:ext uri="{FF2B5EF4-FFF2-40B4-BE49-F238E27FC236}">
                <a16:creationId xmlns="" xmlns:a16="http://schemas.microsoft.com/office/drawing/2014/main" id="{35784B83-6120-4373-9C1F-DC8EEE6D58B3}"/>
              </a:ext>
            </a:extLst>
          </p:cNvPr>
          <p:cNvSpPr txBox="1"/>
          <p:nvPr/>
        </p:nvSpPr>
        <p:spPr>
          <a:xfrm>
            <a:off x="3125067" y="5358495"/>
            <a:ext cx="6095927" cy="830997"/>
          </a:xfrm>
          <a:prstGeom prst="rect">
            <a:avLst/>
          </a:prstGeom>
          <a:noFill/>
        </p:spPr>
        <p:txBody>
          <a:bodyPr wrap="square" rtlCol="0" anchor="ctr">
            <a:spAutoFit/>
          </a:bodyPr>
          <a:lstStyle/>
          <a:p>
            <a:pPr algn="ctr"/>
            <a:r>
              <a:rPr lang="en-US" altLang="ko-KR" sz="2400" dirty="0">
                <a:solidFill>
                  <a:srgbClr val="3C8677"/>
                </a:solidFill>
                <a:cs typeface="Arial" pitchFamily="34" charset="0"/>
              </a:rPr>
              <a:t>Insert the Sub Title of</a:t>
            </a:r>
          </a:p>
          <a:p>
            <a:pPr algn="ctr"/>
            <a:r>
              <a:rPr lang="en-US" altLang="ko-KR" sz="2400" dirty="0">
                <a:solidFill>
                  <a:srgbClr val="3C8677"/>
                </a:solidFill>
                <a:cs typeface="Arial" pitchFamily="34" charset="0"/>
              </a:rPr>
              <a:t>Your Presentation</a:t>
            </a:r>
            <a:endParaRPr lang="ko-KR" altLang="en-US" sz="2400" dirty="0">
              <a:solidFill>
                <a:srgbClr val="3C8677"/>
              </a:solidFill>
              <a:cs typeface="Arial" pitchFamily="34" charset="0"/>
            </a:endParaRPr>
          </a:p>
        </p:txBody>
      </p:sp>
      <p:pic>
        <p:nvPicPr>
          <p:cNvPr id="3" name="Imagen 2"/>
          <p:cNvPicPr>
            <a:picLocks noChangeAspect="1"/>
          </p:cNvPicPr>
          <p:nvPr/>
        </p:nvPicPr>
        <p:blipFill>
          <a:blip r:embed="rId2"/>
          <a:stretch>
            <a:fillRect/>
          </a:stretch>
        </p:blipFill>
        <p:spPr>
          <a:xfrm>
            <a:off x="4811596" y="913936"/>
            <a:ext cx="3121120" cy="3121120"/>
          </a:xfrm>
          <a:prstGeom prst="rect">
            <a:avLst/>
          </a:prstGeom>
        </p:spPr>
      </p:pic>
      <p:pic>
        <p:nvPicPr>
          <p:cNvPr id="6" name="Imagen 5"/>
          <p:cNvPicPr>
            <a:picLocks noChangeAspect="1"/>
          </p:cNvPicPr>
          <p:nvPr/>
        </p:nvPicPr>
        <p:blipFill>
          <a:blip r:embed="rId3"/>
          <a:stretch>
            <a:fillRect/>
          </a:stretch>
        </p:blipFill>
        <p:spPr>
          <a:xfrm>
            <a:off x="536993" y="4270784"/>
            <a:ext cx="2361886" cy="2175422"/>
          </a:xfrm>
          <a:prstGeom prst="rect">
            <a:avLst/>
          </a:prstGeom>
        </p:spPr>
      </p:pic>
      <p:pic>
        <p:nvPicPr>
          <p:cNvPr id="69" name="Imagen 68"/>
          <p:cNvPicPr>
            <a:picLocks noChangeAspect="1"/>
          </p:cNvPicPr>
          <p:nvPr/>
        </p:nvPicPr>
        <p:blipFill>
          <a:blip r:embed="rId3"/>
          <a:stretch>
            <a:fillRect/>
          </a:stretch>
        </p:blipFill>
        <p:spPr>
          <a:xfrm flipH="1">
            <a:off x="9384102" y="309566"/>
            <a:ext cx="2350495" cy="2164930"/>
          </a:xfrm>
          <a:prstGeom prst="rect">
            <a:avLst/>
          </a:prstGeom>
        </p:spPr>
      </p:pic>
    </p:spTree>
    <p:extLst>
      <p:ext uri="{BB962C8B-B14F-4D97-AF65-F5344CB8AC3E}">
        <p14:creationId xmlns:p14="http://schemas.microsoft.com/office/powerpoint/2010/main" val="1100588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E442CD5-E887-4BC0-A447-2C9BD87CCF6D}"/>
              </a:ext>
            </a:extLst>
          </p:cNvPr>
          <p:cNvSpPr txBox="1"/>
          <p:nvPr/>
        </p:nvSpPr>
        <p:spPr>
          <a:xfrm>
            <a:off x="5300155" y="266876"/>
            <a:ext cx="6191673" cy="923330"/>
          </a:xfrm>
          <a:prstGeom prst="rect">
            <a:avLst/>
          </a:prstGeom>
          <a:noFill/>
        </p:spPr>
        <p:txBody>
          <a:bodyPr wrap="square" rtlCol="0" anchor="ctr">
            <a:spAutoFit/>
          </a:bodyPr>
          <a:lstStyle/>
          <a:p>
            <a:r>
              <a:rPr lang="en-US" altLang="ko-KR" sz="5400" dirty="0">
                <a:solidFill>
                  <a:schemeClr val="bg2">
                    <a:lumMod val="25000"/>
                  </a:schemeClr>
                </a:solidFill>
                <a:cs typeface="Arial" pitchFamily="34" charset="0"/>
              </a:rPr>
              <a:t>Infographic Style</a:t>
            </a:r>
            <a:endParaRPr lang="ko-KR" altLang="en-US" sz="5400" dirty="0">
              <a:solidFill>
                <a:schemeClr val="bg2">
                  <a:lumMod val="25000"/>
                </a:schemeClr>
              </a:solidFill>
              <a:cs typeface="Arial" pitchFamily="34" charset="0"/>
            </a:endParaRPr>
          </a:p>
        </p:txBody>
      </p:sp>
      <p:sp>
        <p:nvSpPr>
          <p:cNvPr id="3" name="TextBox 2">
            <a:extLst>
              <a:ext uri="{FF2B5EF4-FFF2-40B4-BE49-F238E27FC236}">
                <a16:creationId xmlns="" xmlns:a16="http://schemas.microsoft.com/office/drawing/2014/main" id="{EE7394B8-D000-46B0-9445-98439961DF22}"/>
              </a:ext>
            </a:extLst>
          </p:cNvPr>
          <p:cNvSpPr txBox="1"/>
          <p:nvPr/>
        </p:nvSpPr>
        <p:spPr>
          <a:xfrm>
            <a:off x="5184741" y="1278855"/>
            <a:ext cx="6163615"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6" name="Rounded Rectangle 7">
            <a:extLst>
              <a:ext uri="{FF2B5EF4-FFF2-40B4-BE49-F238E27FC236}">
                <a16:creationId xmlns="" xmlns:a16="http://schemas.microsoft.com/office/drawing/2014/main" id="{0E38614D-6EA8-4E37-92FD-B817E23EC0C3}"/>
              </a:ext>
            </a:extLst>
          </p:cNvPr>
          <p:cNvSpPr/>
          <p:nvPr/>
        </p:nvSpPr>
        <p:spPr>
          <a:xfrm>
            <a:off x="9045183" y="2149085"/>
            <a:ext cx="483680" cy="83704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45856B"/>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28608C"/>
              </a:solidFill>
            </a:endParaRPr>
          </a:p>
        </p:txBody>
      </p:sp>
      <p:sp>
        <p:nvSpPr>
          <p:cNvPr id="7" name="Rectangle 18">
            <a:extLst>
              <a:ext uri="{FF2B5EF4-FFF2-40B4-BE49-F238E27FC236}">
                <a16:creationId xmlns="" xmlns:a16="http://schemas.microsoft.com/office/drawing/2014/main" id="{BC18EA3B-D6A2-4AFB-80D7-9220E098267D}"/>
              </a:ext>
            </a:extLst>
          </p:cNvPr>
          <p:cNvSpPr/>
          <p:nvPr/>
        </p:nvSpPr>
        <p:spPr>
          <a:xfrm>
            <a:off x="7285065" y="2149085"/>
            <a:ext cx="1053521" cy="83704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45856B"/>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8608C"/>
              </a:solidFill>
            </a:endParaRPr>
          </a:p>
        </p:txBody>
      </p:sp>
      <p:sp>
        <p:nvSpPr>
          <p:cNvPr id="9" name="Rounded Rectangle 6">
            <a:extLst>
              <a:ext uri="{FF2B5EF4-FFF2-40B4-BE49-F238E27FC236}">
                <a16:creationId xmlns="" xmlns:a16="http://schemas.microsoft.com/office/drawing/2014/main" id="{CBE5991B-B6D4-428B-81FA-9EEB3E6D98E2}"/>
              </a:ext>
            </a:extLst>
          </p:cNvPr>
          <p:cNvSpPr/>
          <p:nvPr/>
        </p:nvSpPr>
        <p:spPr>
          <a:xfrm>
            <a:off x="5722105" y="3690102"/>
            <a:ext cx="747789" cy="760268"/>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4585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28608C"/>
              </a:solidFill>
            </a:endParaRPr>
          </a:p>
        </p:txBody>
      </p:sp>
      <p:sp>
        <p:nvSpPr>
          <p:cNvPr id="10" name="Rectangle 36">
            <a:extLst>
              <a:ext uri="{FF2B5EF4-FFF2-40B4-BE49-F238E27FC236}">
                <a16:creationId xmlns="" xmlns:a16="http://schemas.microsoft.com/office/drawing/2014/main" id="{FD40103C-3859-4601-8719-2D8EDDF44F83}"/>
              </a:ext>
            </a:extLst>
          </p:cNvPr>
          <p:cNvSpPr/>
          <p:nvPr/>
        </p:nvSpPr>
        <p:spPr>
          <a:xfrm>
            <a:off x="7357101" y="5154342"/>
            <a:ext cx="909448" cy="760226"/>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4585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28608C"/>
              </a:solidFill>
            </a:endParaRPr>
          </a:p>
        </p:txBody>
      </p:sp>
      <p:sp>
        <p:nvSpPr>
          <p:cNvPr id="11" name="Rectangle 16">
            <a:extLst>
              <a:ext uri="{FF2B5EF4-FFF2-40B4-BE49-F238E27FC236}">
                <a16:creationId xmlns="" xmlns:a16="http://schemas.microsoft.com/office/drawing/2014/main" id="{4F9C2645-D1A6-42CC-B35F-DC4AAB734E7A}"/>
              </a:ext>
            </a:extLst>
          </p:cNvPr>
          <p:cNvSpPr/>
          <p:nvPr/>
        </p:nvSpPr>
        <p:spPr>
          <a:xfrm>
            <a:off x="8809584" y="5220675"/>
            <a:ext cx="954879" cy="6275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4585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28608C"/>
              </a:solidFill>
            </a:endParaRPr>
          </a:p>
        </p:txBody>
      </p:sp>
      <p:sp>
        <p:nvSpPr>
          <p:cNvPr id="12" name="TextBox 11">
            <a:extLst>
              <a:ext uri="{FF2B5EF4-FFF2-40B4-BE49-F238E27FC236}">
                <a16:creationId xmlns="" xmlns:a16="http://schemas.microsoft.com/office/drawing/2014/main" id="{378E812D-7ABD-473F-A76C-D27D63E055A6}"/>
              </a:ext>
            </a:extLst>
          </p:cNvPr>
          <p:cNvSpPr txBox="1"/>
          <p:nvPr/>
        </p:nvSpPr>
        <p:spPr>
          <a:xfrm>
            <a:off x="9817455" y="1884315"/>
            <a:ext cx="1743467" cy="1200329"/>
          </a:xfrm>
          <a:prstGeom prst="rect">
            <a:avLst/>
          </a:prstGeom>
          <a:noFill/>
        </p:spPr>
        <p:txBody>
          <a:bodyPr wrap="square" rtlCol="0">
            <a:spAutoFit/>
          </a:bodyPr>
          <a:lstStyle/>
          <a:p>
            <a:pPr algn="ctr"/>
            <a:r>
              <a:rPr lang="en-US" altLang="ko-KR" sz="1200" dirty="0">
                <a:cs typeface="Arial" pitchFamily="34" charset="0"/>
              </a:rPr>
              <a:t>You can simply impress your audience and add a unique zing and appeal to your Presentations. Easy to change colors, photos.        </a:t>
            </a:r>
            <a:endParaRPr lang="ko-KR" altLang="en-US" sz="1200" dirty="0">
              <a:cs typeface="Arial" pitchFamily="34" charset="0"/>
            </a:endParaRPr>
          </a:p>
        </p:txBody>
      </p:sp>
      <p:sp>
        <p:nvSpPr>
          <p:cNvPr id="13" name="TextBox 12">
            <a:extLst>
              <a:ext uri="{FF2B5EF4-FFF2-40B4-BE49-F238E27FC236}">
                <a16:creationId xmlns="" xmlns:a16="http://schemas.microsoft.com/office/drawing/2014/main" id="{AB37F512-0496-4BAF-A744-16781F166C2C}"/>
              </a:ext>
            </a:extLst>
          </p:cNvPr>
          <p:cNvSpPr txBox="1"/>
          <p:nvPr/>
        </p:nvSpPr>
        <p:spPr>
          <a:xfrm>
            <a:off x="5043362" y="1884314"/>
            <a:ext cx="1743467" cy="1200329"/>
          </a:xfrm>
          <a:prstGeom prst="rect">
            <a:avLst/>
          </a:prstGeom>
          <a:noFill/>
        </p:spPr>
        <p:txBody>
          <a:bodyPr wrap="square" rtlCol="0">
            <a:spAutoFit/>
          </a:bodyPr>
          <a:lstStyle/>
          <a:p>
            <a:pPr algn="ctr"/>
            <a:r>
              <a:rPr lang="en-US" altLang="ko-KR" sz="1200" dirty="0">
                <a:cs typeface="Arial" pitchFamily="34" charset="0"/>
              </a:rPr>
              <a:t>You can simply impress your audience and add a unique zing and appeal to your Presentations. Easy to change colors, photos.        </a:t>
            </a:r>
            <a:endParaRPr lang="ko-KR" altLang="en-US" sz="1200" dirty="0">
              <a:cs typeface="Arial" pitchFamily="34" charset="0"/>
            </a:endParaRPr>
          </a:p>
        </p:txBody>
      </p:sp>
      <p:sp>
        <p:nvSpPr>
          <p:cNvPr id="14" name="TextBox 13">
            <a:extLst>
              <a:ext uri="{FF2B5EF4-FFF2-40B4-BE49-F238E27FC236}">
                <a16:creationId xmlns="" xmlns:a16="http://schemas.microsoft.com/office/drawing/2014/main" id="{6A4A9E40-1F2B-4B31-AB69-503C0D8B534C}"/>
              </a:ext>
            </a:extLst>
          </p:cNvPr>
          <p:cNvSpPr txBox="1"/>
          <p:nvPr/>
        </p:nvSpPr>
        <p:spPr>
          <a:xfrm>
            <a:off x="9817455" y="4889576"/>
            <a:ext cx="1743467" cy="1200329"/>
          </a:xfrm>
          <a:prstGeom prst="rect">
            <a:avLst/>
          </a:prstGeom>
          <a:noFill/>
        </p:spPr>
        <p:txBody>
          <a:bodyPr wrap="square" rtlCol="0">
            <a:spAutoFit/>
          </a:bodyPr>
          <a:lstStyle/>
          <a:p>
            <a:pPr algn="ctr"/>
            <a:r>
              <a:rPr lang="en-US" altLang="ko-KR" sz="1200" dirty="0">
                <a:cs typeface="Arial" pitchFamily="34" charset="0"/>
              </a:rPr>
              <a:t>You can simply impress your audience and add a unique zing and appeal to your Presentations. Easy to change colors, photos.        </a:t>
            </a:r>
            <a:endParaRPr lang="ko-KR" altLang="en-US" sz="1200" dirty="0">
              <a:cs typeface="Arial" pitchFamily="34" charset="0"/>
            </a:endParaRPr>
          </a:p>
        </p:txBody>
      </p:sp>
      <p:sp>
        <p:nvSpPr>
          <p:cNvPr id="15" name="TextBox 14">
            <a:extLst>
              <a:ext uri="{FF2B5EF4-FFF2-40B4-BE49-F238E27FC236}">
                <a16:creationId xmlns="" xmlns:a16="http://schemas.microsoft.com/office/drawing/2014/main" id="{BDD006D4-0692-4C30-BA31-B31A9185D0A7}"/>
              </a:ext>
            </a:extLst>
          </p:cNvPr>
          <p:cNvSpPr txBox="1"/>
          <p:nvPr/>
        </p:nvSpPr>
        <p:spPr>
          <a:xfrm>
            <a:off x="5043362" y="4889575"/>
            <a:ext cx="1743467" cy="1200329"/>
          </a:xfrm>
          <a:prstGeom prst="rect">
            <a:avLst/>
          </a:prstGeom>
          <a:noFill/>
        </p:spPr>
        <p:txBody>
          <a:bodyPr wrap="square" rtlCol="0">
            <a:spAutoFit/>
          </a:bodyPr>
          <a:lstStyle/>
          <a:p>
            <a:pPr algn="ctr"/>
            <a:r>
              <a:rPr lang="en-US" altLang="ko-KR" sz="1200" dirty="0">
                <a:cs typeface="Arial" pitchFamily="34" charset="0"/>
              </a:rPr>
              <a:t>You can simply impress your audience and add a unique zing and appeal to your Presentations. Easy to change colors, photos.        </a:t>
            </a:r>
            <a:endParaRPr lang="ko-KR" altLang="en-US" sz="1200" dirty="0">
              <a:cs typeface="Arial" pitchFamily="34" charset="0"/>
            </a:endParaRPr>
          </a:p>
        </p:txBody>
      </p:sp>
      <p:sp>
        <p:nvSpPr>
          <p:cNvPr id="16" name="TextBox 15">
            <a:extLst>
              <a:ext uri="{FF2B5EF4-FFF2-40B4-BE49-F238E27FC236}">
                <a16:creationId xmlns="" xmlns:a16="http://schemas.microsoft.com/office/drawing/2014/main" id="{17BD3ECC-867B-48E1-96B4-AF9FEC78CD48}"/>
              </a:ext>
            </a:extLst>
          </p:cNvPr>
          <p:cNvSpPr txBox="1"/>
          <p:nvPr/>
        </p:nvSpPr>
        <p:spPr>
          <a:xfrm>
            <a:off x="7104161" y="3489672"/>
            <a:ext cx="4344537" cy="923330"/>
          </a:xfrm>
          <a:prstGeom prst="rect">
            <a:avLst/>
          </a:prstGeom>
          <a:noFill/>
        </p:spPr>
        <p:txBody>
          <a:bodyPr wrap="square" rtlCol="0" anchor="ctr">
            <a:spAutoFit/>
          </a:bodyPr>
          <a:lstStyle/>
          <a:p>
            <a:r>
              <a:rPr lang="en-GB" altLang="ko-KR" dirty="0">
                <a:cs typeface="Arial" pitchFamily="34" charset="0"/>
              </a:rPr>
              <a:t>ALLPPT Layout Clean Text Slide for your Presentation. ALLPPT Layout Clean Text Slide for your Presentation.</a:t>
            </a:r>
          </a:p>
        </p:txBody>
      </p:sp>
      <p:pic>
        <p:nvPicPr>
          <p:cNvPr id="4" name="Imagen 3"/>
          <p:cNvPicPr>
            <a:picLocks noChangeAspect="1"/>
          </p:cNvPicPr>
          <p:nvPr/>
        </p:nvPicPr>
        <p:blipFill>
          <a:blip r:embed="rId2"/>
          <a:stretch>
            <a:fillRect/>
          </a:stretch>
        </p:blipFill>
        <p:spPr>
          <a:xfrm>
            <a:off x="989798" y="1439750"/>
            <a:ext cx="3679876" cy="3714592"/>
          </a:xfrm>
          <a:prstGeom prst="rect">
            <a:avLst/>
          </a:prstGeom>
        </p:spPr>
      </p:pic>
    </p:spTree>
    <p:extLst>
      <p:ext uri="{BB962C8B-B14F-4D97-AF65-F5344CB8AC3E}">
        <p14:creationId xmlns:p14="http://schemas.microsoft.com/office/powerpoint/2010/main" val="2606681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5034EFAB-2F88-4CFE-B04B-888D12074D50}"/>
              </a:ext>
            </a:extLst>
          </p:cNvPr>
          <p:cNvSpPr/>
          <p:nvPr/>
        </p:nvSpPr>
        <p:spPr>
          <a:xfrm>
            <a:off x="8476721" y="2439967"/>
            <a:ext cx="2217007" cy="1108573"/>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en-US" altLang="zh-CN" sz="1400" dirty="0">
                <a:solidFill>
                  <a:srgbClr val="3C8677"/>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endParaRPr lang="zh-CN" altLang="en-US" sz="1400" dirty="0">
              <a:solidFill>
                <a:srgbClr val="3C8677"/>
              </a:solidFill>
              <a:latin typeface="Source Han Sans CN Medium" panose="020B0500000000000000" pitchFamily="34" charset="-128"/>
              <a:ea typeface="Source Han Sans CN Medium" panose="020B0500000000000000" pitchFamily="34" charset="-128"/>
            </a:endParaRPr>
          </a:p>
        </p:txBody>
      </p:sp>
      <p:grpSp>
        <p:nvGrpSpPr>
          <p:cNvPr id="4" name="组合 3">
            <a:extLst>
              <a:ext uri="{FF2B5EF4-FFF2-40B4-BE49-F238E27FC236}">
                <a16:creationId xmlns:a16="http://schemas.microsoft.com/office/drawing/2014/main" xmlns="" id="{0781FEEE-5933-4A8D-91A2-03DFE8B3C4BF}"/>
              </a:ext>
            </a:extLst>
          </p:cNvPr>
          <p:cNvGrpSpPr/>
          <p:nvPr/>
        </p:nvGrpSpPr>
        <p:grpSpPr>
          <a:xfrm>
            <a:off x="3216528" y="2151266"/>
            <a:ext cx="5395910" cy="3023344"/>
            <a:chOff x="3442159" y="2277691"/>
            <a:chExt cx="5395910" cy="3023344"/>
          </a:xfrm>
          <a:blipFill>
            <a:blip r:embed="rId3"/>
            <a:stretch>
              <a:fillRect/>
            </a:stretch>
          </a:blipFill>
        </p:grpSpPr>
        <p:grpSp>
          <p:nvGrpSpPr>
            <p:cNvPr id="5" name="Group 2">
              <a:extLst>
                <a:ext uri="{FF2B5EF4-FFF2-40B4-BE49-F238E27FC236}">
                  <a16:creationId xmlns:a16="http://schemas.microsoft.com/office/drawing/2014/main" xmlns="" id="{8D7FC22E-C036-4569-AD8B-232E4858BFBA}"/>
                </a:ext>
              </a:extLst>
            </p:cNvPr>
            <p:cNvGrpSpPr>
              <a:grpSpLocks noChangeAspect="1"/>
            </p:cNvGrpSpPr>
            <p:nvPr/>
          </p:nvGrpSpPr>
          <p:grpSpPr bwMode="auto">
            <a:xfrm rot="5400000">
              <a:off x="4628442" y="1091408"/>
              <a:ext cx="3023344" cy="5395910"/>
              <a:chOff x="2689" y="825"/>
              <a:chExt cx="2311" cy="3300"/>
            </a:xfrm>
            <a:grpFill/>
          </p:grpSpPr>
          <p:sp>
            <p:nvSpPr>
              <p:cNvPr id="11" name="Freeform: Shape 46">
                <a:extLst>
                  <a:ext uri="{FF2B5EF4-FFF2-40B4-BE49-F238E27FC236}">
                    <a16:creationId xmlns:a16="http://schemas.microsoft.com/office/drawing/2014/main" xmlns="" id="{9147F720-6884-4556-A8D6-D851316674F1}"/>
                  </a:ext>
                </a:extLst>
              </p:cNvPr>
              <p:cNvSpPr>
                <a:spLocks/>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path>
                </a:pathLst>
              </a:custGeom>
              <a:solidFill>
                <a:srgbClr val="3C8677"/>
              </a:solid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12" name="Freeform: Shape 7">
                <a:extLst>
                  <a:ext uri="{FF2B5EF4-FFF2-40B4-BE49-F238E27FC236}">
                    <a16:creationId xmlns:a16="http://schemas.microsoft.com/office/drawing/2014/main" xmlns="" id="{74BA30EF-78AC-4B29-9EB8-7E5E50C5DD70}"/>
                  </a:ext>
                </a:extLst>
              </p:cNvPr>
              <p:cNvSpPr>
                <a:spLocks/>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13" name="Freeform: Shape 8">
                <a:extLst>
                  <a:ext uri="{FF2B5EF4-FFF2-40B4-BE49-F238E27FC236}">
                    <a16:creationId xmlns:a16="http://schemas.microsoft.com/office/drawing/2014/main" xmlns="" id="{94DB25D5-9237-4782-9EEC-B25F29B1B49B}"/>
                  </a:ext>
                </a:extLst>
              </p:cNvPr>
              <p:cNvSpPr>
                <a:spLocks/>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14" name="Freeform: Shape 9">
                <a:extLst>
                  <a:ext uri="{FF2B5EF4-FFF2-40B4-BE49-F238E27FC236}">
                    <a16:creationId xmlns:a16="http://schemas.microsoft.com/office/drawing/2014/main" xmlns="" id="{8A701146-51F7-46CB-8091-63ABE700FA83}"/>
                  </a:ext>
                </a:extLst>
              </p:cNvPr>
              <p:cNvSpPr>
                <a:spLocks/>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15" name="Freeform: Shape 10">
                <a:extLst>
                  <a:ext uri="{FF2B5EF4-FFF2-40B4-BE49-F238E27FC236}">
                    <a16:creationId xmlns:a16="http://schemas.microsoft.com/office/drawing/2014/main" xmlns="" id="{FBC792A4-66C2-4803-BBF2-B7970D409570}"/>
                  </a:ext>
                </a:extLst>
              </p:cNvPr>
              <p:cNvSpPr>
                <a:spLocks/>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16" name="Freeform: Shape 11">
                <a:extLst>
                  <a:ext uri="{FF2B5EF4-FFF2-40B4-BE49-F238E27FC236}">
                    <a16:creationId xmlns:a16="http://schemas.microsoft.com/office/drawing/2014/main" xmlns="" id="{953513C8-7A49-4317-82E7-4FF5C3583BEE}"/>
                  </a:ext>
                </a:extLst>
              </p:cNvPr>
              <p:cNvSpPr>
                <a:spLocks/>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17" name="Freeform: Shape 12">
                <a:extLst>
                  <a:ext uri="{FF2B5EF4-FFF2-40B4-BE49-F238E27FC236}">
                    <a16:creationId xmlns:a16="http://schemas.microsoft.com/office/drawing/2014/main" xmlns="" id="{5E9BE1F7-08D6-489A-8E30-EE44C5966621}"/>
                  </a:ext>
                </a:extLst>
              </p:cNvPr>
              <p:cNvSpPr>
                <a:spLocks/>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18" name="Freeform: Shape 13">
                <a:extLst>
                  <a:ext uri="{FF2B5EF4-FFF2-40B4-BE49-F238E27FC236}">
                    <a16:creationId xmlns:a16="http://schemas.microsoft.com/office/drawing/2014/main" xmlns="" id="{DE34B4EA-4D01-4EE7-B69F-CA9B58ACAFEB}"/>
                  </a:ext>
                </a:extLst>
              </p:cNvPr>
              <p:cNvSpPr>
                <a:spLocks/>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19" name="Freeform: Shape 14">
                <a:extLst>
                  <a:ext uri="{FF2B5EF4-FFF2-40B4-BE49-F238E27FC236}">
                    <a16:creationId xmlns:a16="http://schemas.microsoft.com/office/drawing/2014/main" xmlns="" id="{96FD0B76-6009-4C32-B7D0-4E7CA52C3818}"/>
                  </a:ext>
                </a:extLst>
              </p:cNvPr>
              <p:cNvSpPr>
                <a:spLocks/>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20" name="Freeform: Shape 15">
                <a:extLst>
                  <a:ext uri="{FF2B5EF4-FFF2-40B4-BE49-F238E27FC236}">
                    <a16:creationId xmlns:a16="http://schemas.microsoft.com/office/drawing/2014/main" xmlns="" id="{3C7FEC19-BA64-4F59-8C9C-EB007E3F8D5C}"/>
                  </a:ext>
                </a:extLst>
              </p:cNvPr>
              <p:cNvSpPr>
                <a:spLocks/>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21" name="Freeform: Shape 16">
                <a:extLst>
                  <a:ext uri="{FF2B5EF4-FFF2-40B4-BE49-F238E27FC236}">
                    <a16:creationId xmlns:a16="http://schemas.microsoft.com/office/drawing/2014/main" xmlns="" id="{E3C7FAA4-A7E1-46EF-BC5C-4BFE13152C9C}"/>
                  </a:ext>
                </a:extLst>
              </p:cNvPr>
              <p:cNvSpPr>
                <a:spLocks/>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path>
                </a:pathLst>
              </a:custGeom>
              <a:solidFill>
                <a:srgbClr val="3C8677"/>
              </a:solid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22" name="Freeform: Shape 17">
                <a:extLst>
                  <a:ext uri="{FF2B5EF4-FFF2-40B4-BE49-F238E27FC236}">
                    <a16:creationId xmlns:a16="http://schemas.microsoft.com/office/drawing/2014/main" xmlns="" id="{F7C48E29-9AAC-4904-8CB5-F6A1601F5F80}"/>
                  </a:ext>
                </a:extLst>
              </p:cNvPr>
              <p:cNvSpPr>
                <a:spLocks/>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23" name="Freeform: Shape 18">
                <a:extLst>
                  <a:ext uri="{FF2B5EF4-FFF2-40B4-BE49-F238E27FC236}">
                    <a16:creationId xmlns:a16="http://schemas.microsoft.com/office/drawing/2014/main" xmlns="" id="{4DF418AE-971C-4FF1-A8F4-53D87FBD27F2}"/>
                  </a:ext>
                </a:extLst>
              </p:cNvPr>
              <p:cNvSpPr>
                <a:spLocks/>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path>
                </a:pathLst>
              </a:custGeom>
              <a:solidFill>
                <a:srgbClr val="3C8677"/>
              </a:solid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24" name="Freeform: Shape 19">
                <a:extLst>
                  <a:ext uri="{FF2B5EF4-FFF2-40B4-BE49-F238E27FC236}">
                    <a16:creationId xmlns:a16="http://schemas.microsoft.com/office/drawing/2014/main" xmlns="" id="{532FDD79-6DC0-468D-9FB6-2B32D71A1CD6}"/>
                  </a:ext>
                </a:extLst>
              </p:cNvPr>
              <p:cNvSpPr>
                <a:spLocks/>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25" name="Freeform: Shape 20">
                <a:extLst>
                  <a:ext uri="{FF2B5EF4-FFF2-40B4-BE49-F238E27FC236}">
                    <a16:creationId xmlns:a16="http://schemas.microsoft.com/office/drawing/2014/main" xmlns="" id="{665999E9-FE21-4BC3-BCA1-4D6068AF10B8}"/>
                  </a:ext>
                </a:extLst>
              </p:cNvPr>
              <p:cNvSpPr>
                <a:spLocks/>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26" name="Freeform: Shape 21">
                <a:extLst>
                  <a:ext uri="{FF2B5EF4-FFF2-40B4-BE49-F238E27FC236}">
                    <a16:creationId xmlns:a16="http://schemas.microsoft.com/office/drawing/2014/main" xmlns="" id="{FDE018B2-5E1D-4DF7-9FA3-DEDE07781DDE}"/>
                  </a:ext>
                </a:extLst>
              </p:cNvPr>
              <p:cNvSpPr>
                <a:spLocks/>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27" name="Freeform: Shape 22">
                <a:extLst>
                  <a:ext uri="{FF2B5EF4-FFF2-40B4-BE49-F238E27FC236}">
                    <a16:creationId xmlns:a16="http://schemas.microsoft.com/office/drawing/2014/main" xmlns="" id="{77402FAF-E256-4030-B12A-988EFC75693E}"/>
                  </a:ext>
                </a:extLst>
              </p:cNvPr>
              <p:cNvSpPr>
                <a:spLocks/>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28" name="Freeform: Shape 23">
                <a:extLst>
                  <a:ext uri="{FF2B5EF4-FFF2-40B4-BE49-F238E27FC236}">
                    <a16:creationId xmlns:a16="http://schemas.microsoft.com/office/drawing/2014/main" xmlns="" id="{2A80E619-B62A-4D31-834B-5958DE226642}"/>
                  </a:ext>
                </a:extLst>
              </p:cNvPr>
              <p:cNvSpPr>
                <a:spLocks/>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29" name="Freeform: Shape 24">
                <a:extLst>
                  <a:ext uri="{FF2B5EF4-FFF2-40B4-BE49-F238E27FC236}">
                    <a16:creationId xmlns:a16="http://schemas.microsoft.com/office/drawing/2014/main" xmlns="" id="{B77671D0-19DE-40AD-BBD9-B9AA3368E2D1}"/>
                  </a:ext>
                </a:extLst>
              </p:cNvPr>
              <p:cNvSpPr>
                <a:spLocks/>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30" name="Freeform: Shape 25">
                <a:extLst>
                  <a:ext uri="{FF2B5EF4-FFF2-40B4-BE49-F238E27FC236}">
                    <a16:creationId xmlns:a16="http://schemas.microsoft.com/office/drawing/2014/main" xmlns="" id="{7573D775-449C-4E8E-AAF6-1179919B6B49}"/>
                  </a:ext>
                </a:extLst>
              </p:cNvPr>
              <p:cNvSpPr>
                <a:spLocks/>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close/>
                    <a:moveTo>
                      <a:pt x="227" y="0"/>
                    </a:moveTo>
                    <a:lnTo>
                      <a:pt x="227" y="0"/>
                    </a:lnTo>
                    <a:lnTo>
                      <a:pt x="694" y="366"/>
                    </a:lnTo>
                    <a:lnTo>
                      <a:pt x="694" y="1491"/>
                    </a:lnTo>
                    <a:lnTo>
                      <a:pt x="917" y="1491"/>
                    </a:lnTo>
                    <a:lnTo>
                      <a:pt x="917" y="1491"/>
                    </a:lnTo>
                    <a:lnTo>
                      <a:pt x="694" y="1491"/>
                    </a:lnTo>
                    <a:lnTo>
                      <a:pt x="694" y="366"/>
                    </a:lnTo>
                    <a:lnTo>
                      <a:pt x="227" y="0"/>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31" name="Freeform: Shape 26">
                <a:extLst>
                  <a:ext uri="{FF2B5EF4-FFF2-40B4-BE49-F238E27FC236}">
                    <a16:creationId xmlns:a16="http://schemas.microsoft.com/office/drawing/2014/main" xmlns="" id="{24B80CD8-D38A-439A-AFAC-48D358118F5A}"/>
                  </a:ext>
                </a:extLst>
              </p:cNvPr>
              <p:cNvSpPr>
                <a:spLocks/>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moveTo>
                      <a:pt x="227" y="0"/>
                    </a:moveTo>
                    <a:lnTo>
                      <a:pt x="227" y="0"/>
                    </a:lnTo>
                    <a:lnTo>
                      <a:pt x="694" y="366"/>
                    </a:lnTo>
                    <a:lnTo>
                      <a:pt x="694" y="1491"/>
                    </a:lnTo>
                    <a:lnTo>
                      <a:pt x="917" y="1491"/>
                    </a:lnTo>
                    <a:lnTo>
                      <a:pt x="917" y="1491"/>
                    </a:lnTo>
                    <a:lnTo>
                      <a:pt x="694" y="1491"/>
                    </a:lnTo>
                    <a:lnTo>
                      <a:pt x="694" y="366"/>
                    </a:lnTo>
                    <a:lnTo>
                      <a:pt x="227" y="0"/>
                    </a:lnTo>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32" name="Freeform: Shape 27">
                <a:extLst>
                  <a:ext uri="{FF2B5EF4-FFF2-40B4-BE49-F238E27FC236}">
                    <a16:creationId xmlns:a16="http://schemas.microsoft.com/office/drawing/2014/main" xmlns="" id="{31186074-3E08-407C-A026-B3B090209AF4}"/>
                  </a:ext>
                </a:extLst>
              </p:cNvPr>
              <p:cNvSpPr>
                <a:spLocks/>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33" name="Freeform: Shape 28">
                <a:extLst>
                  <a:ext uri="{FF2B5EF4-FFF2-40B4-BE49-F238E27FC236}">
                    <a16:creationId xmlns:a16="http://schemas.microsoft.com/office/drawing/2014/main" xmlns="" id="{0007A3DD-F806-4B51-BCA3-5DC8B2BF628F}"/>
                  </a:ext>
                </a:extLst>
              </p:cNvPr>
              <p:cNvSpPr>
                <a:spLocks/>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path>
                </a:pathLst>
              </a:custGeom>
              <a:solidFill>
                <a:srgbClr val="3C8677"/>
              </a:solid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34" name="Freeform: Shape 29">
                <a:extLst>
                  <a:ext uri="{FF2B5EF4-FFF2-40B4-BE49-F238E27FC236}">
                    <a16:creationId xmlns:a16="http://schemas.microsoft.com/office/drawing/2014/main" xmlns="" id="{207AF8DE-322F-41E5-BB8F-6B0389B8734D}"/>
                  </a:ext>
                </a:extLst>
              </p:cNvPr>
              <p:cNvSpPr>
                <a:spLocks/>
              </p:cNvSpPr>
              <p:nvPr/>
            </p:nvSpPr>
            <p:spPr bwMode="auto">
              <a:xfrm>
                <a:off x="3617" y="3441"/>
                <a:ext cx="917" cy="396"/>
              </a:xfrm>
              <a:custGeom>
                <a:avLst/>
                <a:gdLst>
                  <a:gd name="T0" fmla="*/ 917 w 917"/>
                  <a:gd name="T1" fmla="*/ 0 h 396"/>
                  <a:gd name="T2" fmla="*/ 694 w 917"/>
                  <a:gd name="T3" fmla="*/ 0 h 396"/>
                  <a:gd name="T4" fmla="*/ 458 w 917"/>
                  <a:gd name="T5" fmla="*/ 0 h 396"/>
                  <a:gd name="T6" fmla="*/ 227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694" y="0"/>
                    </a:lnTo>
                    <a:lnTo>
                      <a:pt x="458" y="0"/>
                    </a:lnTo>
                    <a:lnTo>
                      <a:pt x="227" y="0"/>
                    </a:lnTo>
                    <a:lnTo>
                      <a:pt x="0" y="0"/>
                    </a:lnTo>
                    <a:lnTo>
                      <a:pt x="458" y="396"/>
                    </a:lnTo>
                    <a:lnTo>
                      <a:pt x="917" y="0"/>
                    </a:lnTo>
                  </a:path>
                </a:pathLst>
              </a:custGeom>
              <a:solidFill>
                <a:srgbClr val="3C8677"/>
              </a:solid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35" name="Freeform: Shape 30">
                <a:extLst>
                  <a:ext uri="{FF2B5EF4-FFF2-40B4-BE49-F238E27FC236}">
                    <a16:creationId xmlns:a16="http://schemas.microsoft.com/office/drawing/2014/main" xmlns="" id="{EEFD93EB-C0D8-462D-83DE-315C989C95B4}"/>
                  </a:ext>
                </a:extLst>
              </p:cNvPr>
              <p:cNvSpPr>
                <a:spLocks/>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36" name="Freeform: Shape 31">
                <a:extLst>
                  <a:ext uri="{FF2B5EF4-FFF2-40B4-BE49-F238E27FC236}">
                    <a16:creationId xmlns:a16="http://schemas.microsoft.com/office/drawing/2014/main" xmlns="" id="{BBCB5733-A9B4-43BE-B510-69BDC5C26DCA}"/>
                  </a:ext>
                </a:extLst>
              </p:cNvPr>
              <p:cNvSpPr>
                <a:spLocks/>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37" name="Freeform: Shape 32">
                <a:extLst>
                  <a:ext uri="{FF2B5EF4-FFF2-40B4-BE49-F238E27FC236}">
                    <a16:creationId xmlns:a16="http://schemas.microsoft.com/office/drawing/2014/main" xmlns="" id="{0D55030B-AC14-4603-9808-D5657338A733}"/>
                  </a:ext>
                </a:extLst>
              </p:cNvPr>
              <p:cNvSpPr>
                <a:spLocks/>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38" name="Freeform: Shape 33">
                <a:extLst>
                  <a:ext uri="{FF2B5EF4-FFF2-40B4-BE49-F238E27FC236}">
                    <a16:creationId xmlns:a16="http://schemas.microsoft.com/office/drawing/2014/main" xmlns="" id="{C7B12D24-5343-41F5-9BBB-44CA50E30686}"/>
                  </a:ext>
                </a:extLst>
              </p:cNvPr>
              <p:cNvSpPr>
                <a:spLocks/>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39" name="Freeform: Shape 34">
                <a:extLst>
                  <a:ext uri="{FF2B5EF4-FFF2-40B4-BE49-F238E27FC236}">
                    <a16:creationId xmlns:a16="http://schemas.microsoft.com/office/drawing/2014/main" xmlns="" id="{3018FBF1-A929-439C-90EA-055769AB8CB1}"/>
                  </a:ext>
                </a:extLst>
              </p:cNvPr>
              <p:cNvSpPr>
                <a:spLocks/>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40" name="Freeform: Shape 35">
                <a:extLst>
                  <a:ext uri="{FF2B5EF4-FFF2-40B4-BE49-F238E27FC236}">
                    <a16:creationId xmlns:a16="http://schemas.microsoft.com/office/drawing/2014/main" xmlns="" id="{1BCE81AF-FD40-4870-9054-525F5DAFF2CB}"/>
                  </a:ext>
                </a:extLst>
              </p:cNvPr>
              <p:cNvSpPr>
                <a:spLocks/>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path>
                </a:pathLst>
              </a:custGeom>
              <a:solidFill>
                <a:srgbClr val="3C8677"/>
              </a:solid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41" name="Freeform: Shape 36">
                <a:extLst>
                  <a:ext uri="{FF2B5EF4-FFF2-40B4-BE49-F238E27FC236}">
                    <a16:creationId xmlns:a16="http://schemas.microsoft.com/office/drawing/2014/main" xmlns="" id="{C0928C5F-CDD7-4924-BACC-B403393DC564}"/>
                  </a:ext>
                </a:extLst>
              </p:cNvPr>
              <p:cNvSpPr>
                <a:spLocks/>
              </p:cNvSpPr>
              <p:nvPr/>
            </p:nvSpPr>
            <p:spPr bwMode="auto">
              <a:xfrm>
                <a:off x="3151" y="1072"/>
                <a:ext cx="920" cy="396"/>
              </a:xfrm>
              <a:custGeom>
                <a:avLst/>
                <a:gdLst>
                  <a:gd name="T0" fmla="*/ 462 w 920"/>
                  <a:gd name="T1" fmla="*/ 0 h 396"/>
                  <a:gd name="T2" fmla="*/ 0 w 920"/>
                  <a:gd name="T3" fmla="*/ 396 h 396"/>
                  <a:gd name="T4" fmla="*/ 227 w 920"/>
                  <a:gd name="T5" fmla="*/ 396 h 396"/>
                  <a:gd name="T6" fmla="*/ 462 w 920"/>
                  <a:gd name="T7" fmla="*/ 396 h 396"/>
                  <a:gd name="T8" fmla="*/ 693 w 920"/>
                  <a:gd name="T9" fmla="*/ 396 h 396"/>
                  <a:gd name="T10" fmla="*/ 920 w 920"/>
                  <a:gd name="T11" fmla="*/ 396 h 396"/>
                  <a:gd name="T12" fmla="*/ 462 w 920"/>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20" h="396">
                    <a:moveTo>
                      <a:pt x="462" y="0"/>
                    </a:moveTo>
                    <a:lnTo>
                      <a:pt x="0" y="396"/>
                    </a:lnTo>
                    <a:lnTo>
                      <a:pt x="227" y="396"/>
                    </a:lnTo>
                    <a:lnTo>
                      <a:pt x="462" y="396"/>
                    </a:lnTo>
                    <a:lnTo>
                      <a:pt x="693" y="396"/>
                    </a:lnTo>
                    <a:lnTo>
                      <a:pt x="920" y="396"/>
                    </a:lnTo>
                    <a:lnTo>
                      <a:pt x="462" y="0"/>
                    </a:lnTo>
                  </a:path>
                </a:pathLst>
              </a:custGeom>
              <a:solidFill>
                <a:srgbClr val="3C8677"/>
              </a:solid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42" name="Freeform: Shape 41">
                <a:extLst>
                  <a:ext uri="{FF2B5EF4-FFF2-40B4-BE49-F238E27FC236}">
                    <a16:creationId xmlns:a16="http://schemas.microsoft.com/office/drawing/2014/main" xmlns="" id="{7081EE3D-7363-4F07-8E61-74F1DD87E75A}"/>
                  </a:ext>
                </a:extLst>
              </p:cNvPr>
              <p:cNvSpPr>
                <a:spLocks/>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43" name="Freeform: Shape 42">
                <a:extLst>
                  <a:ext uri="{FF2B5EF4-FFF2-40B4-BE49-F238E27FC236}">
                    <a16:creationId xmlns:a16="http://schemas.microsoft.com/office/drawing/2014/main" xmlns="" id="{B477F700-135F-4A29-AACA-7F5FD5A3AFA5}"/>
                  </a:ext>
                </a:extLst>
              </p:cNvPr>
              <p:cNvSpPr>
                <a:spLocks/>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44" name="Freeform: Shape 43">
                <a:extLst>
                  <a:ext uri="{FF2B5EF4-FFF2-40B4-BE49-F238E27FC236}">
                    <a16:creationId xmlns:a16="http://schemas.microsoft.com/office/drawing/2014/main" xmlns="" id="{03E82B41-4ED7-4FC5-91C5-B29D1487DF2D}"/>
                  </a:ext>
                </a:extLst>
              </p:cNvPr>
              <p:cNvSpPr>
                <a:spLocks/>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close/>
                  </a:path>
                </a:pathLst>
              </a:custGeom>
              <a:grp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sp>
            <p:nvSpPr>
              <p:cNvPr id="45" name="Freeform: Shape 44">
                <a:extLst>
                  <a:ext uri="{FF2B5EF4-FFF2-40B4-BE49-F238E27FC236}">
                    <a16:creationId xmlns:a16="http://schemas.microsoft.com/office/drawing/2014/main" xmlns="" id="{FF030064-5B3C-438A-B3C6-3EA1C273A2B0}"/>
                  </a:ext>
                </a:extLst>
              </p:cNvPr>
              <p:cNvSpPr>
                <a:spLocks/>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path>
                </a:pathLst>
              </a:custGeom>
              <a:solidFill>
                <a:srgbClr val="3C8677"/>
              </a:solidFill>
              <a:ln w="9525">
                <a:noFill/>
                <a:round/>
                <a:headEnd/>
                <a:tailEnd/>
              </a:ln>
            </p:spPr>
            <p:txBody>
              <a:bodyPr anchor="ctr"/>
              <a:lstStyle/>
              <a:p>
                <a:pPr algn="ctr"/>
                <a:endParaRPr dirty="0">
                  <a:solidFill>
                    <a:schemeClr val="bg1"/>
                  </a:solidFill>
                  <a:latin typeface="Source Han Sans CN Medium" panose="020B0500000000000000" pitchFamily="34" charset="-128"/>
                </a:endParaRPr>
              </a:p>
            </p:txBody>
          </p:sp>
        </p:grpSp>
        <p:sp>
          <p:nvSpPr>
            <p:cNvPr id="7" name="矩形 6">
              <a:extLst>
                <a:ext uri="{FF2B5EF4-FFF2-40B4-BE49-F238E27FC236}">
                  <a16:creationId xmlns:a16="http://schemas.microsoft.com/office/drawing/2014/main" xmlns="" id="{35A734C9-D9A2-442B-82E7-508C5B232BB6}"/>
                </a:ext>
              </a:extLst>
            </p:cNvPr>
            <p:cNvSpPr/>
            <p:nvPr/>
          </p:nvSpPr>
          <p:spPr>
            <a:xfrm>
              <a:off x="4173814" y="2672962"/>
              <a:ext cx="2241974" cy="374846"/>
            </a:xfrm>
            <a:prstGeom prst="rect">
              <a:avLst/>
            </a:prstGeom>
            <a:noFill/>
            <a:ln>
              <a:noFill/>
            </a:ln>
          </p:spPr>
          <p:txBody>
            <a:bodyPr wrap="square">
              <a:spAutoFit/>
              <a:scene3d>
                <a:camera prst="orthographicFront"/>
                <a:lightRig rig="threePt" dir="t"/>
              </a:scene3d>
              <a:sp3d contourW="12700"/>
            </a:bodyPr>
            <a:lstStyle/>
            <a:p>
              <a:pPr algn="ctr">
                <a:lnSpc>
                  <a:spcPct val="120000"/>
                </a:lnSpc>
              </a:pPr>
              <a:r>
                <a:rPr lang="en-US" altLang="zh-CN" dirty="0">
                  <a:solidFill>
                    <a:schemeClr val="bg1"/>
                  </a:solidFill>
                  <a:latin typeface="Source Han Sans CN Medium" panose="020B0500000000000000" pitchFamily="34" charset="-128"/>
                  <a:ea typeface="Source Han Sans CN Medium" panose="020B0500000000000000" pitchFamily="34" charset="-128"/>
                </a:rPr>
                <a:t>Caption</a:t>
              </a:r>
              <a:endParaRPr lang="zh-CN" altLang="en-US" dirty="0">
                <a:solidFill>
                  <a:schemeClr val="bg1"/>
                </a:solidFill>
                <a:latin typeface="Source Han Sans CN Medium" panose="020B0500000000000000" pitchFamily="34" charset="-128"/>
                <a:ea typeface="Source Han Sans CN Medium" panose="020B0500000000000000" pitchFamily="34" charset="-128"/>
              </a:endParaRPr>
            </a:p>
          </p:txBody>
        </p:sp>
        <p:sp>
          <p:nvSpPr>
            <p:cNvPr id="8" name="矩形 7">
              <a:extLst>
                <a:ext uri="{FF2B5EF4-FFF2-40B4-BE49-F238E27FC236}">
                  <a16:creationId xmlns:a16="http://schemas.microsoft.com/office/drawing/2014/main" xmlns="" id="{6FBFD97E-5769-4CFD-8AB6-0C1CC7E26234}"/>
                </a:ext>
              </a:extLst>
            </p:cNvPr>
            <p:cNvSpPr/>
            <p:nvPr/>
          </p:nvSpPr>
          <p:spPr>
            <a:xfrm>
              <a:off x="4173814" y="3849907"/>
              <a:ext cx="2241974" cy="374846"/>
            </a:xfrm>
            <a:prstGeom prst="rect">
              <a:avLst/>
            </a:prstGeom>
            <a:noFill/>
            <a:ln>
              <a:noFill/>
            </a:ln>
          </p:spPr>
          <p:txBody>
            <a:bodyPr wrap="square">
              <a:spAutoFit/>
              <a:scene3d>
                <a:camera prst="orthographicFront"/>
                <a:lightRig rig="threePt" dir="t"/>
              </a:scene3d>
              <a:sp3d contourW="12700"/>
            </a:bodyPr>
            <a:lstStyle/>
            <a:p>
              <a:pPr algn="ctr">
                <a:lnSpc>
                  <a:spcPct val="120000"/>
                </a:lnSpc>
              </a:pPr>
              <a:r>
                <a:rPr lang="en-US" altLang="zh-CN" dirty="0">
                  <a:solidFill>
                    <a:schemeClr val="bg1"/>
                  </a:solidFill>
                  <a:latin typeface="Source Han Sans CN Medium" panose="020B0500000000000000" pitchFamily="34" charset="-128"/>
                  <a:ea typeface="Source Han Sans CN Medium" panose="020B0500000000000000" pitchFamily="34" charset="-128"/>
                </a:rPr>
                <a:t>Caption</a:t>
              </a:r>
              <a:endParaRPr lang="zh-CN" altLang="en-US" dirty="0">
                <a:solidFill>
                  <a:schemeClr val="bg1"/>
                </a:solidFill>
                <a:latin typeface="Source Han Sans CN Medium" panose="020B0500000000000000" pitchFamily="34" charset="-128"/>
                <a:ea typeface="Source Han Sans CN Medium" panose="020B0500000000000000" pitchFamily="34" charset="-128"/>
              </a:endParaRPr>
            </a:p>
          </p:txBody>
        </p:sp>
        <p:sp>
          <p:nvSpPr>
            <p:cNvPr id="9" name="矩形 8">
              <a:extLst>
                <a:ext uri="{FF2B5EF4-FFF2-40B4-BE49-F238E27FC236}">
                  <a16:creationId xmlns:a16="http://schemas.microsoft.com/office/drawing/2014/main" xmlns="" id="{4171F653-761D-40B7-8EDD-3E26309AE629}"/>
                </a:ext>
              </a:extLst>
            </p:cNvPr>
            <p:cNvSpPr/>
            <p:nvPr/>
          </p:nvSpPr>
          <p:spPr>
            <a:xfrm>
              <a:off x="5579047" y="3277649"/>
              <a:ext cx="2241974" cy="374846"/>
            </a:xfrm>
            <a:prstGeom prst="rect">
              <a:avLst/>
            </a:prstGeom>
            <a:noFill/>
            <a:ln>
              <a:noFill/>
            </a:ln>
          </p:spPr>
          <p:txBody>
            <a:bodyPr wrap="square">
              <a:spAutoFit/>
              <a:scene3d>
                <a:camera prst="orthographicFront"/>
                <a:lightRig rig="threePt" dir="t"/>
              </a:scene3d>
              <a:sp3d contourW="12700"/>
            </a:bodyPr>
            <a:lstStyle/>
            <a:p>
              <a:pPr algn="ctr">
                <a:lnSpc>
                  <a:spcPct val="120000"/>
                </a:lnSpc>
              </a:pPr>
              <a:r>
                <a:rPr lang="en-US" altLang="zh-CN" dirty="0">
                  <a:solidFill>
                    <a:schemeClr val="bg1"/>
                  </a:solidFill>
                  <a:latin typeface="Source Han Sans CN Medium" panose="020B0500000000000000" pitchFamily="34" charset="-128"/>
                  <a:ea typeface="Source Han Sans CN Medium" panose="020B0500000000000000" pitchFamily="34" charset="-128"/>
                </a:rPr>
                <a:t>Caption</a:t>
              </a:r>
              <a:endParaRPr lang="zh-CN" altLang="en-US" dirty="0">
                <a:solidFill>
                  <a:schemeClr val="bg1"/>
                </a:solidFill>
                <a:latin typeface="Source Han Sans CN Medium" panose="020B0500000000000000" pitchFamily="34" charset="-128"/>
                <a:ea typeface="Source Han Sans CN Medium" panose="020B0500000000000000" pitchFamily="34" charset="-128"/>
              </a:endParaRPr>
            </a:p>
          </p:txBody>
        </p:sp>
        <p:sp>
          <p:nvSpPr>
            <p:cNvPr id="10" name="矩形 9">
              <a:extLst>
                <a:ext uri="{FF2B5EF4-FFF2-40B4-BE49-F238E27FC236}">
                  <a16:creationId xmlns:a16="http://schemas.microsoft.com/office/drawing/2014/main" xmlns="" id="{FA569815-B90E-429A-9E13-E9999CF8C4E2}"/>
                </a:ext>
              </a:extLst>
            </p:cNvPr>
            <p:cNvSpPr/>
            <p:nvPr/>
          </p:nvSpPr>
          <p:spPr>
            <a:xfrm>
              <a:off x="5579047" y="4496753"/>
              <a:ext cx="2241974" cy="374846"/>
            </a:xfrm>
            <a:prstGeom prst="rect">
              <a:avLst/>
            </a:prstGeom>
            <a:noFill/>
            <a:ln>
              <a:noFill/>
            </a:ln>
          </p:spPr>
          <p:txBody>
            <a:bodyPr wrap="square">
              <a:spAutoFit/>
              <a:scene3d>
                <a:camera prst="orthographicFront"/>
                <a:lightRig rig="threePt" dir="t"/>
              </a:scene3d>
              <a:sp3d contourW="12700"/>
            </a:bodyPr>
            <a:lstStyle/>
            <a:p>
              <a:pPr algn="ctr">
                <a:lnSpc>
                  <a:spcPct val="120000"/>
                </a:lnSpc>
              </a:pPr>
              <a:r>
                <a:rPr lang="en-US" altLang="zh-CN" dirty="0">
                  <a:solidFill>
                    <a:schemeClr val="bg1"/>
                  </a:solidFill>
                  <a:latin typeface="Source Han Sans CN Medium" panose="020B0500000000000000" pitchFamily="34" charset="-128"/>
                  <a:ea typeface="Source Han Sans CN Medium" panose="020B0500000000000000" pitchFamily="34" charset="-128"/>
                </a:rPr>
                <a:t>Caption</a:t>
              </a:r>
              <a:endParaRPr lang="zh-CN" altLang="en-US" dirty="0">
                <a:solidFill>
                  <a:schemeClr val="bg1"/>
                </a:solidFill>
                <a:latin typeface="Source Han Sans CN Medium" panose="020B0500000000000000" pitchFamily="34" charset="-128"/>
                <a:ea typeface="Source Han Sans CN Medium" panose="020B0500000000000000" pitchFamily="34" charset="-128"/>
              </a:endParaRPr>
            </a:p>
          </p:txBody>
        </p:sp>
      </p:grpSp>
      <p:sp>
        <p:nvSpPr>
          <p:cNvPr id="46" name="矩形 45">
            <a:extLst>
              <a:ext uri="{FF2B5EF4-FFF2-40B4-BE49-F238E27FC236}">
                <a16:creationId xmlns:a16="http://schemas.microsoft.com/office/drawing/2014/main" xmlns="" id="{1C381437-ADA2-40D6-8A21-EAE4BA6216B7}"/>
              </a:ext>
            </a:extLst>
          </p:cNvPr>
          <p:cNvSpPr/>
          <p:nvPr/>
        </p:nvSpPr>
        <p:spPr>
          <a:xfrm>
            <a:off x="7884807" y="5288000"/>
            <a:ext cx="2217007" cy="1108573"/>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en-US" altLang="zh-CN" sz="1400" dirty="0">
                <a:solidFill>
                  <a:srgbClr val="3C8677"/>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endParaRPr lang="zh-CN" altLang="en-US" sz="1400" dirty="0">
              <a:solidFill>
                <a:srgbClr val="3C8677"/>
              </a:solidFill>
              <a:latin typeface="Source Han Sans CN Medium" panose="020B0500000000000000" pitchFamily="34" charset="-128"/>
              <a:ea typeface="Source Han Sans CN Medium" panose="020B0500000000000000" pitchFamily="34" charset="-128"/>
            </a:endParaRPr>
          </a:p>
        </p:txBody>
      </p:sp>
      <p:sp>
        <p:nvSpPr>
          <p:cNvPr id="47" name="矩形 46">
            <a:extLst>
              <a:ext uri="{FF2B5EF4-FFF2-40B4-BE49-F238E27FC236}">
                <a16:creationId xmlns:a16="http://schemas.microsoft.com/office/drawing/2014/main" xmlns="" id="{65F40B96-266A-492C-9290-148FE035B9DC}"/>
              </a:ext>
            </a:extLst>
          </p:cNvPr>
          <p:cNvSpPr/>
          <p:nvPr/>
        </p:nvSpPr>
        <p:spPr>
          <a:xfrm>
            <a:off x="1073164" y="1535428"/>
            <a:ext cx="2217007" cy="1108573"/>
          </a:xfrm>
          <a:prstGeom prst="rect">
            <a:avLst/>
          </a:prstGeom>
          <a:ln>
            <a:noFill/>
          </a:ln>
        </p:spPr>
        <p:txBody>
          <a:bodyPr wrap="square">
            <a:spAutoFit/>
            <a:scene3d>
              <a:camera prst="orthographicFront"/>
              <a:lightRig rig="threePt" dir="t"/>
            </a:scene3d>
            <a:sp3d contourW="12700"/>
          </a:bodyPr>
          <a:lstStyle/>
          <a:p>
            <a:pPr algn="r">
              <a:lnSpc>
                <a:spcPct val="120000"/>
              </a:lnSpc>
            </a:pPr>
            <a:r>
              <a:rPr lang="en-US" altLang="zh-CN" sz="1400" dirty="0">
                <a:solidFill>
                  <a:srgbClr val="3C8677"/>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endParaRPr lang="zh-CN" altLang="en-US" sz="1400" dirty="0">
              <a:solidFill>
                <a:srgbClr val="3C8677"/>
              </a:solidFill>
              <a:latin typeface="Source Han Sans CN Medium" panose="020B0500000000000000" pitchFamily="34" charset="-128"/>
              <a:ea typeface="Source Han Sans CN Medium" panose="020B0500000000000000" pitchFamily="34" charset="-128"/>
            </a:endParaRPr>
          </a:p>
        </p:txBody>
      </p:sp>
      <p:sp>
        <p:nvSpPr>
          <p:cNvPr id="48" name="矩形 47">
            <a:extLst>
              <a:ext uri="{FF2B5EF4-FFF2-40B4-BE49-F238E27FC236}">
                <a16:creationId xmlns:a16="http://schemas.microsoft.com/office/drawing/2014/main" xmlns="" id="{A9865366-0847-48C9-BB48-E7420A678660}"/>
              </a:ext>
            </a:extLst>
          </p:cNvPr>
          <p:cNvSpPr/>
          <p:nvPr/>
        </p:nvSpPr>
        <p:spPr>
          <a:xfrm>
            <a:off x="2276553" y="4626168"/>
            <a:ext cx="2217007" cy="1108573"/>
          </a:xfrm>
          <a:prstGeom prst="rect">
            <a:avLst/>
          </a:prstGeom>
          <a:ln>
            <a:noFill/>
          </a:ln>
        </p:spPr>
        <p:txBody>
          <a:bodyPr wrap="square">
            <a:spAutoFit/>
            <a:scene3d>
              <a:camera prst="orthographicFront"/>
              <a:lightRig rig="threePt" dir="t"/>
            </a:scene3d>
            <a:sp3d contourW="12700"/>
          </a:bodyPr>
          <a:lstStyle/>
          <a:p>
            <a:pPr algn="r">
              <a:lnSpc>
                <a:spcPct val="120000"/>
              </a:lnSpc>
            </a:pPr>
            <a:r>
              <a:rPr lang="en-US" altLang="zh-CN" sz="1400" dirty="0">
                <a:solidFill>
                  <a:srgbClr val="3C8677"/>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endParaRPr lang="zh-CN" altLang="en-US" sz="1400" dirty="0">
              <a:solidFill>
                <a:srgbClr val="3C8677"/>
              </a:solidFill>
              <a:latin typeface="Source Han Sans CN Medium" panose="020B0500000000000000" pitchFamily="34" charset="-128"/>
              <a:ea typeface="Source Han Sans CN Medium" panose="020B0500000000000000" pitchFamily="34" charset="-128"/>
            </a:endParaRPr>
          </a:p>
        </p:txBody>
      </p:sp>
      <p:sp>
        <p:nvSpPr>
          <p:cNvPr id="52"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sp>
        <p:nvSpPr>
          <p:cNvPr id="55" name="TextBox 32">
            <a:extLst>
              <a:ext uri="{FF2B5EF4-FFF2-40B4-BE49-F238E27FC236}">
                <a16:creationId xmlns="" xmlns:a16="http://schemas.microsoft.com/office/drawing/2014/main" id="{FDBC4D50-6F0D-4959-9338-DAAF8E68F27F}"/>
              </a:ext>
            </a:extLst>
          </p:cNvPr>
          <p:cNvSpPr txBox="1"/>
          <p:nvPr/>
        </p:nvSpPr>
        <p:spPr>
          <a:xfrm>
            <a:off x="4317427" y="1093786"/>
            <a:ext cx="3706436" cy="307777"/>
          </a:xfrm>
          <a:prstGeom prst="rect">
            <a:avLst/>
          </a:prstGeom>
          <a:solidFill>
            <a:srgbClr val="FFC000"/>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136269507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500" fill="hold"/>
                                        <p:tgtEl>
                                          <p:spTgt spid="47"/>
                                        </p:tgtEl>
                                        <p:attrNameLst>
                                          <p:attrName>ppt_x</p:attrName>
                                        </p:attrNameLst>
                                      </p:cBhvr>
                                      <p:tavLst>
                                        <p:tav tm="0">
                                          <p:val>
                                            <p:strVal val="#ppt_x"/>
                                          </p:val>
                                        </p:tav>
                                        <p:tav tm="100000">
                                          <p:val>
                                            <p:strVal val="#ppt_x"/>
                                          </p:val>
                                        </p:tav>
                                      </p:tavLst>
                                    </p:anim>
                                    <p:anim calcmode="lin" valueType="num">
                                      <p:cBhvr additive="base">
                                        <p:cTn id="15" dur="500" fill="hold"/>
                                        <p:tgtEl>
                                          <p:spTgt spid="4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additive="base">
                                        <p:cTn id="18" dur="500" fill="hold"/>
                                        <p:tgtEl>
                                          <p:spTgt spid="48"/>
                                        </p:tgtEl>
                                        <p:attrNameLst>
                                          <p:attrName>ppt_x</p:attrName>
                                        </p:attrNameLst>
                                      </p:cBhvr>
                                      <p:tavLst>
                                        <p:tav tm="0">
                                          <p:val>
                                            <p:strVal val="#ppt_x"/>
                                          </p:val>
                                        </p:tav>
                                        <p:tav tm="100000">
                                          <p:val>
                                            <p:strVal val="#ppt_x"/>
                                          </p:val>
                                        </p:tav>
                                      </p:tavLst>
                                    </p:anim>
                                    <p:anim calcmode="lin" valueType="num">
                                      <p:cBhvr additive="base">
                                        <p:cTn id="19" dur="500" fill="hold"/>
                                        <p:tgtEl>
                                          <p:spTgt spid="4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fill="hold"/>
                                        <p:tgtEl>
                                          <p:spTgt spid="46"/>
                                        </p:tgtEl>
                                        <p:attrNameLst>
                                          <p:attrName>ppt_x</p:attrName>
                                        </p:attrNameLst>
                                      </p:cBhvr>
                                      <p:tavLst>
                                        <p:tav tm="0">
                                          <p:val>
                                            <p:strVal val="#ppt_x"/>
                                          </p:val>
                                        </p:tav>
                                        <p:tav tm="100000">
                                          <p:val>
                                            <p:strVal val="#ppt_x"/>
                                          </p:val>
                                        </p:tav>
                                      </p:tavLst>
                                    </p:anim>
                                    <p:anim calcmode="lin" valueType="num">
                                      <p:cBhvr additive="base">
                                        <p:cTn id="2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cxnSp>
        <p:nvCxnSpPr>
          <p:cNvPr id="4" name="直接连接符 3">
            <a:extLst>
              <a:ext uri="{FF2B5EF4-FFF2-40B4-BE49-F238E27FC236}">
                <a16:creationId xmlns:a16="http://schemas.microsoft.com/office/drawing/2014/main" xmlns="" id="{9E947C28-DAC7-461D-8220-CEA00E702A26}"/>
              </a:ext>
            </a:extLst>
          </p:cNvPr>
          <p:cNvCxnSpPr>
            <a:cxnSpLocks/>
          </p:cNvCxnSpPr>
          <p:nvPr/>
        </p:nvCxnSpPr>
        <p:spPr>
          <a:xfrm flipV="1">
            <a:off x="5178871" y="3413861"/>
            <a:ext cx="6518073" cy="1084"/>
          </a:xfrm>
          <a:prstGeom prst="line">
            <a:avLst/>
          </a:prstGeom>
          <a:ln w="9525" cap="rnd">
            <a:solidFill>
              <a:schemeClr val="bg1">
                <a:lumMod val="75000"/>
              </a:schemeClr>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xmlns="" id="{E81AA6F0-C014-4A4F-9C3D-804B4191DFEA}"/>
              </a:ext>
            </a:extLst>
          </p:cNvPr>
          <p:cNvGrpSpPr/>
          <p:nvPr/>
        </p:nvGrpSpPr>
        <p:grpSpPr>
          <a:xfrm>
            <a:off x="5658179" y="4153233"/>
            <a:ext cx="2501951" cy="1366245"/>
            <a:chOff x="8386922" y="2192795"/>
            <a:chExt cx="2501951" cy="1366245"/>
          </a:xfrm>
        </p:grpSpPr>
        <p:sp>
          <p:nvSpPr>
            <p:cNvPr id="7" name="矩形 6">
              <a:extLst>
                <a:ext uri="{FF2B5EF4-FFF2-40B4-BE49-F238E27FC236}">
                  <a16:creationId xmlns:a16="http://schemas.microsoft.com/office/drawing/2014/main" xmlns="" id="{93B58CB6-2D56-4BB6-AFFA-E5C076309FEB}"/>
                </a:ext>
              </a:extLst>
            </p:cNvPr>
            <p:cNvSpPr/>
            <p:nvPr/>
          </p:nvSpPr>
          <p:spPr>
            <a:xfrm>
              <a:off x="8386922" y="2192795"/>
              <a:ext cx="2501951" cy="40626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rPr>
                <a:t>Caption</a:t>
              </a:r>
              <a:endParaRPr lang="zh-CN" altLang="en-US" sz="20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8" name="文本框 7">
              <a:extLst>
                <a:ext uri="{FF2B5EF4-FFF2-40B4-BE49-F238E27FC236}">
                  <a16:creationId xmlns:a16="http://schemas.microsoft.com/office/drawing/2014/main" xmlns="" id="{868EFA3A-3101-448C-BD2F-FB99171C460F}"/>
                </a:ext>
              </a:extLst>
            </p:cNvPr>
            <p:cNvSpPr txBox="1"/>
            <p:nvPr/>
          </p:nvSpPr>
          <p:spPr>
            <a:xfrm>
              <a:off x="8504910" y="2542351"/>
              <a:ext cx="2265974" cy="101668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You can key in or paste your texts here. This is a placeholder. You can key in or paste your texts here. This is a placeholder. You can key in or paste your texts here. . Using PowerPoint,</a:t>
              </a:r>
            </a:p>
          </p:txBody>
        </p:sp>
      </p:grpSp>
      <p:grpSp>
        <p:nvGrpSpPr>
          <p:cNvPr id="9" name="组合 8">
            <a:extLst>
              <a:ext uri="{FF2B5EF4-FFF2-40B4-BE49-F238E27FC236}">
                <a16:creationId xmlns:a16="http://schemas.microsoft.com/office/drawing/2014/main" xmlns="" id="{7C7BDD78-B634-4DD8-8615-A2420C41EFEE}"/>
              </a:ext>
            </a:extLst>
          </p:cNvPr>
          <p:cNvGrpSpPr/>
          <p:nvPr/>
        </p:nvGrpSpPr>
        <p:grpSpPr>
          <a:xfrm>
            <a:off x="8762466" y="4153233"/>
            <a:ext cx="2501951" cy="1366245"/>
            <a:chOff x="8386922" y="2192795"/>
            <a:chExt cx="2501951" cy="1366245"/>
          </a:xfrm>
        </p:grpSpPr>
        <p:sp>
          <p:nvSpPr>
            <p:cNvPr id="10" name="矩形 9">
              <a:extLst>
                <a:ext uri="{FF2B5EF4-FFF2-40B4-BE49-F238E27FC236}">
                  <a16:creationId xmlns:a16="http://schemas.microsoft.com/office/drawing/2014/main" xmlns="" id="{4B55E95E-3FAF-45A6-B1BA-59EB4E8C6253}"/>
                </a:ext>
              </a:extLst>
            </p:cNvPr>
            <p:cNvSpPr/>
            <p:nvPr/>
          </p:nvSpPr>
          <p:spPr>
            <a:xfrm>
              <a:off x="8386922" y="2192795"/>
              <a:ext cx="2501951" cy="40626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rPr>
                <a:t>Caption</a:t>
              </a:r>
              <a:endParaRPr lang="zh-CN" altLang="en-US" sz="20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1" name="文本框 10">
              <a:extLst>
                <a:ext uri="{FF2B5EF4-FFF2-40B4-BE49-F238E27FC236}">
                  <a16:creationId xmlns:a16="http://schemas.microsoft.com/office/drawing/2014/main" xmlns="" id="{97809F2B-4009-4BAE-8850-986AB1964C8E}"/>
                </a:ext>
              </a:extLst>
            </p:cNvPr>
            <p:cNvSpPr txBox="1"/>
            <p:nvPr/>
          </p:nvSpPr>
          <p:spPr>
            <a:xfrm>
              <a:off x="8504910" y="2542351"/>
              <a:ext cx="2265974" cy="101668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You can key in or paste your texts here. This is a placeholder. You can key in or paste your texts here. This is a placeholder. You can key in or paste your texts here. . Using PowerPoint,</a:t>
              </a:r>
            </a:p>
          </p:txBody>
        </p:sp>
      </p:grpSp>
      <p:grpSp>
        <p:nvGrpSpPr>
          <p:cNvPr id="12" name="组合 11">
            <a:extLst>
              <a:ext uri="{FF2B5EF4-FFF2-40B4-BE49-F238E27FC236}">
                <a16:creationId xmlns:a16="http://schemas.microsoft.com/office/drawing/2014/main" xmlns="" id="{9102CA5B-AD87-4255-9D9B-6BF20F73644E}"/>
              </a:ext>
            </a:extLst>
          </p:cNvPr>
          <p:cNvGrpSpPr/>
          <p:nvPr/>
        </p:nvGrpSpPr>
        <p:grpSpPr>
          <a:xfrm>
            <a:off x="5481049" y="2191278"/>
            <a:ext cx="6071531" cy="1334468"/>
            <a:chOff x="1383689" y="1845089"/>
            <a:chExt cx="6071531" cy="1467912"/>
          </a:xfrm>
        </p:grpSpPr>
        <p:sp>
          <p:nvSpPr>
            <p:cNvPr id="13" name="矩形 12">
              <a:extLst>
                <a:ext uri="{FF2B5EF4-FFF2-40B4-BE49-F238E27FC236}">
                  <a16:creationId xmlns:a16="http://schemas.microsoft.com/office/drawing/2014/main" xmlns="" id="{F0E07520-8EAC-44E6-AABF-CE3F443695DA}"/>
                </a:ext>
              </a:extLst>
            </p:cNvPr>
            <p:cNvSpPr/>
            <p:nvPr/>
          </p:nvSpPr>
          <p:spPr>
            <a:xfrm>
              <a:off x="1383690" y="1845089"/>
              <a:ext cx="2501951" cy="446891"/>
            </a:xfrm>
            <a:prstGeom prst="rect">
              <a:avLst/>
            </a:prstGeom>
          </p:spPr>
          <p:txBody>
            <a:bodyPr wrap="square">
              <a:spAutoFit/>
              <a:scene3d>
                <a:camera prst="orthographicFront"/>
                <a:lightRig rig="threePt" dir="t"/>
              </a:scene3d>
              <a:sp3d contourW="12700"/>
            </a:bodyPr>
            <a:lstStyle/>
            <a:p>
              <a:pPr>
                <a:lnSpc>
                  <a:spcPct val="120000"/>
                </a:lnSpc>
              </a:pPr>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rPr>
                <a:t>Caption</a:t>
              </a:r>
              <a:endParaRPr lang="zh-CN" altLang="en-US" sz="20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4" name="文本框 13">
              <a:extLst>
                <a:ext uri="{FF2B5EF4-FFF2-40B4-BE49-F238E27FC236}">
                  <a16:creationId xmlns:a16="http://schemas.microsoft.com/office/drawing/2014/main" xmlns="" id="{3D8BA11D-C8D4-4FF0-A8EA-D68FA2457017}"/>
                </a:ext>
              </a:extLst>
            </p:cNvPr>
            <p:cNvSpPr txBox="1"/>
            <p:nvPr/>
          </p:nvSpPr>
          <p:spPr>
            <a:xfrm>
              <a:off x="1383689" y="2194645"/>
              <a:ext cx="6071531" cy="111835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You can key in or paste your texts here. This is a placeholder. You can key in or paste your texts here. This is a placeholder. You can key in or paste your texts here. . Using PowerPoint, This is a placeholder. You can key in or paste your texts here. This is a placeholder. You can key in or paste your texts here. This is a placeholder. You can key in or paste your texts here. . Using PowerPoint, This is a placeholder. You can key in or paste your texts here. This is a placeholder. You can key in or paste your texts here. This is a placeholder. You can key in or paste your texts here. . Using PowerPoint,</a:t>
              </a:r>
            </a:p>
          </p:txBody>
        </p:sp>
      </p:grpSp>
      <p:sp>
        <p:nvSpPr>
          <p:cNvPr id="15" name="椭圆 1">
            <a:extLst>
              <a:ext uri="{FF2B5EF4-FFF2-40B4-BE49-F238E27FC236}">
                <a16:creationId xmlns:a16="http://schemas.microsoft.com/office/drawing/2014/main" xmlns="" id="{984891F3-9C99-4652-9904-E0F6CD8612D3}"/>
              </a:ext>
            </a:extLst>
          </p:cNvPr>
          <p:cNvSpPr/>
          <p:nvPr/>
        </p:nvSpPr>
        <p:spPr>
          <a:xfrm>
            <a:off x="6743012" y="3664485"/>
            <a:ext cx="332284" cy="331783"/>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6" name="椭圆 14">
            <a:extLst>
              <a:ext uri="{FF2B5EF4-FFF2-40B4-BE49-F238E27FC236}">
                <a16:creationId xmlns:a16="http://schemas.microsoft.com/office/drawing/2014/main" xmlns="" id="{D7B30D35-CF4F-47C2-9B6F-C92B26F71DCC}"/>
              </a:ext>
            </a:extLst>
          </p:cNvPr>
          <p:cNvSpPr/>
          <p:nvPr/>
        </p:nvSpPr>
        <p:spPr>
          <a:xfrm>
            <a:off x="9852678" y="3664234"/>
            <a:ext cx="321524" cy="332284"/>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cxnSp>
        <p:nvCxnSpPr>
          <p:cNvPr id="17" name="直接连接符 16">
            <a:extLst>
              <a:ext uri="{FF2B5EF4-FFF2-40B4-BE49-F238E27FC236}">
                <a16:creationId xmlns:a16="http://schemas.microsoft.com/office/drawing/2014/main" xmlns="" id="{576FF3A6-A22C-418B-98E0-7A23F7A98F80}"/>
              </a:ext>
            </a:extLst>
          </p:cNvPr>
          <p:cNvCxnSpPr/>
          <p:nvPr/>
        </p:nvCxnSpPr>
        <p:spPr>
          <a:xfrm>
            <a:off x="8461298" y="3968634"/>
            <a:ext cx="0" cy="1068309"/>
          </a:xfrm>
          <a:prstGeom prst="line">
            <a:avLst/>
          </a:prstGeom>
          <a:ln w="9525" cap="rnd">
            <a:solidFill>
              <a:schemeClr val="bg1">
                <a:lumMod val="75000"/>
              </a:schemeClr>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pic>
        <p:nvPicPr>
          <p:cNvPr id="22" name="Imagen 21"/>
          <p:cNvPicPr>
            <a:picLocks noChangeAspect="1"/>
          </p:cNvPicPr>
          <p:nvPr/>
        </p:nvPicPr>
        <p:blipFill>
          <a:blip r:embed="rId3"/>
          <a:stretch>
            <a:fillRect/>
          </a:stretch>
        </p:blipFill>
        <p:spPr>
          <a:xfrm>
            <a:off x="936255" y="1943158"/>
            <a:ext cx="4106220" cy="4106220"/>
          </a:xfrm>
          <a:prstGeom prst="rect">
            <a:avLst/>
          </a:prstGeom>
        </p:spPr>
      </p:pic>
    </p:spTree>
    <p:extLst>
      <p:ext uri="{BB962C8B-B14F-4D97-AF65-F5344CB8AC3E}">
        <p14:creationId xmlns:p14="http://schemas.microsoft.com/office/powerpoint/2010/main" val="2205694789"/>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817" y="209056"/>
            <a:ext cx="11573197" cy="724247"/>
          </a:xfrm>
        </p:spPr>
        <p:txBody>
          <a:bodyPr>
            <a:normAutofit fontScale="92500" lnSpcReduction="10000"/>
          </a:bodyPr>
          <a:lstStyle/>
          <a:p>
            <a:r>
              <a:rPr lang="en-US" dirty="0">
                <a:solidFill>
                  <a:srgbClr val="3C8677"/>
                </a:solidFill>
              </a:rPr>
              <a:t>Infographic Style</a:t>
            </a:r>
          </a:p>
        </p:txBody>
      </p:sp>
      <p:grpSp>
        <p:nvGrpSpPr>
          <p:cNvPr id="4" name="Group 3">
            <a:extLst>
              <a:ext uri="{FF2B5EF4-FFF2-40B4-BE49-F238E27FC236}">
                <a16:creationId xmlns="" xmlns:a16="http://schemas.microsoft.com/office/drawing/2014/main" id="{09141748-5EFC-4B25-8630-F80A0BA92FCC}"/>
              </a:ext>
            </a:extLst>
          </p:cNvPr>
          <p:cNvGrpSpPr/>
          <p:nvPr/>
        </p:nvGrpSpPr>
        <p:grpSpPr>
          <a:xfrm rot="-3060000">
            <a:off x="4569116" y="2571303"/>
            <a:ext cx="120077" cy="443661"/>
            <a:chOff x="1408027" y="3329887"/>
            <a:chExt cx="155342" cy="573958"/>
          </a:xfrm>
          <a:solidFill>
            <a:srgbClr val="3C8677"/>
          </a:solidFill>
        </p:grpSpPr>
        <p:sp>
          <p:nvSpPr>
            <p:cNvPr id="5" name="Oval 4">
              <a:extLst>
                <a:ext uri="{FF2B5EF4-FFF2-40B4-BE49-F238E27FC236}">
                  <a16:creationId xmlns="" xmlns:a16="http://schemas.microsoft.com/office/drawing/2014/main" id="{088F58BB-FF0D-4E16-B34E-F3FAC4374E6E}"/>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6" name="Oval 5">
              <a:extLst>
                <a:ext uri="{FF2B5EF4-FFF2-40B4-BE49-F238E27FC236}">
                  <a16:creationId xmlns="" xmlns:a16="http://schemas.microsoft.com/office/drawing/2014/main" id="{CF68970C-EB25-4226-BB97-0EB2717EB0B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7" name="Oval 6">
              <a:extLst>
                <a:ext uri="{FF2B5EF4-FFF2-40B4-BE49-F238E27FC236}">
                  <a16:creationId xmlns="" xmlns:a16="http://schemas.microsoft.com/office/drawing/2014/main" id="{BE801B3A-5770-4FEA-893F-7CD59B101226}"/>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8" name="Oval 7">
            <a:extLst>
              <a:ext uri="{FF2B5EF4-FFF2-40B4-BE49-F238E27FC236}">
                <a16:creationId xmlns="" xmlns:a16="http://schemas.microsoft.com/office/drawing/2014/main" id="{6B2800C4-A173-4FAD-8C66-6B9658D7AE96}"/>
              </a:ext>
            </a:extLst>
          </p:cNvPr>
          <p:cNvSpPr/>
          <p:nvPr/>
        </p:nvSpPr>
        <p:spPr>
          <a:xfrm>
            <a:off x="3703979" y="1888976"/>
            <a:ext cx="797943" cy="797943"/>
          </a:xfrm>
          <a:prstGeom prst="ellipse">
            <a:avLst/>
          </a:prstGeom>
          <a:noFill/>
          <a:ln w="76200">
            <a:solidFill>
              <a:srgbClr val="3C8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9" name="Oval 8">
            <a:extLst>
              <a:ext uri="{FF2B5EF4-FFF2-40B4-BE49-F238E27FC236}">
                <a16:creationId xmlns="" xmlns:a16="http://schemas.microsoft.com/office/drawing/2014/main" id="{67887A56-974F-493E-8D02-D229495BB75A}"/>
              </a:ext>
            </a:extLst>
          </p:cNvPr>
          <p:cNvSpPr/>
          <p:nvPr/>
        </p:nvSpPr>
        <p:spPr>
          <a:xfrm>
            <a:off x="5679407" y="1183454"/>
            <a:ext cx="797943" cy="797943"/>
          </a:xfrm>
          <a:prstGeom prst="ellipse">
            <a:avLst/>
          </a:prstGeom>
          <a:noFill/>
          <a:ln w="76200">
            <a:solidFill>
              <a:srgbClr val="3C8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0" name="Oval 9">
            <a:extLst>
              <a:ext uri="{FF2B5EF4-FFF2-40B4-BE49-F238E27FC236}">
                <a16:creationId xmlns="" xmlns:a16="http://schemas.microsoft.com/office/drawing/2014/main" id="{AFC8EE46-71DD-4124-9FAD-22201188F35B}"/>
              </a:ext>
            </a:extLst>
          </p:cNvPr>
          <p:cNvSpPr/>
          <p:nvPr/>
        </p:nvSpPr>
        <p:spPr>
          <a:xfrm>
            <a:off x="7467491" y="1808930"/>
            <a:ext cx="797943" cy="797943"/>
          </a:xfrm>
          <a:prstGeom prst="ellipse">
            <a:avLst/>
          </a:prstGeom>
          <a:noFill/>
          <a:ln w="76200">
            <a:solidFill>
              <a:srgbClr val="3C8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1" name="Oval 10">
            <a:extLst>
              <a:ext uri="{FF2B5EF4-FFF2-40B4-BE49-F238E27FC236}">
                <a16:creationId xmlns="" xmlns:a16="http://schemas.microsoft.com/office/drawing/2014/main" id="{248CC31C-B167-4D17-92B7-E8EDA80C93BE}"/>
              </a:ext>
            </a:extLst>
          </p:cNvPr>
          <p:cNvSpPr/>
          <p:nvPr/>
        </p:nvSpPr>
        <p:spPr>
          <a:xfrm>
            <a:off x="2869182" y="4953012"/>
            <a:ext cx="797943" cy="797943"/>
          </a:xfrm>
          <a:prstGeom prst="ellipse">
            <a:avLst/>
          </a:prstGeom>
          <a:noFill/>
          <a:ln w="76200">
            <a:solidFill>
              <a:srgbClr val="3C8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2" name="Oval 11">
            <a:extLst>
              <a:ext uri="{FF2B5EF4-FFF2-40B4-BE49-F238E27FC236}">
                <a16:creationId xmlns="" xmlns:a16="http://schemas.microsoft.com/office/drawing/2014/main" id="{5791B88D-1D8D-4CC7-9EE2-C91D926B5F02}"/>
              </a:ext>
            </a:extLst>
          </p:cNvPr>
          <p:cNvSpPr/>
          <p:nvPr/>
        </p:nvSpPr>
        <p:spPr>
          <a:xfrm>
            <a:off x="4754290" y="4953012"/>
            <a:ext cx="797943" cy="797943"/>
          </a:xfrm>
          <a:prstGeom prst="ellipse">
            <a:avLst/>
          </a:prstGeom>
          <a:noFill/>
          <a:ln w="76200">
            <a:solidFill>
              <a:srgbClr val="3C8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3" name="Oval 12">
            <a:extLst>
              <a:ext uri="{FF2B5EF4-FFF2-40B4-BE49-F238E27FC236}">
                <a16:creationId xmlns="" xmlns:a16="http://schemas.microsoft.com/office/drawing/2014/main" id="{968D7DAB-7020-4F5F-9612-1F5324D1722C}"/>
              </a:ext>
            </a:extLst>
          </p:cNvPr>
          <p:cNvSpPr/>
          <p:nvPr/>
        </p:nvSpPr>
        <p:spPr>
          <a:xfrm>
            <a:off x="6639769" y="4953012"/>
            <a:ext cx="797943" cy="797943"/>
          </a:xfrm>
          <a:prstGeom prst="ellipse">
            <a:avLst/>
          </a:prstGeom>
          <a:noFill/>
          <a:ln w="76200">
            <a:solidFill>
              <a:srgbClr val="3C8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4" name="Oval 13">
            <a:extLst>
              <a:ext uri="{FF2B5EF4-FFF2-40B4-BE49-F238E27FC236}">
                <a16:creationId xmlns="" xmlns:a16="http://schemas.microsoft.com/office/drawing/2014/main" id="{A2588702-B9C6-4F03-A55F-62FC5FAAB1D9}"/>
              </a:ext>
            </a:extLst>
          </p:cNvPr>
          <p:cNvSpPr/>
          <p:nvPr/>
        </p:nvSpPr>
        <p:spPr>
          <a:xfrm>
            <a:off x="8527971" y="4953012"/>
            <a:ext cx="797943" cy="797943"/>
          </a:xfrm>
          <a:prstGeom prst="ellipse">
            <a:avLst/>
          </a:prstGeom>
          <a:noFill/>
          <a:ln w="76200">
            <a:solidFill>
              <a:srgbClr val="3C8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15" name="Group 14">
            <a:extLst>
              <a:ext uri="{FF2B5EF4-FFF2-40B4-BE49-F238E27FC236}">
                <a16:creationId xmlns="" xmlns:a16="http://schemas.microsoft.com/office/drawing/2014/main" id="{8BA2DE56-FF5E-4ADE-9E20-45471E6D3F0E}"/>
              </a:ext>
            </a:extLst>
          </p:cNvPr>
          <p:cNvGrpSpPr/>
          <p:nvPr/>
        </p:nvGrpSpPr>
        <p:grpSpPr>
          <a:xfrm rot="3060000" flipH="1">
            <a:off x="7240818" y="2476521"/>
            <a:ext cx="120077" cy="443661"/>
            <a:chOff x="1408027" y="3329887"/>
            <a:chExt cx="155342" cy="573958"/>
          </a:xfrm>
          <a:solidFill>
            <a:srgbClr val="3C8677"/>
          </a:solidFill>
        </p:grpSpPr>
        <p:sp>
          <p:nvSpPr>
            <p:cNvPr id="16" name="Oval 15">
              <a:extLst>
                <a:ext uri="{FF2B5EF4-FFF2-40B4-BE49-F238E27FC236}">
                  <a16:creationId xmlns="" xmlns:a16="http://schemas.microsoft.com/office/drawing/2014/main" id="{5BE2EFBA-3C35-4D05-A147-C6A54A838B68}"/>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Oval 16">
              <a:extLst>
                <a:ext uri="{FF2B5EF4-FFF2-40B4-BE49-F238E27FC236}">
                  <a16:creationId xmlns="" xmlns:a16="http://schemas.microsoft.com/office/drawing/2014/main" id="{7FB23418-535A-4E8E-9458-7EB332D1271C}"/>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8" name="Oval 17">
              <a:extLst>
                <a:ext uri="{FF2B5EF4-FFF2-40B4-BE49-F238E27FC236}">
                  <a16:creationId xmlns="" xmlns:a16="http://schemas.microsoft.com/office/drawing/2014/main" id="{1CF0D85E-5372-4B10-9435-42085FEDC8D6}"/>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9" name="Group 18">
            <a:extLst>
              <a:ext uri="{FF2B5EF4-FFF2-40B4-BE49-F238E27FC236}">
                <a16:creationId xmlns="" xmlns:a16="http://schemas.microsoft.com/office/drawing/2014/main" id="{81C606C9-1E1E-42CC-A9BB-96529ED13AED}"/>
              </a:ext>
            </a:extLst>
          </p:cNvPr>
          <p:cNvGrpSpPr/>
          <p:nvPr/>
        </p:nvGrpSpPr>
        <p:grpSpPr>
          <a:xfrm flipH="1">
            <a:off x="6018339" y="2069322"/>
            <a:ext cx="120077" cy="443661"/>
            <a:chOff x="1408027" y="3329887"/>
            <a:chExt cx="155342" cy="573958"/>
          </a:xfrm>
          <a:solidFill>
            <a:srgbClr val="3C8677"/>
          </a:solidFill>
        </p:grpSpPr>
        <p:sp>
          <p:nvSpPr>
            <p:cNvPr id="20" name="Oval 19">
              <a:extLst>
                <a:ext uri="{FF2B5EF4-FFF2-40B4-BE49-F238E27FC236}">
                  <a16:creationId xmlns="" xmlns:a16="http://schemas.microsoft.com/office/drawing/2014/main" id="{37C9244A-9F94-49B4-9A37-79B17F291D3D}"/>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1" name="Oval 20">
              <a:extLst>
                <a:ext uri="{FF2B5EF4-FFF2-40B4-BE49-F238E27FC236}">
                  <a16:creationId xmlns="" xmlns:a16="http://schemas.microsoft.com/office/drawing/2014/main" id="{CBB1C01C-C8C6-4E2B-A529-1D49064D314B}"/>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2" name="Oval 21">
              <a:extLst>
                <a:ext uri="{FF2B5EF4-FFF2-40B4-BE49-F238E27FC236}">
                  <a16:creationId xmlns="" xmlns:a16="http://schemas.microsoft.com/office/drawing/2014/main" id="{4AC4F8EE-8729-403F-B325-0C9BBB8B63D8}"/>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23" name="Group 22">
            <a:extLst>
              <a:ext uri="{FF2B5EF4-FFF2-40B4-BE49-F238E27FC236}">
                <a16:creationId xmlns="" xmlns:a16="http://schemas.microsoft.com/office/drawing/2014/main" id="{47548BF2-CAA9-451E-8B80-3FFCCA9CE46C}"/>
              </a:ext>
            </a:extLst>
          </p:cNvPr>
          <p:cNvGrpSpPr/>
          <p:nvPr/>
        </p:nvGrpSpPr>
        <p:grpSpPr>
          <a:xfrm rot="2880000">
            <a:off x="3789592" y="4658351"/>
            <a:ext cx="120077" cy="443661"/>
            <a:chOff x="1408027" y="3329887"/>
            <a:chExt cx="155342" cy="573958"/>
          </a:xfrm>
          <a:solidFill>
            <a:srgbClr val="3C8677"/>
          </a:solidFill>
        </p:grpSpPr>
        <p:sp>
          <p:nvSpPr>
            <p:cNvPr id="24" name="Oval 23">
              <a:extLst>
                <a:ext uri="{FF2B5EF4-FFF2-40B4-BE49-F238E27FC236}">
                  <a16:creationId xmlns="" xmlns:a16="http://schemas.microsoft.com/office/drawing/2014/main" id="{5A8BA394-4EC0-46B7-B9F3-B449B754427A}"/>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5" name="Oval 24">
              <a:extLst>
                <a:ext uri="{FF2B5EF4-FFF2-40B4-BE49-F238E27FC236}">
                  <a16:creationId xmlns="" xmlns:a16="http://schemas.microsoft.com/office/drawing/2014/main" id="{6552CB16-251F-47B3-B272-57BA0244830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6" name="Oval 25">
              <a:extLst>
                <a:ext uri="{FF2B5EF4-FFF2-40B4-BE49-F238E27FC236}">
                  <a16:creationId xmlns="" xmlns:a16="http://schemas.microsoft.com/office/drawing/2014/main" id="{780E05FB-EB76-49C4-8E33-F3711A23931F}"/>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27" name="Group 26">
            <a:extLst>
              <a:ext uri="{FF2B5EF4-FFF2-40B4-BE49-F238E27FC236}">
                <a16:creationId xmlns="" xmlns:a16="http://schemas.microsoft.com/office/drawing/2014/main" id="{91295214-DCA9-464C-9311-05A333FEF9B3}"/>
              </a:ext>
            </a:extLst>
          </p:cNvPr>
          <p:cNvGrpSpPr/>
          <p:nvPr/>
        </p:nvGrpSpPr>
        <p:grpSpPr>
          <a:xfrm rot="18720000" flipH="1">
            <a:off x="8302928" y="4694404"/>
            <a:ext cx="120077" cy="443661"/>
            <a:chOff x="1408027" y="3329887"/>
            <a:chExt cx="155342" cy="573958"/>
          </a:xfrm>
          <a:solidFill>
            <a:srgbClr val="3C8677"/>
          </a:solidFill>
        </p:grpSpPr>
        <p:sp>
          <p:nvSpPr>
            <p:cNvPr id="28" name="Oval 27">
              <a:extLst>
                <a:ext uri="{FF2B5EF4-FFF2-40B4-BE49-F238E27FC236}">
                  <a16:creationId xmlns="" xmlns:a16="http://schemas.microsoft.com/office/drawing/2014/main" id="{37ECA196-B1F9-40AD-AEAE-74E84672E5A6}"/>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9" name="Oval 28">
              <a:extLst>
                <a:ext uri="{FF2B5EF4-FFF2-40B4-BE49-F238E27FC236}">
                  <a16:creationId xmlns="" xmlns:a16="http://schemas.microsoft.com/office/drawing/2014/main" id="{6A925167-7275-4F89-8D1F-BC30B62447FC}"/>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0" name="Oval 29">
              <a:extLst>
                <a:ext uri="{FF2B5EF4-FFF2-40B4-BE49-F238E27FC236}">
                  <a16:creationId xmlns="" xmlns:a16="http://schemas.microsoft.com/office/drawing/2014/main" id="{1D9D4653-D4CB-4CFC-8E9B-650FAFBB0261}"/>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31" name="Group 30">
            <a:extLst>
              <a:ext uri="{FF2B5EF4-FFF2-40B4-BE49-F238E27FC236}">
                <a16:creationId xmlns="" xmlns:a16="http://schemas.microsoft.com/office/drawing/2014/main" id="{A6628355-F5A1-4ADB-9F9B-A1046F604A75}"/>
              </a:ext>
            </a:extLst>
          </p:cNvPr>
          <p:cNvGrpSpPr/>
          <p:nvPr/>
        </p:nvGrpSpPr>
        <p:grpSpPr>
          <a:xfrm rot="1380000">
            <a:off x="5363532" y="4497400"/>
            <a:ext cx="120077" cy="443661"/>
            <a:chOff x="1408027" y="3329887"/>
            <a:chExt cx="155342" cy="573958"/>
          </a:xfrm>
          <a:solidFill>
            <a:srgbClr val="3C8677"/>
          </a:solidFill>
        </p:grpSpPr>
        <p:sp>
          <p:nvSpPr>
            <p:cNvPr id="32" name="Oval 31">
              <a:extLst>
                <a:ext uri="{FF2B5EF4-FFF2-40B4-BE49-F238E27FC236}">
                  <a16:creationId xmlns="" xmlns:a16="http://schemas.microsoft.com/office/drawing/2014/main" id="{B308B537-617A-42E4-B26D-B358076FF19C}"/>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3" name="Oval 32">
              <a:extLst>
                <a:ext uri="{FF2B5EF4-FFF2-40B4-BE49-F238E27FC236}">
                  <a16:creationId xmlns="" xmlns:a16="http://schemas.microsoft.com/office/drawing/2014/main" id="{82BD7428-5858-477B-86A9-046A9570C5C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4" name="Oval 33">
              <a:extLst>
                <a:ext uri="{FF2B5EF4-FFF2-40B4-BE49-F238E27FC236}">
                  <a16:creationId xmlns="" xmlns:a16="http://schemas.microsoft.com/office/drawing/2014/main" id="{56D6CA1F-7BEB-4D83-BA12-121158319E9B}"/>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35" name="Group 34">
            <a:extLst>
              <a:ext uri="{FF2B5EF4-FFF2-40B4-BE49-F238E27FC236}">
                <a16:creationId xmlns="" xmlns:a16="http://schemas.microsoft.com/office/drawing/2014/main" id="{B7E49FC0-9BBA-46A2-8974-F9423130D41A}"/>
              </a:ext>
            </a:extLst>
          </p:cNvPr>
          <p:cNvGrpSpPr/>
          <p:nvPr/>
        </p:nvGrpSpPr>
        <p:grpSpPr>
          <a:xfrm rot="19920000" flipH="1">
            <a:off x="6585823" y="4577738"/>
            <a:ext cx="120077" cy="443661"/>
            <a:chOff x="1408027" y="3329887"/>
            <a:chExt cx="155350" cy="573958"/>
          </a:xfrm>
          <a:solidFill>
            <a:srgbClr val="3C8677"/>
          </a:solidFill>
        </p:grpSpPr>
        <p:sp>
          <p:nvSpPr>
            <p:cNvPr id="36" name="Oval 35">
              <a:extLst>
                <a:ext uri="{FF2B5EF4-FFF2-40B4-BE49-F238E27FC236}">
                  <a16:creationId xmlns="" xmlns:a16="http://schemas.microsoft.com/office/drawing/2014/main" id="{9E033BEC-9084-4CB9-8F34-55F848AC7603}"/>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7" name="Oval 36">
              <a:extLst>
                <a:ext uri="{FF2B5EF4-FFF2-40B4-BE49-F238E27FC236}">
                  <a16:creationId xmlns="" xmlns:a16="http://schemas.microsoft.com/office/drawing/2014/main" id="{B3569723-384A-4919-B6E0-1757EC5C7DC0}"/>
                </a:ext>
              </a:extLst>
            </p:cNvPr>
            <p:cNvSpPr/>
            <p:nvPr/>
          </p:nvSpPr>
          <p:spPr>
            <a:xfrm>
              <a:off x="1408034" y="3539195"/>
              <a:ext cx="155343"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8" name="Oval 37">
              <a:extLst>
                <a:ext uri="{FF2B5EF4-FFF2-40B4-BE49-F238E27FC236}">
                  <a16:creationId xmlns="" xmlns:a16="http://schemas.microsoft.com/office/drawing/2014/main" id="{40768353-9988-4E1A-B407-4258EA974B1A}"/>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41" name="TextBox 40">
            <a:extLst>
              <a:ext uri="{FF2B5EF4-FFF2-40B4-BE49-F238E27FC236}">
                <a16:creationId xmlns="" xmlns:a16="http://schemas.microsoft.com/office/drawing/2014/main" id="{AB4B31B5-8F5E-4BBD-B219-BDC9901BD464}"/>
              </a:ext>
            </a:extLst>
          </p:cNvPr>
          <p:cNvSpPr txBox="1"/>
          <p:nvPr/>
        </p:nvSpPr>
        <p:spPr>
          <a:xfrm>
            <a:off x="8400256" y="2593858"/>
            <a:ext cx="1470878" cy="307777"/>
          </a:xfrm>
          <a:prstGeom prst="rect">
            <a:avLst/>
          </a:prstGeom>
          <a:noFill/>
        </p:spPr>
        <p:txBody>
          <a:bodyPr wrap="square" lIns="108000" rIns="108000" rtlCol="0">
            <a:spAutoFit/>
          </a:bodyPr>
          <a:lstStyle/>
          <a:p>
            <a:pPr algn="ct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sp>
        <p:nvSpPr>
          <p:cNvPr id="42" name="TextBox 41">
            <a:extLst>
              <a:ext uri="{FF2B5EF4-FFF2-40B4-BE49-F238E27FC236}">
                <a16:creationId xmlns="" xmlns:a16="http://schemas.microsoft.com/office/drawing/2014/main" id="{BDEE1BB9-EC77-4627-9A3D-3DEB263C3A69}"/>
              </a:ext>
            </a:extLst>
          </p:cNvPr>
          <p:cNvSpPr txBox="1"/>
          <p:nvPr/>
        </p:nvSpPr>
        <p:spPr>
          <a:xfrm>
            <a:off x="2098720" y="2695610"/>
            <a:ext cx="1470878" cy="307777"/>
          </a:xfrm>
          <a:prstGeom prst="rect">
            <a:avLst/>
          </a:prstGeom>
          <a:noFill/>
        </p:spPr>
        <p:txBody>
          <a:bodyPr wrap="square" lIns="108000" rIns="108000" rtlCol="0">
            <a:spAutoFit/>
          </a:bodyPr>
          <a:lstStyle/>
          <a:p>
            <a:pPr algn="ct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sp>
        <p:nvSpPr>
          <p:cNvPr id="43" name="TextBox 42">
            <a:extLst>
              <a:ext uri="{FF2B5EF4-FFF2-40B4-BE49-F238E27FC236}">
                <a16:creationId xmlns="" xmlns:a16="http://schemas.microsoft.com/office/drawing/2014/main" id="{5A673250-93CC-475C-999E-9F542943DE2F}"/>
              </a:ext>
            </a:extLst>
          </p:cNvPr>
          <p:cNvSpPr txBox="1"/>
          <p:nvPr/>
        </p:nvSpPr>
        <p:spPr>
          <a:xfrm>
            <a:off x="2532714" y="5796580"/>
            <a:ext cx="1470878" cy="307777"/>
          </a:xfrm>
          <a:prstGeom prst="rect">
            <a:avLst/>
          </a:prstGeom>
          <a:noFill/>
        </p:spPr>
        <p:txBody>
          <a:bodyPr wrap="square" lIns="108000" rIns="108000" rtlCol="0">
            <a:spAutoFit/>
          </a:bodyPr>
          <a:lstStyle/>
          <a:p>
            <a:pPr algn="ct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sp>
        <p:nvSpPr>
          <p:cNvPr id="44" name="TextBox 43">
            <a:extLst>
              <a:ext uri="{FF2B5EF4-FFF2-40B4-BE49-F238E27FC236}">
                <a16:creationId xmlns="" xmlns:a16="http://schemas.microsoft.com/office/drawing/2014/main" id="{6136D5D4-CEAC-4856-A10F-FEA2776EAE47}"/>
              </a:ext>
            </a:extLst>
          </p:cNvPr>
          <p:cNvSpPr txBox="1"/>
          <p:nvPr/>
        </p:nvSpPr>
        <p:spPr>
          <a:xfrm>
            <a:off x="4418976" y="5796580"/>
            <a:ext cx="1470878" cy="307777"/>
          </a:xfrm>
          <a:prstGeom prst="rect">
            <a:avLst/>
          </a:prstGeom>
          <a:noFill/>
        </p:spPr>
        <p:txBody>
          <a:bodyPr wrap="square" lIns="108000" rIns="108000" rtlCol="0">
            <a:spAutoFit/>
          </a:bodyPr>
          <a:lstStyle/>
          <a:p>
            <a:pPr algn="ct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sp>
        <p:nvSpPr>
          <p:cNvPr id="45" name="TextBox 44">
            <a:extLst>
              <a:ext uri="{FF2B5EF4-FFF2-40B4-BE49-F238E27FC236}">
                <a16:creationId xmlns="" xmlns:a16="http://schemas.microsoft.com/office/drawing/2014/main" id="{9636DFC2-F655-4264-B65A-8E748D8D4F91}"/>
              </a:ext>
            </a:extLst>
          </p:cNvPr>
          <p:cNvSpPr txBox="1"/>
          <p:nvPr/>
        </p:nvSpPr>
        <p:spPr>
          <a:xfrm>
            <a:off x="6305240" y="5796580"/>
            <a:ext cx="1470878" cy="307777"/>
          </a:xfrm>
          <a:prstGeom prst="rect">
            <a:avLst/>
          </a:prstGeom>
          <a:noFill/>
        </p:spPr>
        <p:txBody>
          <a:bodyPr wrap="square" lIns="108000" rIns="108000" rtlCol="0">
            <a:spAutoFit/>
          </a:bodyPr>
          <a:lstStyle/>
          <a:p>
            <a:pPr algn="ct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sp>
        <p:nvSpPr>
          <p:cNvPr id="46" name="TextBox 45">
            <a:extLst>
              <a:ext uri="{FF2B5EF4-FFF2-40B4-BE49-F238E27FC236}">
                <a16:creationId xmlns="" xmlns:a16="http://schemas.microsoft.com/office/drawing/2014/main" id="{87AB97E1-019B-42D7-B3C2-4D5E3AB55ACF}"/>
              </a:ext>
            </a:extLst>
          </p:cNvPr>
          <p:cNvSpPr txBox="1"/>
          <p:nvPr/>
        </p:nvSpPr>
        <p:spPr>
          <a:xfrm>
            <a:off x="8191502" y="5796580"/>
            <a:ext cx="1470878" cy="307777"/>
          </a:xfrm>
          <a:prstGeom prst="rect">
            <a:avLst/>
          </a:prstGeom>
          <a:noFill/>
        </p:spPr>
        <p:txBody>
          <a:bodyPr wrap="square" lIns="108000" rIns="108000" rtlCol="0">
            <a:spAutoFit/>
          </a:bodyPr>
          <a:lstStyle/>
          <a:p>
            <a:pPr algn="ct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sp>
        <p:nvSpPr>
          <p:cNvPr id="47" name="TextBox 46">
            <a:extLst>
              <a:ext uri="{FF2B5EF4-FFF2-40B4-BE49-F238E27FC236}">
                <a16:creationId xmlns="" xmlns:a16="http://schemas.microsoft.com/office/drawing/2014/main" id="{21768F7B-7C75-455B-BDD7-64D0062BBC86}"/>
              </a:ext>
            </a:extLst>
          </p:cNvPr>
          <p:cNvSpPr txBox="1"/>
          <p:nvPr/>
        </p:nvSpPr>
        <p:spPr>
          <a:xfrm>
            <a:off x="8175403" y="3341620"/>
            <a:ext cx="3204000" cy="1200329"/>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48" name="TextBox 47">
            <a:extLst>
              <a:ext uri="{FF2B5EF4-FFF2-40B4-BE49-F238E27FC236}">
                <a16:creationId xmlns="" xmlns:a16="http://schemas.microsoft.com/office/drawing/2014/main" id="{A4009FB1-17D1-41C6-8D99-FB624DCF0685}"/>
              </a:ext>
            </a:extLst>
          </p:cNvPr>
          <p:cNvSpPr txBox="1"/>
          <p:nvPr/>
        </p:nvSpPr>
        <p:spPr>
          <a:xfrm>
            <a:off x="850656" y="3341620"/>
            <a:ext cx="3204000" cy="1200329"/>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9" name="Parallelogram 15">
            <a:extLst>
              <a:ext uri="{FF2B5EF4-FFF2-40B4-BE49-F238E27FC236}">
                <a16:creationId xmlns="" xmlns:a16="http://schemas.microsoft.com/office/drawing/2014/main" id="{33AA2EF7-19AA-4531-A2D8-00C56860ADFF}"/>
              </a:ext>
            </a:extLst>
          </p:cNvPr>
          <p:cNvSpPr/>
          <p:nvPr/>
        </p:nvSpPr>
        <p:spPr>
          <a:xfrm flipH="1">
            <a:off x="3922067" y="2113897"/>
            <a:ext cx="361766" cy="361766"/>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0" name="Rectangle 30">
            <a:extLst>
              <a:ext uri="{FF2B5EF4-FFF2-40B4-BE49-F238E27FC236}">
                <a16:creationId xmlns="" xmlns:a16="http://schemas.microsoft.com/office/drawing/2014/main" id="{5FC9984C-91E2-4C4C-8400-0C55680F7A27}"/>
              </a:ext>
            </a:extLst>
          </p:cNvPr>
          <p:cNvSpPr/>
          <p:nvPr/>
        </p:nvSpPr>
        <p:spPr>
          <a:xfrm>
            <a:off x="4994656" y="5193842"/>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1" name="Frame 17">
            <a:extLst>
              <a:ext uri="{FF2B5EF4-FFF2-40B4-BE49-F238E27FC236}">
                <a16:creationId xmlns="" xmlns:a16="http://schemas.microsoft.com/office/drawing/2014/main" id="{9712B75D-555E-4A64-B6CF-6202008EAF73}"/>
              </a:ext>
            </a:extLst>
          </p:cNvPr>
          <p:cNvSpPr/>
          <p:nvPr/>
        </p:nvSpPr>
        <p:spPr>
          <a:xfrm>
            <a:off x="3096288" y="5180118"/>
            <a:ext cx="343730" cy="34373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2" name="Rounded Rectangle 5">
            <a:extLst>
              <a:ext uri="{FF2B5EF4-FFF2-40B4-BE49-F238E27FC236}">
                <a16:creationId xmlns="" xmlns:a16="http://schemas.microsoft.com/office/drawing/2014/main" id="{406DD378-94E7-42D8-BB99-A7E6CF0F3DF9}"/>
              </a:ext>
            </a:extLst>
          </p:cNvPr>
          <p:cNvSpPr/>
          <p:nvPr/>
        </p:nvSpPr>
        <p:spPr>
          <a:xfrm flipH="1">
            <a:off x="6842898" y="5190426"/>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3" name="Round Same Side Corner Rectangle 11">
            <a:extLst>
              <a:ext uri="{FF2B5EF4-FFF2-40B4-BE49-F238E27FC236}">
                <a16:creationId xmlns="" xmlns:a16="http://schemas.microsoft.com/office/drawing/2014/main" id="{580C2349-558A-46C0-9B3B-52CB4D0CE029}"/>
              </a:ext>
            </a:extLst>
          </p:cNvPr>
          <p:cNvSpPr>
            <a:spLocks noChangeAspect="1"/>
          </p:cNvSpPr>
          <p:nvPr/>
        </p:nvSpPr>
        <p:spPr>
          <a:xfrm rot="9900000">
            <a:off x="8764109" y="5188818"/>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4" name="Rectangle 36">
            <a:extLst>
              <a:ext uri="{FF2B5EF4-FFF2-40B4-BE49-F238E27FC236}">
                <a16:creationId xmlns="" xmlns:a16="http://schemas.microsoft.com/office/drawing/2014/main" id="{E6190619-2DE8-485F-947C-FB2531B0D0C3}"/>
              </a:ext>
            </a:extLst>
          </p:cNvPr>
          <p:cNvSpPr/>
          <p:nvPr/>
        </p:nvSpPr>
        <p:spPr>
          <a:xfrm>
            <a:off x="5904509" y="1423509"/>
            <a:ext cx="365319" cy="30537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Oval 21">
            <a:extLst>
              <a:ext uri="{FF2B5EF4-FFF2-40B4-BE49-F238E27FC236}">
                <a16:creationId xmlns="" xmlns:a16="http://schemas.microsoft.com/office/drawing/2014/main" id="{B4F5D46A-FA17-42CF-8138-DF66A600EF52}"/>
              </a:ext>
            </a:extLst>
          </p:cNvPr>
          <p:cNvSpPr>
            <a:spLocks noChangeAspect="1"/>
          </p:cNvSpPr>
          <p:nvPr/>
        </p:nvSpPr>
        <p:spPr>
          <a:xfrm>
            <a:off x="7701082" y="2023697"/>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56" name="Imagen 55"/>
          <p:cNvPicPr>
            <a:picLocks noChangeAspect="1"/>
          </p:cNvPicPr>
          <p:nvPr/>
        </p:nvPicPr>
        <p:blipFill>
          <a:blip r:embed="rId2"/>
          <a:stretch>
            <a:fillRect/>
          </a:stretch>
        </p:blipFill>
        <p:spPr>
          <a:xfrm>
            <a:off x="5062227" y="2643893"/>
            <a:ext cx="1805557" cy="1770154"/>
          </a:xfrm>
          <a:prstGeom prst="rect">
            <a:avLst/>
          </a:prstGeom>
        </p:spPr>
      </p:pic>
      <p:grpSp>
        <p:nvGrpSpPr>
          <p:cNvPr id="60" name="Group 22">
            <a:extLst>
              <a:ext uri="{FF2B5EF4-FFF2-40B4-BE49-F238E27FC236}">
                <a16:creationId xmlns="" xmlns:a16="http://schemas.microsoft.com/office/drawing/2014/main" id="{47548BF2-CAA9-451E-8B80-3FFCCA9CE46C}"/>
              </a:ext>
            </a:extLst>
          </p:cNvPr>
          <p:cNvGrpSpPr/>
          <p:nvPr/>
        </p:nvGrpSpPr>
        <p:grpSpPr>
          <a:xfrm rot="2880000">
            <a:off x="4220798" y="4273911"/>
            <a:ext cx="120077" cy="443661"/>
            <a:chOff x="1408027" y="3329887"/>
            <a:chExt cx="155342" cy="573958"/>
          </a:xfrm>
          <a:solidFill>
            <a:srgbClr val="3C8677"/>
          </a:solidFill>
        </p:grpSpPr>
        <p:sp>
          <p:nvSpPr>
            <p:cNvPr id="61" name="Oval 23">
              <a:extLst>
                <a:ext uri="{FF2B5EF4-FFF2-40B4-BE49-F238E27FC236}">
                  <a16:creationId xmlns="" xmlns:a16="http://schemas.microsoft.com/office/drawing/2014/main" id="{5A8BA394-4EC0-46B7-B9F3-B449B754427A}"/>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62" name="Oval 24">
              <a:extLst>
                <a:ext uri="{FF2B5EF4-FFF2-40B4-BE49-F238E27FC236}">
                  <a16:creationId xmlns="" xmlns:a16="http://schemas.microsoft.com/office/drawing/2014/main" id="{6552CB16-251F-47B3-B272-57BA0244830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63" name="Oval 25">
              <a:extLst>
                <a:ext uri="{FF2B5EF4-FFF2-40B4-BE49-F238E27FC236}">
                  <a16:creationId xmlns="" xmlns:a16="http://schemas.microsoft.com/office/drawing/2014/main" id="{780E05FB-EB76-49C4-8E33-F3711A23931F}"/>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68" name="Group 26">
            <a:extLst>
              <a:ext uri="{FF2B5EF4-FFF2-40B4-BE49-F238E27FC236}">
                <a16:creationId xmlns="" xmlns:a16="http://schemas.microsoft.com/office/drawing/2014/main" id="{91295214-DCA9-464C-9311-05A333FEF9B3}"/>
              </a:ext>
            </a:extLst>
          </p:cNvPr>
          <p:cNvGrpSpPr/>
          <p:nvPr/>
        </p:nvGrpSpPr>
        <p:grpSpPr>
          <a:xfrm rot="18720000" flipH="1">
            <a:off x="7910514" y="4305155"/>
            <a:ext cx="120077" cy="443661"/>
            <a:chOff x="1408027" y="3329887"/>
            <a:chExt cx="155342" cy="573958"/>
          </a:xfrm>
          <a:solidFill>
            <a:srgbClr val="3C8677"/>
          </a:solidFill>
        </p:grpSpPr>
        <p:sp>
          <p:nvSpPr>
            <p:cNvPr id="69" name="Oval 27">
              <a:extLst>
                <a:ext uri="{FF2B5EF4-FFF2-40B4-BE49-F238E27FC236}">
                  <a16:creationId xmlns="" xmlns:a16="http://schemas.microsoft.com/office/drawing/2014/main" id="{37ECA196-B1F9-40AD-AEAE-74E84672E5A6}"/>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70" name="Oval 28">
              <a:extLst>
                <a:ext uri="{FF2B5EF4-FFF2-40B4-BE49-F238E27FC236}">
                  <a16:creationId xmlns="" xmlns:a16="http://schemas.microsoft.com/office/drawing/2014/main" id="{6A925167-7275-4F89-8D1F-BC30B62447FC}"/>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71" name="Oval 29">
              <a:extLst>
                <a:ext uri="{FF2B5EF4-FFF2-40B4-BE49-F238E27FC236}">
                  <a16:creationId xmlns="" xmlns:a16="http://schemas.microsoft.com/office/drawing/2014/main" id="{1D9D4653-D4CB-4CFC-8E9B-650FAFBB0261}"/>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Tree>
    <p:extLst>
      <p:ext uri="{BB962C8B-B14F-4D97-AF65-F5344CB8AC3E}">
        <p14:creationId xmlns:p14="http://schemas.microsoft.com/office/powerpoint/2010/main" val="3939833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44">
            <a:extLst>
              <a:ext uri="{FF2B5EF4-FFF2-40B4-BE49-F238E27FC236}">
                <a16:creationId xmlns:a16="http://schemas.microsoft.com/office/drawing/2014/main" xmlns="" id="{7EA62EBC-F9E1-4EDC-A7AD-136A4CBA5FE7}"/>
              </a:ext>
            </a:extLst>
          </p:cNvPr>
          <p:cNvSpPr>
            <a:spLocks noChangeArrowheads="1"/>
          </p:cNvSpPr>
          <p:nvPr/>
        </p:nvSpPr>
        <p:spPr bwMode="auto">
          <a:xfrm>
            <a:off x="1455682" y="2146401"/>
            <a:ext cx="1419490" cy="1419490"/>
          </a:xfrm>
          <a:prstGeom prst="ellipse">
            <a:avLst/>
          </a:prstGeom>
          <a:solidFill>
            <a:srgbClr val="3C8677"/>
          </a:solidFill>
          <a:ln>
            <a:noFill/>
          </a:ln>
        </p:spPr>
        <p:txBody>
          <a:bodyPr anchor="ctr"/>
          <a:lstStyle/>
          <a:p>
            <a:pPr algn="ctr"/>
            <a:endParaRPr lang="zh-CN" altLang="zh-CN"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grpSp>
        <p:nvGrpSpPr>
          <p:cNvPr id="4" name="Group 8">
            <a:extLst>
              <a:ext uri="{FF2B5EF4-FFF2-40B4-BE49-F238E27FC236}">
                <a16:creationId xmlns:a16="http://schemas.microsoft.com/office/drawing/2014/main" xmlns="" id="{DEE148AA-94DD-4039-BA89-937D950463FE}"/>
              </a:ext>
            </a:extLst>
          </p:cNvPr>
          <p:cNvGrpSpPr>
            <a:grpSpLocks/>
          </p:cNvGrpSpPr>
          <p:nvPr/>
        </p:nvGrpSpPr>
        <p:grpSpPr bwMode="auto">
          <a:xfrm>
            <a:off x="1983892" y="2597508"/>
            <a:ext cx="340557" cy="517277"/>
            <a:chOff x="0" y="0"/>
            <a:chExt cx="293688" cy="446088"/>
          </a:xfrm>
        </p:grpSpPr>
        <p:sp>
          <p:nvSpPr>
            <p:cNvPr id="5" name="Freeform 1016">
              <a:extLst>
                <a:ext uri="{FF2B5EF4-FFF2-40B4-BE49-F238E27FC236}">
                  <a16:creationId xmlns:a16="http://schemas.microsoft.com/office/drawing/2014/main" xmlns="" id="{71164B91-42FF-470D-8325-705C47A8F9EF}"/>
                </a:ext>
              </a:extLst>
            </p:cNvPr>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sp>
          <p:nvSpPr>
            <p:cNvPr id="7" name="Freeform 1017">
              <a:extLst>
                <a:ext uri="{FF2B5EF4-FFF2-40B4-BE49-F238E27FC236}">
                  <a16:creationId xmlns:a16="http://schemas.microsoft.com/office/drawing/2014/main" xmlns="" id="{8423E517-AFC4-43F0-926A-84C119B2E35F}"/>
                </a:ext>
              </a:extLst>
            </p:cNvPr>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sp>
          <p:nvSpPr>
            <p:cNvPr id="8" name="Freeform 1018">
              <a:extLst>
                <a:ext uri="{FF2B5EF4-FFF2-40B4-BE49-F238E27FC236}">
                  <a16:creationId xmlns:a16="http://schemas.microsoft.com/office/drawing/2014/main" xmlns="" id="{0E4F648A-57A5-4AB4-8DCF-E0E97EF29F4B}"/>
                </a:ext>
              </a:extLst>
            </p:cNvPr>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grpSp>
      <p:sp>
        <p:nvSpPr>
          <p:cNvPr id="9" name="椭圆 50">
            <a:extLst>
              <a:ext uri="{FF2B5EF4-FFF2-40B4-BE49-F238E27FC236}">
                <a16:creationId xmlns:a16="http://schemas.microsoft.com/office/drawing/2014/main" xmlns="" id="{601208E5-22AC-449B-985C-94D4D04BBE12}"/>
              </a:ext>
            </a:extLst>
          </p:cNvPr>
          <p:cNvSpPr>
            <a:spLocks noChangeArrowheads="1"/>
          </p:cNvSpPr>
          <p:nvPr/>
        </p:nvSpPr>
        <p:spPr bwMode="auto">
          <a:xfrm>
            <a:off x="3501146" y="2146401"/>
            <a:ext cx="1419490" cy="1419490"/>
          </a:xfrm>
          <a:prstGeom prst="ellipse">
            <a:avLst/>
          </a:prstGeom>
          <a:solidFill>
            <a:srgbClr val="3C8677"/>
          </a:solidFill>
          <a:ln>
            <a:noFill/>
          </a:ln>
        </p:spPr>
        <p:txBody>
          <a:bodyPr anchor="ctr"/>
          <a:lstStyle/>
          <a:p>
            <a:pPr algn="ctr"/>
            <a:endParaRPr lang="zh-CN" altLang="zh-CN"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sp>
        <p:nvSpPr>
          <p:cNvPr id="10" name="Freeform 1001">
            <a:extLst>
              <a:ext uri="{FF2B5EF4-FFF2-40B4-BE49-F238E27FC236}">
                <a16:creationId xmlns:a16="http://schemas.microsoft.com/office/drawing/2014/main" xmlns="" id="{2210CD13-1C6A-4104-88FE-28EAA5134DFB}"/>
              </a:ext>
            </a:extLst>
          </p:cNvPr>
          <p:cNvSpPr>
            <a:spLocks noEditPoints="1" noChangeArrowheads="1"/>
          </p:cNvSpPr>
          <p:nvPr/>
        </p:nvSpPr>
        <p:spPr bwMode="auto">
          <a:xfrm>
            <a:off x="3916475" y="2508259"/>
            <a:ext cx="570662" cy="63325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sp>
        <p:nvSpPr>
          <p:cNvPr id="11" name="椭圆 53">
            <a:extLst>
              <a:ext uri="{FF2B5EF4-FFF2-40B4-BE49-F238E27FC236}">
                <a16:creationId xmlns:a16="http://schemas.microsoft.com/office/drawing/2014/main" xmlns="" id="{61836378-C0A0-4637-94B9-CC1F41B3D6B8}"/>
              </a:ext>
            </a:extLst>
          </p:cNvPr>
          <p:cNvSpPr>
            <a:spLocks noChangeArrowheads="1"/>
          </p:cNvSpPr>
          <p:nvPr/>
        </p:nvSpPr>
        <p:spPr bwMode="auto">
          <a:xfrm>
            <a:off x="5546609" y="2146401"/>
            <a:ext cx="1421332" cy="1419490"/>
          </a:xfrm>
          <a:prstGeom prst="ellipse">
            <a:avLst/>
          </a:prstGeom>
          <a:solidFill>
            <a:srgbClr val="3C8677"/>
          </a:solidFill>
          <a:ln>
            <a:noFill/>
          </a:ln>
        </p:spPr>
        <p:txBody>
          <a:bodyPr anchor="ctr"/>
          <a:lstStyle/>
          <a:p>
            <a:pPr algn="ctr"/>
            <a:endParaRPr lang="zh-CN" altLang="zh-CN"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grpSp>
        <p:nvGrpSpPr>
          <p:cNvPr id="12" name="Group 17">
            <a:extLst>
              <a:ext uri="{FF2B5EF4-FFF2-40B4-BE49-F238E27FC236}">
                <a16:creationId xmlns:a16="http://schemas.microsoft.com/office/drawing/2014/main" xmlns="" id="{D4A22BB1-7D17-4360-94A0-1B08002CBF5B}"/>
              </a:ext>
            </a:extLst>
          </p:cNvPr>
          <p:cNvGrpSpPr>
            <a:grpSpLocks/>
          </p:cNvGrpSpPr>
          <p:nvPr/>
        </p:nvGrpSpPr>
        <p:grpSpPr bwMode="auto">
          <a:xfrm>
            <a:off x="5963237" y="2597508"/>
            <a:ext cx="442375" cy="570663"/>
            <a:chOff x="0" y="0"/>
            <a:chExt cx="381000" cy="492126"/>
          </a:xfrm>
        </p:grpSpPr>
        <p:sp>
          <p:nvSpPr>
            <p:cNvPr id="13" name="Freeform 1011">
              <a:extLst>
                <a:ext uri="{FF2B5EF4-FFF2-40B4-BE49-F238E27FC236}">
                  <a16:creationId xmlns:a16="http://schemas.microsoft.com/office/drawing/2014/main" xmlns="" id="{A9EBE8C2-14C6-4981-80D4-A993765DE23D}"/>
                </a:ext>
              </a:extLst>
            </p:cNvPr>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sp>
          <p:nvSpPr>
            <p:cNvPr id="14" name="Freeform 1012">
              <a:extLst>
                <a:ext uri="{FF2B5EF4-FFF2-40B4-BE49-F238E27FC236}">
                  <a16:creationId xmlns:a16="http://schemas.microsoft.com/office/drawing/2014/main" xmlns="" id="{2689BBB4-2BA1-4684-8390-B1DFE5F77D34}"/>
                </a:ext>
              </a:extLst>
            </p:cNvPr>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sp>
          <p:nvSpPr>
            <p:cNvPr id="15" name="Freeform 1013">
              <a:extLst>
                <a:ext uri="{FF2B5EF4-FFF2-40B4-BE49-F238E27FC236}">
                  <a16:creationId xmlns:a16="http://schemas.microsoft.com/office/drawing/2014/main" xmlns="" id="{454CAF3C-5059-49E8-9D4B-987FF2120921}"/>
                </a:ext>
              </a:extLst>
            </p:cNvPr>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sp>
          <p:nvSpPr>
            <p:cNvPr id="16" name="Freeform 1014">
              <a:extLst>
                <a:ext uri="{FF2B5EF4-FFF2-40B4-BE49-F238E27FC236}">
                  <a16:creationId xmlns:a16="http://schemas.microsoft.com/office/drawing/2014/main" xmlns="" id="{940E84BD-0CB1-431D-8B47-DEF44D81D5DD}"/>
                </a:ext>
              </a:extLst>
            </p:cNvPr>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grpSp>
      <p:sp>
        <p:nvSpPr>
          <p:cNvPr id="17" name="椭圆 60">
            <a:extLst>
              <a:ext uri="{FF2B5EF4-FFF2-40B4-BE49-F238E27FC236}">
                <a16:creationId xmlns:a16="http://schemas.microsoft.com/office/drawing/2014/main" xmlns="" id="{855F8A88-8916-4244-8BA7-9560C41BCD04}"/>
              </a:ext>
            </a:extLst>
          </p:cNvPr>
          <p:cNvSpPr>
            <a:spLocks noChangeArrowheads="1"/>
          </p:cNvSpPr>
          <p:nvPr/>
        </p:nvSpPr>
        <p:spPr bwMode="auto">
          <a:xfrm>
            <a:off x="7593917" y="2126148"/>
            <a:ext cx="1419490" cy="1419490"/>
          </a:xfrm>
          <a:prstGeom prst="ellipse">
            <a:avLst/>
          </a:prstGeom>
          <a:solidFill>
            <a:srgbClr val="3C8677"/>
          </a:solidFill>
          <a:ln>
            <a:noFill/>
          </a:ln>
        </p:spPr>
        <p:txBody>
          <a:bodyPr anchor="ctr"/>
          <a:lstStyle/>
          <a:p>
            <a:pPr algn="ctr"/>
            <a:endParaRPr lang="zh-CN" altLang="zh-CN"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sp>
        <p:nvSpPr>
          <p:cNvPr id="18" name="Freeform 1015">
            <a:extLst>
              <a:ext uri="{FF2B5EF4-FFF2-40B4-BE49-F238E27FC236}">
                <a16:creationId xmlns:a16="http://schemas.microsoft.com/office/drawing/2014/main" xmlns="" id="{35AF6C2E-ADAC-4DD3-B6C0-A943A9CEC28C}"/>
              </a:ext>
            </a:extLst>
          </p:cNvPr>
          <p:cNvSpPr>
            <a:spLocks noChangeArrowheads="1"/>
          </p:cNvSpPr>
          <p:nvPr/>
        </p:nvSpPr>
        <p:spPr bwMode="auto">
          <a:xfrm>
            <a:off x="8031859" y="2660951"/>
            <a:ext cx="530162" cy="482300"/>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sp>
        <p:nvSpPr>
          <p:cNvPr id="19" name="椭圆 18">
            <a:extLst>
              <a:ext uri="{FF2B5EF4-FFF2-40B4-BE49-F238E27FC236}">
                <a16:creationId xmlns:a16="http://schemas.microsoft.com/office/drawing/2014/main" xmlns="" id="{553095BF-70DA-4020-AE0E-8434FBBA70DC}"/>
              </a:ext>
            </a:extLst>
          </p:cNvPr>
          <p:cNvSpPr>
            <a:spLocks noChangeArrowheads="1"/>
          </p:cNvSpPr>
          <p:nvPr/>
        </p:nvSpPr>
        <p:spPr bwMode="auto">
          <a:xfrm>
            <a:off x="9639380" y="2146401"/>
            <a:ext cx="1419490" cy="1419490"/>
          </a:xfrm>
          <a:prstGeom prst="ellipse">
            <a:avLst/>
          </a:prstGeom>
          <a:solidFill>
            <a:srgbClr val="3C8677"/>
          </a:solidFill>
          <a:ln>
            <a:noFill/>
          </a:ln>
        </p:spPr>
        <p:txBody>
          <a:bodyPr anchor="ctr"/>
          <a:lstStyle/>
          <a:p>
            <a:pPr algn="ctr"/>
            <a:endParaRPr lang="zh-CN" altLang="zh-CN"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grpSp>
        <p:nvGrpSpPr>
          <p:cNvPr id="20" name="Group 27">
            <a:extLst>
              <a:ext uri="{FF2B5EF4-FFF2-40B4-BE49-F238E27FC236}">
                <a16:creationId xmlns:a16="http://schemas.microsoft.com/office/drawing/2014/main" xmlns="" id="{984C1DD3-C1EB-47FC-9377-AD5CF3FC3763}"/>
              </a:ext>
            </a:extLst>
          </p:cNvPr>
          <p:cNvGrpSpPr>
            <a:grpSpLocks/>
          </p:cNvGrpSpPr>
          <p:nvPr/>
        </p:nvGrpSpPr>
        <p:grpSpPr bwMode="auto">
          <a:xfrm>
            <a:off x="10105538" y="2682932"/>
            <a:ext cx="481689" cy="351878"/>
            <a:chOff x="0" y="0"/>
            <a:chExt cx="685800" cy="400050"/>
          </a:xfrm>
        </p:grpSpPr>
        <p:sp>
          <p:nvSpPr>
            <p:cNvPr id="21" name="Freeform 8">
              <a:extLst>
                <a:ext uri="{FF2B5EF4-FFF2-40B4-BE49-F238E27FC236}">
                  <a16:creationId xmlns:a16="http://schemas.microsoft.com/office/drawing/2014/main" xmlns="" id="{A6F97BF8-85FF-458C-BD74-4F856609D069}"/>
                </a:ext>
              </a:extLst>
            </p:cNvPr>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sp>
          <p:nvSpPr>
            <p:cNvPr id="22" name="Freeform 9">
              <a:extLst>
                <a:ext uri="{FF2B5EF4-FFF2-40B4-BE49-F238E27FC236}">
                  <a16:creationId xmlns:a16="http://schemas.microsoft.com/office/drawing/2014/main" xmlns="" id="{C6B776D6-1C87-4391-B90E-7A9E3A5FB8A9}"/>
                </a:ext>
              </a:extLst>
            </p:cNvPr>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grpSp>
      <p:sp>
        <p:nvSpPr>
          <p:cNvPr id="23" name="文本框 68">
            <a:extLst>
              <a:ext uri="{FF2B5EF4-FFF2-40B4-BE49-F238E27FC236}">
                <a16:creationId xmlns:a16="http://schemas.microsoft.com/office/drawing/2014/main" xmlns="" id="{A39DD8A7-AC80-4B95-895F-9E96CA5E8B06}"/>
              </a:ext>
            </a:extLst>
          </p:cNvPr>
          <p:cNvSpPr>
            <a:spLocks noChangeArrowheads="1"/>
          </p:cNvSpPr>
          <p:nvPr/>
        </p:nvSpPr>
        <p:spPr bwMode="auto">
          <a:xfrm>
            <a:off x="1572842" y="3811818"/>
            <a:ext cx="2065327" cy="33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dirty="0">
                <a:solidFill>
                  <a:schemeClr val="bg1">
                    <a:lumMod val="50000"/>
                  </a:schemeClr>
                </a:solidFill>
                <a:latin typeface="Source Han Sans CN Medium" panose="020B0500000000000000" pitchFamily="34" charset="-128"/>
                <a:ea typeface="Source Han Sans CN Medium" panose="020B0500000000000000" pitchFamily="34" charset="-128"/>
                <a:sym typeface="微软雅黑" pitchFamily="34" charset="-122"/>
              </a:rPr>
              <a:t>Title Here</a:t>
            </a:r>
            <a:endParaRPr lang="zh-CN" altLang="en-US" sz="1600" dirty="0">
              <a:solidFill>
                <a:schemeClr val="bg1">
                  <a:lumMod val="50000"/>
                </a:schemeClr>
              </a:solidFill>
              <a:latin typeface="Source Han Sans CN Medium" panose="020B0500000000000000" pitchFamily="34" charset="-128"/>
              <a:ea typeface="Source Han Sans CN Medium" panose="020B0500000000000000" pitchFamily="34" charset="-128"/>
              <a:sym typeface="微软雅黑" pitchFamily="34" charset="-122"/>
            </a:endParaRPr>
          </a:p>
        </p:txBody>
      </p:sp>
      <p:sp>
        <p:nvSpPr>
          <p:cNvPr id="24" name="文本框 69">
            <a:extLst>
              <a:ext uri="{FF2B5EF4-FFF2-40B4-BE49-F238E27FC236}">
                <a16:creationId xmlns:a16="http://schemas.microsoft.com/office/drawing/2014/main" xmlns="" id="{4F799E90-C9FB-4C6E-8FF3-FCF4085905ED}"/>
              </a:ext>
            </a:extLst>
          </p:cNvPr>
          <p:cNvSpPr>
            <a:spLocks noChangeArrowheads="1"/>
          </p:cNvSpPr>
          <p:nvPr/>
        </p:nvSpPr>
        <p:spPr bwMode="auto">
          <a:xfrm>
            <a:off x="3572463" y="3811818"/>
            <a:ext cx="2065327" cy="33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dirty="0">
                <a:solidFill>
                  <a:schemeClr val="bg1">
                    <a:lumMod val="50000"/>
                  </a:schemeClr>
                </a:solidFill>
                <a:latin typeface="Source Han Sans CN Medium" panose="020B0500000000000000" pitchFamily="34" charset="-128"/>
                <a:ea typeface="Source Han Sans CN Medium" panose="020B0500000000000000" pitchFamily="34" charset="-128"/>
                <a:sym typeface="微软雅黑" pitchFamily="34" charset="-122"/>
              </a:rPr>
              <a:t>Title Here</a:t>
            </a:r>
            <a:endParaRPr lang="zh-CN" altLang="en-US" sz="1600" dirty="0">
              <a:solidFill>
                <a:schemeClr val="bg1">
                  <a:lumMod val="50000"/>
                </a:schemeClr>
              </a:solidFill>
              <a:latin typeface="Source Han Sans CN Medium" panose="020B0500000000000000" pitchFamily="34" charset="-128"/>
              <a:ea typeface="Source Han Sans CN Medium" panose="020B0500000000000000" pitchFamily="34" charset="-128"/>
              <a:sym typeface="微软雅黑" pitchFamily="34" charset="-122"/>
            </a:endParaRPr>
          </a:p>
        </p:txBody>
      </p:sp>
      <p:sp>
        <p:nvSpPr>
          <p:cNvPr id="25" name="文本框 70">
            <a:extLst>
              <a:ext uri="{FF2B5EF4-FFF2-40B4-BE49-F238E27FC236}">
                <a16:creationId xmlns:a16="http://schemas.microsoft.com/office/drawing/2014/main" xmlns="" id="{08F5B98C-D1B8-4764-866D-B2F4D386B072}"/>
              </a:ext>
            </a:extLst>
          </p:cNvPr>
          <p:cNvSpPr>
            <a:spLocks noChangeArrowheads="1"/>
          </p:cNvSpPr>
          <p:nvPr/>
        </p:nvSpPr>
        <p:spPr bwMode="auto">
          <a:xfrm>
            <a:off x="5693825" y="3811818"/>
            <a:ext cx="2065327" cy="33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dirty="0">
                <a:solidFill>
                  <a:schemeClr val="bg1">
                    <a:lumMod val="50000"/>
                  </a:schemeClr>
                </a:solidFill>
                <a:latin typeface="Source Han Sans CN Medium" panose="020B0500000000000000" pitchFamily="34" charset="-128"/>
                <a:ea typeface="Source Han Sans CN Medium" panose="020B0500000000000000" pitchFamily="34" charset="-128"/>
                <a:sym typeface="微软雅黑" pitchFamily="34" charset="-122"/>
              </a:rPr>
              <a:t>Title Here</a:t>
            </a:r>
            <a:endParaRPr lang="zh-CN" altLang="en-US" sz="1600" dirty="0">
              <a:solidFill>
                <a:schemeClr val="bg1">
                  <a:lumMod val="50000"/>
                </a:schemeClr>
              </a:solidFill>
              <a:latin typeface="Source Han Sans CN Medium" panose="020B0500000000000000" pitchFamily="34" charset="-128"/>
              <a:ea typeface="Source Han Sans CN Medium" panose="020B0500000000000000" pitchFamily="34" charset="-128"/>
              <a:sym typeface="微软雅黑" pitchFamily="34" charset="-122"/>
            </a:endParaRPr>
          </a:p>
        </p:txBody>
      </p:sp>
      <p:sp>
        <p:nvSpPr>
          <p:cNvPr id="26" name="文本框 71">
            <a:extLst>
              <a:ext uri="{FF2B5EF4-FFF2-40B4-BE49-F238E27FC236}">
                <a16:creationId xmlns:a16="http://schemas.microsoft.com/office/drawing/2014/main" xmlns="" id="{843B4D68-D87B-4CE5-9C71-983BEE9ADA1F}"/>
              </a:ext>
            </a:extLst>
          </p:cNvPr>
          <p:cNvSpPr>
            <a:spLocks noChangeArrowheads="1"/>
          </p:cNvSpPr>
          <p:nvPr/>
        </p:nvSpPr>
        <p:spPr bwMode="auto">
          <a:xfrm>
            <a:off x="7693446" y="3811818"/>
            <a:ext cx="2065327" cy="33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dirty="0">
                <a:solidFill>
                  <a:schemeClr val="bg1">
                    <a:lumMod val="50000"/>
                  </a:schemeClr>
                </a:solidFill>
                <a:latin typeface="Source Han Sans CN Medium" panose="020B0500000000000000" pitchFamily="34" charset="-128"/>
                <a:ea typeface="Source Han Sans CN Medium" panose="020B0500000000000000" pitchFamily="34" charset="-128"/>
                <a:sym typeface="微软雅黑" pitchFamily="34" charset="-122"/>
              </a:rPr>
              <a:t>Title Here</a:t>
            </a:r>
            <a:endParaRPr lang="zh-CN" altLang="en-US" sz="1600" dirty="0">
              <a:solidFill>
                <a:schemeClr val="bg1">
                  <a:lumMod val="50000"/>
                </a:schemeClr>
              </a:solidFill>
              <a:latin typeface="Source Han Sans CN Medium" panose="020B0500000000000000" pitchFamily="34" charset="-128"/>
              <a:ea typeface="Source Han Sans CN Medium" panose="020B0500000000000000" pitchFamily="34" charset="-128"/>
              <a:sym typeface="微软雅黑" pitchFamily="34" charset="-122"/>
            </a:endParaRPr>
          </a:p>
        </p:txBody>
      </p:sp>
      <p:sp>
        <p:nvSpPr>
          <p:cNvPr id="27" name="文本框 72">
            <a:extLst>
              <a:ext uri="{FF2B5EF4-FFF2-40B4-BE49-F238E27FC236}">
                <a16:creationId xmlns:a16="http://schemas.microsoft.com/office/drawing/2014/main" xmlns="" id="{E1C7B4E8-0BE1-4317-A7F6-5DEB40C78C9F}"/>
              </a:ext>
            </a:extLst>
          </p:cNvPr>
          <p:cNvSpPr>
            <a:spLocks noChangeArrowheads="1"/>
          </p:cNvSpPr>
          <p:nvPr/>
        </p:nvSpPr>
        <p:spPr bwMode="auto">
          <a:xfrm>
            <a:off x="9758773" y="3811818"/>
            <a:ext cx="2065327" cy="33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dirty="0">
                <a:solidFill>
                  <a:schemeClr val="bg1">
                    <a:lumMod val="50000"/>
                  </a:schemeClr>
                </a:solidFill>
                <a:latin typeface="Source Han Sans CN Medium" panose="020B0500000000000000" pitchFamily="34" charset="-128"/>
                <a:ea typeface="Source Han Sans CN Medium" panose="020B0500000000000000" pitchFamily="34" charset="-128"/>
                <a:sym typeface="微软雅黑" pitchFamily="34" charset="-122"/>
              </a:rPr>
              <a:t>Title Here</a:t>
            </a:r>
            <a:endParaRPr lang="zh-CN" altLang="en-US" sz="1600" dirty="0">
              <a:solidFill>
                <a:schemeClr val="bg1">
                  <a:lumMod val="50000"/>
                </a:schemeClr>
              </a:solidFill>
              <a:latin typeface="Source Han Sans CN Medium" panose="020B0500000000000000" pitchFamily="34" charset="-128"/>
              <a:ea typeface="Source Han Sans CN Medium" panose="020B0500000000000000" pitchFamily="34" charset="-128"/>
              <a:sym typeface="微软雅黑" pitchFamily="34" charset="-122"/>
            </a:endParaRPr>
          </a:p>
        </p:txBody>
      </p:sp>
      <p:sp>
        <p:nvSpPr>
          <p:cNvPr id="28" name="燕尾形 73">
            <a:extLst>
              <a:ext uri="{FF2B5EF4-FFF2-40B4-BE49-F238E27FC236}">
                <a16:creationId xmlns:a16="http://schemas.microsoft.com/office/drawing/2014/main" xmlns="" id="{C675B300-0EF5-475F-94A3-D5C3D648C828}"/>
              </a:ext>
            </a:extLst>
          </p:cNvPr>
          <p:cNvSpPr>
            <a:spLocks noChangeArrowheads="1"/>
          </p:cNvSpPr>
          <p:nvPr/>
        </p:nvSpPr>
        <p:spPr bwMode="auto">
          <a:xfrm>
            <a:off x="3046392" y="2787104"/>
            <a:ext cx="250390" cy="250390"/>
          </a:xfrm>
          <a:prstGeom prst="chevron">
            <a:avLst>
              <a:gd name="adj" fmla="val 50000"/>
            </a:avLst>
          </a:prstGeom>
          <a:solidFill>
            <a:srgbClr val="3C8677"/>
          </a:solidFill>
          <a:ln>
            <a:noFill/>
          </a:ln>
        </p:spPr>
        <p:txBody>
          <a:bodyPr lIns="68555" tIns="34278" rIns="68555" bIns="34278" anchor="ctr"/>
          <a:lstStyle/>
          <a:p>
            <a:pPr algn="ctr"/>
            <a:endParaRPr lang="zh-CN" altLang="zh-CN"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sp>
        <p:nvSpPr>
          <p:cNvPr id="29" name="燕尾形 74">
            <a:extLst>
              <a:ext uri="{FF2B5EF4-FFF2-40B4-BE49-F238E27FC236}">
                <a16:creationId xmlns:a16="http://schemas.microsoft.com/office/drawing/2014/main" xmlns="" id="{CE1B8366-6676-489F-9643-9B02897BED70}"/>
              </a:ext>
            </a:extLst>
          </p:cNvPr>
          <p:cNvSpPr>
            <a:spLocks noChangeArrowheads="1"/>
          </p:cNvSpPr>
          <p:nvPr/>
        </p:nvSpPr>
        <p:spPr bwMode="auto">
          <a:xfrm>
            <a:off x="5123156" y="2787104"/>
            <a:ext cx="250390" cy="250390"/>
          </a:xfrm>
          <a:prstGeom prst="chevron">
            <a:avLst>
              <a:gd name="adj" fmla="val 50000"/>
            </a:avLst>
          </a:prstGeom>
          <a:solidFill>
            <a:srgbClr val="3C8677"/>
          </a:solidFill>
          <a:ln>
            <a:noFill/>
          </a:ln>
        </p:spPr>
        <p:txBody>
          <a:bodyPr lIns="68555" tIns="34278" rIns="68555" bIns="34278" anchor="ctr"/>
          <a:lstStyle/>
          <a:p>
            <a:pPr algn="ctr"/>
            <a:endParaRPr lang="zh-CN" altLang="zh-CN"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sp>
        <p:nvSpPr>
          <p:cNvPr id="30" name="燕尾形 75">
            <a:extLst>
              <a:ext uri="{FF2B5EF4-FFF2-40B4-BE49-F238E27FC236}">
                <a16:creationId xmlns:a16="http://schemas.microsoft.com/office/drawing/2014/main" xmlns="" id="{FEB24616-A0E7-476F-86F0-3E77FA2F42AB}"/>
              </a:ext>
            </a:extLst>
          </p:cNvPr>
          <p:cNvSpPr>
            <a:spLocks noChangeArrowheads="1"/>
          </p:cNvSpPr>
          <p:nvPr/>
        </p:nvSpPr>
        <p:spPr bwMode="auto">
          <a:xfrm>
            <a:off x="7159417" y="2787104"/>
            <a:ext cx="250390" cy="250390"/>
          </a:xfrm>
          <a:prstGeom prst="chevron">
            <a:avLst>
              <a:gd name="adj" fmla="val 50000"/>
            </a:avLst>
          </a:prstGeom>
          <a:solidFill>
            <a:srgbClr val="3C8677"/>
          </a:solidFill>
          <a:ln>
            <a:noFill/>
          </a:ln>
        </p:spPr>
        <p:txBody>
          <a:bodyPr lIns="68555" tIns="34278" rIns="68555" bIns="34278" anchor="ctr"/>
          <a:lstStyle/>
          <a:p>
            <a:pPr algn="ctr"/>
            <a:endParaRPr lang="zh-CN" altLang="zh-CN"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sp>
        <p:nvSpPr>
          <p:cNvPr id="31" name="燕尾形 76">
            <a:extLst>
              <a:ext uri="{FF2B5EF4-FFF2-40B4-BE49-F238E27FC236}">
                <a16:creationId xmlns:a16="http://schemas.microsoft.com/office/drawing/2014/main" xmlns="" id="{D008CCF7-616A-4E5A-964D-0867A9A70849}"/>
              </a:ext>
            </a:extLst>
          </p:cNvPr>
          <p:cNvSpPr>
            <a:spLocks noChangeArrowheads="1"/>
          </p:cNvSpPr>
          <p:nvPr/>
        </p:nvSpPr>
        <p:spPr bwMode="auto">
          <a:xfrm>
            <a:off x="9225133" y="2809197"/>
            <a:ext cx="250390" cy="250390"/>
          </a:xfrm>
          <a:prstGeom prst="chevron">
            <a:avLst>
              <a:gd name="adj" fmla="val 50000"/>
            </a:avLst>
          </a:prstGeom>
          <a:solidFill>
            <a:srgbClr val="3C8677"/>
          </a:solidFill>
          <a:ln>
            <a:noFill/>
          </a:ln>
        </p:spPr>
        <p:txBody>
          <a:bodyPr lIns="68555" tIns="34278" rIns="68555" bIns="34278" anchor="ctr"/>
          <a:lstStyle/>
          <a:p>
            <a:pPr algn="ctr"/>
            <a:endParaRPr lang="zh-CN" altLang="zh-CN" dirty="0">
              <a:solidFill>
                <a:schemeClr val="tx1">
                  <a:lumMod val="65000"/>
                  <a:lumOff val="35000"/>
                </a:schemeClr>
              </a:solidFill>
              <a:latin typeface="Source Han Sans CN Medium" panose="020B0500000000000000" pitchFamily="34" charset="-128"/>
              <a:ea typeface="Source Han Sans CN Medium" panose="020B0500000000000000" pitchFamily="34" charset="-128"/>
              <a:sym typeface="宋体" pitchFamily="2" charset="-122"/>
            </a:endParaRPr>
          </a:p>
        </p:txBody>
      </p:sp>
      <p:sp>
        <p:nvSpPr>
          <p:cNvPr id="32" name="Content Placeholder 2">
            <a:extLst>
              <a:ext uri="{FF2B5EF4-FFF2-40B4-BE49-F238E27FC236}">
                <a16:creationId xmlns:a16="http://schemas.microsoft.com/office/drawing/2014/main" xmlns="" id="{C407D7E6-D7E6-415E-8406-7DBE27288D08}"/>
              </a:ext>
            </a:extLst>
          </p:cNvPr>
          <p:cNvSpPr txBox="1">
            <a:spLocks/>
          </p:cNvSpPr>
          <p:nvPr/>
        </p:nvSpPr>
        <p:spPr>
          <a:xfrm>
            <a:off x="1395859" y="4276351"/>
            <a:ext cx="1856858" cy="792246"/>
          </a:xfrm>
          <a:prstGeom prst="rect">
            <a:avLst/>
          </a:prstGeom>
        </p:spPr>
        <p:txBody>
          <a:bodyPr vert="horz" lIns="91407" tIns="45703" rIns="91407" bIns="45703"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p:txBody>
      </p:sp>
      <p:sp>
        <p:nvSpPr>
          <p:cNvPr id="33" name="Content Placeholder 2">
            <a:extLst>
              <a:ext uri="{FF2B5EF4-FFF2-40B4-BE49-F238E27FC236}">
                <a16:creationId xmlns:a16="http://schemas.microsoft.com/office/drawing/2014/main" xmlns="" id="{A5C7A1A8-F12A-4D1D-9343-8E07870C5C55}"/>
              </a:ext>
            </a:extLst>
          </p:cNvPr>
          <p:cNvSpPr txBox="1">
            <a:spLocks/>
          </p:cNvSpPr>
          <p:nvPr/>
        </p:nvSpPr>
        <p:spPr>
          <a:xfrm>
            <a:off x="3356119" y="4276351"/>
            <a:ext cx="1856858" cy="792246"/>
          </a:xfrm>
          <a:prstGeom prst="rect">
            <a:avLst/>
          </a:prstGeom>
        </p:spPr>
        <p:txBody>
          <a:bodyPr vert="horz" lIns="91407" tIns="45703" rIns="91407" bIns="45703"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p:txBody>
      </p:sp>
      <p:sp>
        <p:nvSpPr>
          <p:cNvPr id="34" name="Content Placeholder 2">
            <a:extLst>
              <a:ext uri="{FF2B5EF4-FFF2-40B4-BE49-F238E27FC236}">
                <a16:creationId xmlns:a16="http://schemas.microsoft.com/office/drawing/2014/main" xmlns="" id="{A6D4776B-6093-4E24-888A-81B48FA84249}"/>
              </a:ext>
            </a:extLst>
          </p:cNvPr>
          <p:cNvSpPr txBox="1">
            <a:spLocks/>
          </p:cNvSpPr>
          <p:nvPr/>
        </p:nvSpPr>
        <p:spPr>
          <a:xfrm>
            <a:off x="5406172" y="4276351"/>
            <a:ext cx="1856858" cy="792246"/>
          </a:xfrm>
          <a:prstGeom prst="rect">
            <a:avLst/>
          </a:prstGeom>
        </p:spPr>
        <p:txBody>
          <a:bodyPr vert="horz" lIns="91407" tIns="45703" rIns="91407" bIns="45703"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p:txBody>
      </p:sp>
      <p:sp>
        <p:nvSpPr>
          <p:cNvPr id="35" name="Content Placeholder 2">
            <a:extLst>
              <a:ext uri="{FF2B5EF4-FFF2-40B4-BE49-F238E27FC236}">
                <a16:creationId xmlns:a16="http://schemas.microsoft.com/office/drawing/2014/main" xmlns="" id="{F1D49090-8BA9-46CF-8E41-D5859ABAC3C9}"/>
              </a:ext>
            </a:extLst>
          </p:cNvPr>
          <p:cNvSpPr txBox="1">
            <a:spLocks/>
          </p:cNvSpPr>
          <p:nvPr/>
        </p:nvSpPr>
        <p:spPr>
          <a:xfrm>
            <a:off x="7368205" y="4276351"/>
            <a:ext cx="1856858" cy="792246"/>
          </a:xfrm>
          <a:prstGeom prst="rect">
            <a:avLst/>
          </a:prstGeom>
        </p:spPr>
        <p:txBody>
          <a:bodyPr vert="horz" lIns="91407" tIns="45703" rIns="91407" bIns="45703"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p:txBody>
      </p:sp>
      <p:sp>
        <p:nvSpPr>
          <p:cNvPr id="36" name="Content Placeholder 2">
            <a:extLst>
              <a:ext uri="{FF2B5EF4-FFF2-40B4-BE49-F238E27FC236}">
                <a16:creationId xmlns:a16="http://schemas.microsoft.com/office/drawing/2014/main" xmlns="" id="{8B8F05A2-5691-4200-A2CA-5FE2004C6E3B}"/>
              </a:ext>
            </a:extLst>
          </p:cNvPr>
          <p:cNvSpPr txBox="1">
            <a:spLocks/>
          </p:cNvSpPr>
          <p:nvPr/>
        </p:nvSpPr>
        <p:spPr>
          <a:xfrm>
            <a:off x="9516035" y="4276351"/>
            <a:ext cx="1856858" cy="792246"/>
          </a:xfrm>
          <a:prstGeom prst="rect">
            <a:avLst/>
          </a:prstGeom>
        </p:spPr>
        <p:txBody>
          <a:bodyPr vert="horz" lIns="91407" tIns="45703" rIns="91407" bIns="45703"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a:p>
            <a:pPr marL="0" indent="0">
              <a:lnSpc>
                <a:spcPct val="150000"/>
              </a:lnSpc>
              <a:buNone/>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mn-lt"/>
              </a:rPr>
              <a:t>Click to insert texts.</a:t>
            </a:r>
          </a:p>
        </p:txBody>
      </p:sp>
      <p:sp>
        <p:nvSpPr>
          <p:cNvPr id="40"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sp>
        <p:nvSpPr>
          <p:cNvPr id="41" name="TextBox 32">
            <a:extLst>
              <a:ext uri="{FF2B5EF4-FFF2-40B4-BE49-F238E27FC236}">
                <a16:creationId xmlns="" xmlns:a16="http://schemas.microsoft.com/office/drawing/2014/main" id="{FDBC4D50-6F0D-4959-9338-DAAF8E68F27F}"/>
              </a:ext>
            </a:extLst>
          </p:cNvPr>
          <p:cNvSpPr txBox="1"/>
          <p:nvPr/>
        </p:nvSpPr>
        <p:spPr>
          <a:xfrm>
            <a:off x="4317427" y="1093786"/>
            <a:ext cx="3706436" cy="307777"/>
          </a:xfrm>
          <a:prstGeom prst="rect">
            <a:avLst/>
          </a:prstGeom>
          <a:solidFill>
            <a:srgbClr val="FFC000"/>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410565066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1000"/>
                                        <p:tgtEl>
                                          <p:spTgt spid="25"/>
                                        </p:tgtEl>
                                      </p:cBhvr>
                                    </p:animEffect>
                                    <p:anim calcmode="lin" valueType="num">
                                      <p:cBhvr>
                                        <p:cTn id="93" dur="1000" fill="hold"/>
                                        <p:tgtEl>
                                          <p:spTgt spid="25"/>
                                        </p:tgtEl>
                                        <p:attrNameLst>
                                          <p:attrName>ppt_x</p:attrName>
                                        </p:attrNameLst>
                                      </p:cBhvr>
                                      <p:tavLst>
                                        <p:tav tm="0">
                                          <p:val>
                                            <p:strVal val="#ppt_x"/>
                                          </p:val>
                                        </p:tav>
                                        <p:tav tm="100000">
                                          <p:val>
                                            <p:strVal val="#ppt_x"/>
                                          </p:val>
                                        </p:tav>
                                      </p:tavLst>
                                    </p:anim>
                                    <p:anim calcmode="lin" valueType="num">
                                      <p:cBhvr>
                                        <p:cTn id="94" dur="1000" fill="hold"/>
                                        <p:tgtEl>
                                          <p:spTgt spid="2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1000" fill="hold"/>
                                        <p:tgtEl>
                                          <p:spTgt spid="2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1000"/>
                                        <p:tgtEl>
                                          <p:spTgt spid="27"/>
                                        </p:tgtEl>
                                      </p:cBhvr>
                                    </p:animEffect>
                                    <p:anim calcmode="lin" valueType="num">
                                      <p:cBhvr>
                                        <p:cTn id="103" dur="1000" fill="hold"/>
                                        <p:tgtEl>
                                          <p:spTgt spid="27"/>
                                        </p:tgtEl>
                                        <p:attrNameLst>
                                          <p:attrName>ppt_x</p:attrName>
                                        </p:attrNameLst>
                                      </p:cBhvr>
                                      <p:tavLst>
                                        <p:tav tm="0">
                                          <p:val>
                                            <p:strVal val="#ppt_x"/>
                                          </p:val>
                                        </p:tav>
                                        <p:tav tm="100000">
                                          <p:val>
                                            <p:strVal val="#ppt_x"/>
                                          </p:val>
                                        </p:tav>
                                      </p:tavLst>
                                    </p:anim>
                                    <p:anim calcmode="lin" valueType="num">
                                      <p:cBhvr>
                                        <p:cTn id="104" dur="1000" fill="hold"/>
                                        <p:tgtEl>
                                          <p:spTgt spid="2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1000"/>
                                        <p:tgtEl>
                                          <p:spTgt spid="29"/>
                                        </p:tgtEl>
                                      </p:cBhvr>
                                    </p:animEffect>
                                    <p:anim calcmode="lin" valueType="num">
                                      <p:cBhvr>
                                        <p:cTn id="113" dur="1000" fill="hold"/>
                                        <p:tgtEl>
                                          <p:spTgt spid="29"/>
                                        </p:tgtEl>
                                        <p:attrNameLst>
                                          <p:attrName>ppt_x</p:attrName>
                                        </p:attrNameLst>
                                      </p:cBhvr>
                                      <p:tavLst>
                                        <p:tav tm="0">
                                          <p:val>
                                            <p:strVal val="#ppt_x"/>
                                          </p:val>
                                        </p:tav>
                                        <p:tav tm="100000">
                                          <p:val>
                                            <p:strVal val="#ppt_x"/>
                                          </p:val>
                                        </p:tav>
                                      </p:tavLst>
                                    </p:anim>
                                    <p:anim calcmode="lin" valueType="num">
                                      <p:cBhvr>
                                        <p:cTn id="114" dur="1000" fill="hold"/>
                                        <p:tgtEl>
                                          <p:spTgt spid="2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1000"/>
                                        <p:tgtEl>
                                          <p:spTgt spid="30"/>
                                        </p:tgtEl>
                                      </p:cBhvr>
                                    </p:animEffect>
                                    <p:anim calcmode="lin" valueType="num">
                                      <p:cBhvr>
                                        <p:cTn id="118" dur="1000" fill="hold"/>
                                        <p:tgtEl>
                                          <p:spTgt spid="30"/>
                                        </p:tgtEl>
                                        <p:attrNameLst>
                                          <p:attrName>ppt_x</p:attrName>
                                        </p:attrNameLst>
                                      </p:cBhvr>
                                      <p:tavLst>
                                        <p:tav tm="0">
                                          <p:val>
                                            <p:strVal val="#ppt_x"/>
                                          </p:val>
                                        </p:tav>
                                        <p:tav tm="100000">
                                          <p:val>
                                            <p:strVal val="#ppt_x"/>
                                          </p:val>
                                        </p:tav>
                                      </p:tavLst>
                                    </p:anim>
                                    <p:anim calcmode="lin" valueType="num">
                                      <p:cBhvr>
                                        <p:cTn id="119" dur="1000" fill="hold"/>
                                        <p:tgtEl>
                                          <p:spTgt spid="3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1000"/>
                                        <p:tgtEl>
                                          <p:spTgt spid="31"/>
                                        </p:tgtEl>
                                      </p:cBhvr>
                                    </p:animEffect>
                                    <p:anim calcmode="lin" valueType="num">
                                      <p:cBhvr>
                                        <p:cTn id="123" dur="1000" fill="hold"/>
                                        <p:tgtEl>
                                          <p:spTgt spid="31"/>
                                        </p:tgtEl>
                                        <p:attrNameLst>
                                          <p:attrName>ppt_x</p:attrName>
                                        </p:attrNameLst>
                                      </p:cBhvr>
                                      <p:tavLst>
                                        <p:tav tm="0">
                                          <p:val>
                                            <p:strVal val="#ppt_x"/>
                                          </p:val>
                                        </p:tav>
                                        <p:tav tm="100000">
                                          <p:val>
                                            <p:strVal val="#ppt_x"/>
                                          </p:val>
                                        </p:tav>
                                      </p:tavLst>
                                    </p:anim>
                                    <p:anim calcmode="lin" valueType="num">
                                      <p:cBhvr>
                                        <p:cTn id="1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7" grpId="0" animBg="1"/>
      <p:bldP spid="18" grpId="0" animBg="1"/>
      <p:bldP spid="19" grpId="0" animBg="1"/>
      <p:bldP spid="23" grpId="0"/>
      <p:bldP spid="24" grpId="0"/>
      <p:bldP spid="25" grpId="0"/>
      <p:bldP spid="26" grpId="0"/>
      <p:bldP spid="27" grpId="0"/>
      <p:bldP spid="28" grpId="0" animBg="1"/>
      <p:bldP spid="29" grpId="0" animBg="1"/>
      <p:bldP spid="30" grpId="0" animBg="1"/>
      <p:bldP spid="31" grpId="0" animBg="1"/>
      <p:bldP spid="32" grpId="0"/>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B15425BE-9AB9-4000-A4CA-B33542153076}"/>
              </a:ext>
            </a:extLst>
          </p:cNvPr>
          <p:cNvSpPr/>
          <p:nvPr/>
        </p:nvSpPr>
        <p:spPr>
          <a:xfrm>
            <a:off x="4017643" y="3432467"/>
            <a:ext cx="4406902" cy="976870"/>
          </a:xfrm>
          <a:prstGeom prst="roundRect">
            <a:avLst>
              <a:gd name="adj" fmla="val 0"/>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600" dirty="0">
                <a:solidFill>
                  <a:schemeClr val="bg1"/>
                </a:solidFill>
                <a:latin typeface="Source Han Sans CN Medium" panose="020B0500000000000000" pitchFamily="34" charset="-128"/>
                <a:ea typeface="Source Han Sans CN Medium" panose="020B0500000000000000" pitchFamily="34" charset="-128"/>
              </a:rPr>
              <a:t>Section 3</a:t>
            </a:r>
            <a:endParaRPr lang="zh-CN" altLang="en-US" sz="3600" spc="6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9" name="矩形 8">
            <a:extLst>
              <a:ext uri="{FF2B5EF4-FFF2-40B4-BE49-F238E27FC236}">
                <a16:creationId xmlns:a16="http://schemas.microsoft.com/office/drawing/2014/main" xmlns="" id="{3B2CEA50-5DA0-4E78-8B24-1D077B6FF85A}"/>
              </a:ext>
            </a:extLst>
          </p:cNvPr>
          <p:cNvSpPr/>
          <p:nvPr/>
        </p:nvSpPr>
        <p:spPr>
          <a:xfrm>
            <a:off x="3952212" y="4584842"/>
            <a:ext cx="4567778" cy="769441"/>
          </a:xfrm>
          <a:prstGeom prst="rect">
            <a:avLst/>
          </a:prstGeom>
        </p:spPr>
        <p:txBody>
          <a:bodyPr wrap="square">
            <a:spAutoFit/>
          </a:bodyPr>
          <a:lstStyle/>
          <a:p>
            <a:pPr algn="dist"/>
            <a:r>
              <a:rPr kumimoji="1" lang="en-US" altLang="zh-CN" sz="4400" spc="600" dirty="0">
                <a:solidFill>
                  <a:srgbClr val="3C8677"/>
                </a:solidFill>
                <a:latin typeface="Source Han Sans CN Medium" panose="020B0500000000000000" pitchFamily="34" charset="-128"/>
                <a:ea typeface="Source Han Sans CN Medium" panose="020B0500000000000000" pitchFamily="34" charset="-128"/>
              </a:rPr>
              <a:t>Title Preset</a:t>
            </a:r>
            <a:endParaRPr kumimoji="1" lang="zh-CN" altLang="en-US" sz="4400" spc="600" dirty="0">
              <a:solidFill>
                <a:srgbClr val="3C8677"/>
              </a:solidFill>
              <a:latin typeface="Source Han Sans CN Medium" panose="020B0500000000000000" pitchFamily="34" charset="-128"/>
              <a:ea typeface="Source Han Sans CN Medium" panose="020B0500000000000000" pitchFamily="34" charset="-128"/>
            </a:endParaRPr>
          </a:p>
        </p:txBody>
      </p:sp>
      <p:sp>
        <p:nvSpPr>
          <p:cNvPr id="10" name="文本框 9">
            <a:extLst>
              <a:ext uri="{FF2B5EF4-FFF2-40B4-BE49-F238E27FC236}">
                <a16:creationId xmlns:a16="http://schemas.microsoft.com/office/drawing/2014/main" xmlns="" id="{88310AF9-AF54-4CB0-B172-5268C4995751}"/>
              </a:ext>
            </a:extLst>
          </p:cNvPr>
          <p:cNvSpPr txBox="1"/>
          <p:nvPr/>
        </p:nvSpPr>
        <p:spPr>
          <a:xfrm>
            <a:off x="3046094" y="5424136"/>
            <a:ext cx="6299200" cy="496290"/>
          </a:xfrm>
          <a:prstGeom prst="rect">
            <a:avLst/>
          </a:prstGeom>
          <a:noFill/>
        </p:spPr>
        <p:txBody>
          <a:bodyPr wrap="square" rtlCol="0">
            <a:spAutoFit/>
          </a:bodyPr>
          <a:lstStyle/>
          <a:p>
            <a:pPr algn="ctr">
              <a:lnSpc>
                <a:spcPct val="200000"/>
              </a:lnSpc>
            </a:pPr>
            <a:r>
              <a:rPr lang="en-US" altLang="zh-CN" sz="7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You can key in or paste your texts here. This is a placeholder. You can key in or paste your texts here. This is a placeholder. You can key in or paste your texts here. </a:t>
            </a:r>
          </a:p>
        </p:txBody>
      </p:sp>
      <p:pic>
        <p:nvPicPr>
          <p:cNvPr id="4" name="Imagen 3"/>
          <p:cNvPicPr>
            <a:picLocks noChangeAspect="1"/>
          </p:cNvPicPr>
          <p:nvPr/>
        </p:nvPicPr>
        <p:blipFill>
          <a:blip r:embed="rId3"/>
          <a:stretch>
            <a:fillRect/>
          </a:stretch>
        </p:blipFill>
        <p:spPr>
          <a:xfrm>
            <a:off x="4810910" y="397453"/>
            <a:ext cx="2839867" cy="2697874"/>
          </a:xfrm>
          <a:prstGeom prst="rect">
            <a:avLst/>
          </a:prstGeom>
        </p:spPr>
      </p:pic>
      <p:pic>
        <p:nvPicPr>
          <p:cNvPr id="5" name="Imagen 4"/>
          <p:cNvPicPr>
            <a:picLocks noChangeAspect="1"/>
          </p:cNvPicPr>
          <p:nvPr/>
        </p:nvPicPr>
        <p:blipFill>
          <a:blip r:embed="rId4"/>
          <a:stretch>
            <a:fillRect/>
          </a:stretch>
        </p:blipFill>
        <p:spPr>
          <a:xfrm>
            <a:off x="476183" y="3775116"/>
            <a:ext cx="2288671" cy="2023667"/>
          </a:xfrm>
          <a:prstGeom prst="rect">
            <a:avLst/>
          </a:prstGeom>
        </p:spPr>
      </p:pic>
      <p:pic>
        <p:nvPicPr>
          <p:cNvPr id="11" name="Imagen 10"/>
          <p:cNvPicPr>
            <a:picLocks noChangeAspect="1"/>
          </p:cNvPicPr>
          <p:nvPr/>
        </p:nvPicPr>
        <p:blipFill>
          <a:blip r:embed="rId4"/>
          <a:stretch>
            <a:fillRect/>
          </a:stretch>
        </p:blipFill>
        <p:spPr>
          <a:xfrm>
            <a:off x="9626534" y="3775116"/>
            <a:ext cx="2288671" cy="2023667"/>
          </a:xfrm>
          <a:prstGeom prst="rect">
            <a:avLst/>
          </a:prstGeom>
        </p:spPr>
      </p:pic>
    </p:spTree>
    <p:extLst>
      <p:ext uri="{BB962C8B-B14F-4D97-AF65-F5344CB8AC3E}">
        <p14:creationId xmlns:p14="http://schemas.microsoft.com/office/powerpoint/2010/main" val="929886861"/>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750"/>
                                        <p:tgtEl>
                                          <p:spTgt spid="9">
                                            <p:txEl>
                                              <p:pRg st="0" end="0"/>
                                            </p:txEl>
                                          </p:spTgt>
                                        </p:tgtEl>
                                      </p:cBhvr>
                                    </p:animEffect>
                                    <p:anim calcmode="lin" valueType="num">
                                      <p:cBhvr>
                                        <p:cTn id="13"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77e7699-796b-4d01-8ca6-cc8e0d365d10">
            <a:extLst>
              <a:ext uri="{FF2B5EF4-FFF2-40B4-BE49-F238E27FC236}">
                <a16:creationId xmlns:a16="http://schemas.microsoft.com/office/drawing/2014/main" xmlns="" id="{CCD06722-33E8-411F-ADA6-5FC869FD82F5}"/>
              </a:ext>
            </a:extLst>
          </p:cNvPr>
          <p:cNvGrpSpPr>
            <a:grpSpLocks noChangeAspect="1"/>
          </p:cNvGrpSpPr>
          <p:nvPr/>
        </p:nvGrpSpPr>
        <p:grpSpPr>
          <a:xfrm>
            <a:off x="1371902" y="3285711"/>
            <a:ext cx="9481351" cy="1351258"/>
            <a:chOff x="1526035" y="2987131"/>
            <a:chExt cx="9481351" cy="1351258"/>
          </a:xfrm>
        </p:grpSpPr>
        <p:sp>
          <p:nvSpPr>
            <p:cNvPr id="4" name="Rectangle 2">
              <a:extLst>
                <a:ext uri="{FF2B5EF4-FFF2-40B4-BE49-F238E27FC236}">
                  <a16:creationId xmlns:a16="http://schemas.microsoft.com/office/drawing/2014/main" xmlns="" id="{9D73DF7B-4F9A-484E-BC90-4EA4081BAF01}"/>
                </a:ext>
              </a:extLst>
            </p:cNvPr>
            <p:cNvSpPr/>
            <p:nvPr/>
          </p:nvSpPr>
          <p:spPr>
            <a:xfrm>
              <a:off x="1526035" y="3635724"/>
              <a:ext cx="9481351" cy="4571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grpSp>
          <p:nvGrpSpPr>
            <p:cNvPr id="5" name="Group 39">
              <a:extLst>
                <a:ext uri="{FF2B5EF4-FFF2-40B4-BE49-F238E27FC236}">
                  <a16:creationId xmlns:a16="http://schemas.microsoft.com/office/drawing/2014/main" xmlns="" id="{3CE1DFB4-50DF-442A-B0D0-422800190C9B}"/>
                </a:ext>
              </a:extLst>
            </p:cNvPr>
            <p:cNvGrpSpPr/>
            <p:nvPr/>
          </p:nvGrpSpPr>
          <p:grpSpPr>
            <a:xfrm>
              <a:off x="4329550" y="3024490"/>
              <a:ext cx="1313895" cy="1313895"/>
              <a:chOff x="4330102" y="3024490"/>
              <a:chExt cx="1313895" cy="1313895"/>
            </a:xfrm>
          </p:grpSpPr>
          <p:grpSp>
            <p:nvGrpSpPr>
              <p:cNvPr id="28" name="Group 3">
                <a:extLst>
                  <a:ext uri="{FF2B5EF4-FFF2-40B4-BE49-F238E27FC236}">
                    <a16:creationId xmlns:a16="http://schemas.microsoft.com/office/drawing/2014/main" xmlns="" id="{DD90F5F2-86D7-4C63-96E4-DF3C6F747CB5}"/>
                  </a:ext>
                </a:extLst>
              </p:cNvPr>
              <p:cNvGrpSpPr/>
              <p:nvPr/>
            </p:nvGrpSpPr>
            <p:grpSpPr>
              <a:xfrm rot="551458">
                <a:off x="4330102" y="3024490"/>
                <a:ext cx="1313895" cy="1313895"/>
                <a:chOff x="1882067" y="2796467"/>
                <a:chExt cx="1313894" cy="1313894"/>
              </a:xfrm>
              <a:solidFill>
                <a:schemeClr val="accent2"/>
              </a:solidFill>
            </p:grpSpPr>
            <p:sp>
              <p:nvSpPr>
                <p:cNvPr id="30" name="Block Arc 4">
                  <a:extLst>
                    <a:ext uri="{FF2B5EF4-FFF2-40B4-BE49-F238E27FC236}">
                      <a16:creationId xmlns:a16="http://schemas.microsoft.com/office/drawing/2014/main" xmlns="" id="{BA316C67-51D0-454D-BC6A-6A559BD82384}"/>
                    </a:ext>
                  </a:extLst>
                </p:cNvPr>
                <p:cNvSpPr/>
                <p:nvPr/>
              </p:nvSpPr>
              <p:spPr>
                <a:xfrm rot="12943459">
                  <a:off x="1882067" y="2796467"/>
                  <a:ext cx="1313894" cy="1313894"/>
                </a:xfrm>
                <a:prstGeom prst="blockArc">
                  <a:avLst>
                    <a:gd name="adj1" fmla="val 8881062"/>
                    <a:gd name="adj2" fmla="val 7061138"/>
                    <a:gd name="adj3" fmla="val 7218"/>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sp>
              <p:nvSpPr>
                <p:cNvPr id="31" name="Oval 5">
                  <a:extLst>
                    <a:ext uri="{FF2B5EF4-FFF2-40B4-BE49-F238E27FC236}">
                      <a16:creationId xmlns:a16="http://schemas.microsoft.com/office/drawing/2014/main" xmlns="" id="{F39DC6F4-BCC9-4D2C-9908-25D86C5D5D40}"/>
                    </a:ext>
                  </a:extLst>
                </p:cNvPr>
                <p:cNvSpPr/>
                <p:nvPr/>
              </p:nvSpPr>
              <p:spPr>
                <a:xfrm>
                  <a:off x="2150177" y="3064576"/>
                  <a:ext cx="777674" cy="777674"/>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grpSp>
          <p:sp>
            <p:nvSpPr>
              <p:cNvPr id="29" name="Freeform: Shape 6">
                <a:extLst>
                  <a:ext uri="{FF2B5EF4-FFF2-40B4-BE49-F238E27FC236}">
                    <a16:creationId xmlns:a16="http://schemas.microsoft.com/office/drawing/2014/main" xmlns="" id="{A43542A1-B485-41BB-B61C-2339458ACE90}"/>
                  </a:ext>
                </a:extLst>
              </p:cNvPr>
              <p:cNvSpPr/>
              <p:nvPr/>
            </p:nvSpPr>
            <p:spPr>
              <a:xfrm>
                <a:off x="4811471" y="3534536"/>
                <a:ext cx="351157" cy="350504"/>
              </a:xfrm>
              <a:custGeom>
                <a:avLst/>
                <a:gdLst>
                  <a:gd name="connsiteX0" fmla="*/ 0 w 1826018"/>
                  <a:gd name="connsiteY0" fmla="*/ 1 h 1683350"/>
                  <a:gd name="connsiteX1" fmla="*/ 838286 w 1826018"/>
                  <a:gd name="connsiteY1" fmla="*/ 1 h 1683350"/>
                  <a:gd name="connsiteX2" fmla="*/ 833465 w 1826018"/>
                  <a:gd name="connsiteY2" fmla="*/ 36530 h 1683350"/>
                  <a:gd name="connsiteX3" fmla="*/ 386449 w 1826018"/>
                  <a:gd name="connsiteY3" fmla="*/ 780061 h 1683350"/>
                  <a:gd name="connsiteX4" fmla="*/ 310221 w 1826018"/>
                  <a:gd name="connsiteY4" fmla="*/ 834538 h 1683350"/>
                  <a:gd name="connsiteX5" fmla="*/ 1494538 w 1826018"/>
                  <a:gd name="connsiteY5" fmla="*/ 0 h 1683350"/>
                  <a:gd name="connsiteX6" fmla="*/ 1826018 w 1826018"/>
                  <a:gd name="connsiteY6" fmla="*/ 0 h 1683350"/>
                  <a:gd name="connsiteX7" fmla="*/ 625749 w 1826018"/>
                  <a:gd name="connsiteY7" fmla="*/ 1683350 h 1683350"/>
                  <a:gd name="connsiteX8" fmla="*/ 516809 w 1826018"/>
                  <a:gd name="connsiteY8" fmla="*/ 1390285 h 1683350"/>
                  <a:gd name="connsiteX9" fmla="*/ 607661 w 1826018"/>
                  <a:gd name="connsiteY9" fmla="*/ 1357828 h 1683350"/>
                  <a:gd name="connsiteX10" fmla="*/ 1495218 w 1826018"/>
                  <a:gd name="connsiteY10" fmla="*/ 87840 h 1683350"/>
                  <a:gd name="connsiteX11" fmla="*/ 1026236 w 1826018"/>
                  <a:gd name="connsiteY11" fmla="*/ 0 h 1683350"/>
                  <a:gd name="connsiteX12" fmla="*/ 1308197 w 1826018"/>
                  <a:gd name="connsiteY12" fmla="*/ 0 h 1683350"/>
                  <a:gd name="connsiteX13" fmla="*/ 1308788 w 1826018"/>
                  <a:gd name="connsiteY13" fmla="*/ 76317 h 1683350"/>
                  <a:gd name="connsiteX14" fmla="*/ 532761 w 1826018"/>
                  <a:gd name="connsiteY14" fmla="*/ 1186719 h 1683350"/>
                  <a:gd name="connsiteX15" fmla="*/ 451878 w 1826018"/>
                  <a:gd name="connsiteY15" fmla="*/ 1215614 h 1683350"/>
                  <a:gd name="connsiteX16" fmla="*/ 377492 w 1826018"/>
                  <a:gd name="connsiteY16" fmla="*/ 1015506 h 1683350"/>
                  <a:gd name="connsiteX17" fmla="*/ 505232 w 1826018"/>
                  <a:gd name="connsiteY17" fmla="*/ 924217 h 1683350"/>
                  <a:gd name="connsiteX18" fmla="*/ 1016493 w 1826018"/>
                  <a:gd name="connsiteY18" fmla="*/ 73826 h 168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6018" h="1683350">
                    <a:moveTo>
                      <a:pt x="0" y="1"/>
                    </a:moveTo>
                    <a:lnTo>
                      <a:pt x="838286" y="1"/>
                    </a:lnTo>
                    <a:lnTo>
                      <a:pt x="833465" y="36530"/>
                    </a:lnTo>
                    <a:cubicBezTo>
                      <a:pt x="773762" y="329769"/>
                      <a:pt x="614769" y="591902"/>
                      <a:pt x="386449" y="780061"/>
                    </a:cubicBezTo>
                    <a:lnTo>
                      <a:pt x="310221" y="834538"/>
                    </a:lnTo>
                    <a:close/>
                    <a:moveTo>
                      <a:pt x="1494538" y="0"/>
                    </a:moveTo>
                    <a:lnTo>
                      <a:pt x="1826018" y="0"/>
                    </a:lnTo>
                    <a:cubicBezTo>
                      <a:pt x="1826018" y="752824"/>
                      <a:pt x="1346478" y="1425368"/>
                      <a:pt x="625749" y="1683350"/>
                    </a:cubicBezTo>
                    <a:lnTo>
                      <a:pt x="516809" y="1390285"/>
                    </a:lnTo>
                    <a:lnTo>
                      <a:pt x="607661" y="1357828"/>
                    </a:lnTo>
                    <a:cubicBezTo>
                      <a:pt x="1118196" y="1134356"/>
                      <a:pt x="1460834" y="644081"/>
                      <a:pt x="1495218" y="87840"/>
                    </a:cubicBezTo>
                    <a:close/>
                    <a:moveTo>
                      <a:pt x="1026236" y="0"/>
                    </a:moveTo>
                    <a:lnTo>
                      <a:pt x="1308197" y="0"/>
                    </a:lnTo>
                    <a:lnTo>
                      <a:pt x="1308788" y="76317"/>
                    </a:lnTo>
                    <a:cubicBezTo>
                      <a:pt x="1278725" y="562661"/>
                      <a:pt x="979141" y="991327"/>
                      <a:pt x="532761" y="1186719"/>
                    </a:cubicBezTo>
                    <a:lnTo>
                      <a:pt x="451878" y="1215614"/>
                    </a:lnTo>
                    <a:lnTo>
                      <a:pt x="377492" y="1015506"/>
                    </a:lnTo>
                    <a:lnTo>
                      <a:pt x="505232" y="924217"/>
                    </a:lnTo>
                    <a:cubicBezTo>
                      <a:pt x="766367" y="709016"/>
                      <a:pt x="948209" y="409208"/>
                      <a:pt x="1016493" y="738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grpSp>
        <p:grpSp>
          <p:nvGrpSpPr>
            <p:cNvPr id="7" name="Group 41">
              <a:extLst>
                <a:ext uri="{FF2B5EF4-FFF2-40B4-BE49-F238E27FC236}">
                  <a16:creationId xmlns:a16="http://schemas.microsoft.com/office/drawing/2014/main" xmlns="" id="{0E57E005-B72A-48A4-BC50-D68BA05EC578}"/>
                </a:ext>
              </a:extLst>
            </p:cNvPr>
            <p:cNvGrpSpPr/>
            <p:nvPr/>
          </p:nvGrpSpPr>
          <p:grpSpPr>
            <a:xfrm>
              <a:off x="9037552" y="3024494"/>
              <a:ext cx="1313895" cy="1313895"/>
              <a:chOff x="8972997" y="3024494"/>
              <a:chExt cx="1313895" cy="1313895"/>
            </a:xfrm>
          </p:grpSpPr>
          <p:grpSp>
            <p:nvGrpSpPr>
              <p:cNvPr id="22" name="Group 13">
                <a:extLst>
                  <a:ext uri="{FF2B5EF4-FFF2-40B4-BE49-F238E27FC236}">
                    <a16:creationId xmlns:a16="http://schemas.microsoft.com/office/drawing/2014/main" xmlns="" id="{DB94216B-9BE7-4C43-9DC4-383E2E163849}"/>
                  </a:ext>
                </a:extLst>
              </p:cNvPr>
              <p:cNvGrpSpPr/>
              <p:nvPr/>
            </p:nvGrpSpPr>
            <p:grpSpPr>
              <a:xfrm rot="387625">
                <a:off x="8972997" y="3024494"/>
                <a:ext cx="1313895" cy="1313895"/>
                <a:chOff x="1882067" y="2796467"/>
                <a:chExt cx="1313894" cy="1313894"/>
              </a:xfrm>
              <a:solidFill>
                <a:schemeClr val="accent4"/>
              </a:solidFill>
            </p:grpSpPr>
            <p:sp>
              <p:nvSpPr>
                <p:cNvPr id="26" name="Block Arc 14">
                  <a:extLst>
                    <a:ext uri="{FF2B5EF4-FFF2-40B4-BE49-F238E27FC236}">
                      <a16:creationId xmlns:a16="http://schemas.microsoft.com/office/drawing/2014/main" xmlns="" id="{94DB4E52-ECD9-48F6-885E-6E1DC5BE6DF5}"/>
                    </a:ext>
                  </a:extLst>
                </p:cNvPr>
                <p:cNvSpPr/>
                <p:nvPr/>
              </p:nvSpPr>
              <p:spPr>
                <a:xfrm rot="12943459">
                  <a:off x="1882067" y="2796467"/>
                  <a:ext cx="1313894" cy="1313894"/>
                </a:xfrm>
                <a:prstGeom prst="blockArc">
                  <a:avLst>
                    <a:gd name="adj1" fmla="val 8964929"/>
                    <a:gd name="adj2" fmla="val 7324230"/>
                    <a:gd name="adj3" fmla="val 7594"/>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sp>
              <p:nvSpPr>
                <p:cNvPr id="27" name="Oval 15">
                  <a:extLst>
                    <a:ext uri="{FF2B5EF4-FFF2-40B4-BE49-F238E27FC236}">
                      <a16:creationId xmlns:a16="http://schemas.microsoft.com/office/drawing/2014/main" xmlns="" id="{F19D5781-F492-4F7E-B929-2F43B2733933}"/>
                    </a:ext>
                  </a:extLst>
                </p:cNvPr>
                <p:cNvSpPr/>
                <p:nvPr/>
              </p:nvSpPr>
              <p:spPr>
                <a:xfrm>
                  <a:off x="2150177" y="3064576"/>
                  <a:ext cx="777674" cy="777674"/>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grpSp>
          <p:grpSp>
            <p:nvGrpSpPr>
              <p:cNvPr id="23" name="Group 16">
                <a:extLst>
                  <a:ext uri="{FF2B5EF4-FFF2-40B4-BE49-F238E27FC236}">
                    <a16:creationId xmlns:a16="http://schemas.microsoft.com/office/drawing/2014/main" xmlns="" id="{4C49AFF8-F72D-4611-85ED-FE640831C980}"/>
                  </a:ext>
                </a:extLst>
              </p:cNvPr>
              <p:cNvGrpSpPr/>
              <p:nvPr/>
            </p:nvGrpSpPr>
            <p:grpSpPr>
              <a:xfrm>
                <a:off x="9477373" y="3481868"/>
                <a:ext cx="319091" cy="324201"/>
                <a:chOff x="7108030" y="2440377"/>
                <a:chExt cx="239318" cy="243151"/>
              </a:xfrm>
            </p:grpSpPr>
            <p:sp>
              <p:nvSpPr>
                <p:cNvPr id="24" name="Freeform: Shape 17">
                  <a:extLst>
                    <a:ext uri="{FF2B5EF4-FFF2-40B4-BE49-F238E27FC236}">
                      <a16:creationId xmlns:a16="http://schemas.microsoft.com/office/drawing/2014/main" xmlns="" id="{251CC933-C304-400B-B74A-D6CECF93B84B}"/>
                    </a:ext>
                  </a:extLst>
                </p:cNvPr>
                <p:cNvSpPr/>
                <p:nvPr/>
              </p:nvSpPr>
              <p:spPr>
                <a:xfrm rot="10800000" flipV="1">
                  <a:off x="7108030" y="2440377"/>
                  <a:ext cx="239318" cy="243151"/>
                </a:xfrm>
                <a:custGeom>
                  <a:avLst/>
                  <a:gdLst>
                    <a:gd name="connsiteX0" fmla="*/ 160364 w 239318"/>
                    <a:gd name="connsiteY0" fmla="*/ 0 h 243151"/>
                    <a:gd name="connsiteX1" fmla="*/ 139093 w 239318"/>
                    <a:gd name="connsiteY1" fmla="*/ 40447 h 243151"/>
                    <a:gd name="connsiteX2" fmla="*/ 141529 w 239318"/>
                    <a:gd name="connsiteY2" fmla="*/ 51630 h 243151"/>
                    <a:gd name="connsiteX3" fmla="*/ 88884 w 239318"/>
                    <a:gd name="connsiteY3" fmla="*/ 51630 h 243151"/>
                    <a:gd name="connsiteX4" fmla="*/ 91176 w 239318"/>
                    <a:gd name="connsiteY4" fmla="*/ 41110 h 243151"/>
                    <a:gd name="connsiteX5" fmla="*/ 69905 w 239318"/>
                    <a:gd name="connsiteY5" fmla="*/ 663 h 243151"/>
                    <a:gd name="connsiteX6" fmla="*/ 48634 w 239318"/>
                    <a:gd name="connsiteY6" fmla="*/ 41110 h 243151"/>
                    <a:gd name="connsiteX7" fmla="*/ 50925 w 239318"/>
                    <a:gd name="connsiteY7" fmla="*/ 51630 h 243151"/>
                    <a:gd name="connsiteX8" fmla="*/ 0 w 239318"/>
                    <a:gd name="connsiteY8" fmla="*/ 51630 h 243151"/>
                    <a:gd name="connsiteX9" fmla="*/ 0 w 239318"/>
                    <a:gd name="connsiteY9" fmla="*/ 243151 h 243151"/>
                    <a:gd name="connsiteX10" fmla="*/ 239318 w 239318"/>
                    <a:gd name="connsiteY10" fmla="*/ 243151 h 243151"/>
                    <a:gd name="connsiteX11" fmla="*/ 239318 w 239318"/>
                    <a:gd name="connsiteY11" fmla="*/ 51630 h 243151"/>
                    <a:gd name="connsiteX12" fmla="*/ 179199 w 239318"/>
                    <a:gd name="connsiteY12" fmla="*/ 51630 h 243151"/>
                    <a:gd name="connsiteX13" fmla="*/ 181635 w 239318"/>
                    <a:gd name="connsiteY13" fmla="*/ 40447 h 243151"/>
                    <a:gd name="connsiteX14" fmla="*/ 160364 w 239318"/>
                    <a:gd name="connsiteY14" fmla="*/ 0 h 2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318" h="243151">
                      <a:moveTo>
                        <a:pt x="160364" y="0"/>
                      </a:moveTo>
                      <a:cubicBezTo>
                        <a:pt x="148616" y="0"/>
                        <a:pt x="139093" y="18109"/>
                        <a:pt x="139093" y="40447"/>
                      </a:cubicBezTo>
                      <a:lnTo>
                        <a:pt x="141529" y="51630"/>
                      </a:lnTo>
                      <a:lnTo>
                        <a:pt x="88884" y="51630"/>
                      </a:lnTo>
                      <a:lnTo>
                        <a:pt x="91176" y="41110"/>
                      </a:lnTo>
                      <a:cubicBezTo>
                        <a:pt x="91176" y="18772"/>
                        <a:pt x="81653" y="663"/>
                        <a:pt x="69905" y="663"/>
                      </a:cubicBezTo>
                      <a:cubicBezTo>
                        <a:pt x="58157" y="663"/>
                        <a:pt x="48634" y="18772"/>
                        <a:pt x="48634" y="41110"/>
                      </a:cubicBezTo>
                      <a:lnTo>
                        <a:pt x="50925" y="51630"/>
                      </a:lnTo>
                      <a:lnTo>
                        <a:pt x="0" y="51630"/>
                      </a:lnTo>
                      <a:lnTo>
                        <a:pt x="0" y="243151"/>
                      </a:lnTo>
                      <a:lnTo>
                        <a:pt x="239318" y="243151"/>
                      </a:lnTo>
                      <a:lnTo>
                        <a:pt x="239318" y="51630"/>
                      </a:lnTo>
                      <a:lnTo>
                        <a:pt x="179199" y="51630"/>
                      </a:lnTo>
                      <a:lnTo>
                        <a:pt x="181635" y="40447"/>
                      </a:lnTo>
                      <a:cubicBezTo>
                        <a:pt x="181635" y="18109"/>
                        <a:pt x="172112" y="0"/>
                        <a:pt x="160364" y="0"/>
                      </a:cubicBezTo>
                      <a:close/>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sp>
              <p:nvSpPr>
                <p:cNvPr id="25" name="Rectangle 18">
                  <a:extLst>
                    <a:ext uri="{FF2B5EF4-FFF2-40B4-BE49-F238E27FC236}">
                      <a16:creationId xmlns:a16="http://schemas.microsoft.com/office/drawing/2014/main" xmlns="" id="{23602549-90F4-4221-9BC0-99EDE3542CA9}"/>
                    </a:ext>
                  </a:extLst>
                </p:cNvPr>
                <p:cNvSpPr/>
                <p:nvPr/>
              </p:nvSpPr>
              <p:spPr>
                <a:xfrm>
                  <a:off x="7112630" y="2493527"/>
                  <a:ext cx="230118" cy="36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grpSp>
        </p:grpSp>
        <p:grpSp>
          <p:nvGrpSpPr>
            <p:cNvPr id="8" name="Group 40">
              <a:extLst>
                <a:ext uri="{FF2B5EF4-FFF2-40B4-BE49-F238E27FC236}">
                  <a16:creationId xmlns:a16="http://schemas.microsoft.com/office/drawing/2014/main" xmlns="" id="{819AC0E4-D7C3-4895-BDF4-2F94E3E115AA}"/>
                </a:ext>
              </a:extLst>
            </p:cNvPr>
            <p:cNvGrpSpPr/>
            <p:nvPr/>
          </p:nvGrpSpPr>
          <p:grpSpPr>
            <a:xfrm>
              <a:off x="6657677" y="2987131"/>
              <a:ext cx="1313895" cy="1313895"/>
              <a:chOff x="6651549" y="2987131"/>
              <a:chExt cx="1313895" cy="1313895"/>
            </a:xfrm>
          </p:grpSpPr>
          <p:grpSp>
            <p:nvGrpSpPr>
              <p:cNvPr id="14" name="Group 10">
                <a:extLst>
                  <a:ext uri="{FF2B5EF4-FFF2-40B4-BE49-F238E27FC236}">
                    <a16:creationId xmlns:a16="http://schemas.microsoft.com/office/drawing/2014/main" xmlns="" id="{1337D600-649C-42D1-89FE-03EB799E0879}"/>
                  </a:ext>
                </a:extLst>
              </p:cNvPr>
              <p:cNvGrpSpPr/>
              <p:nvPr/>
            </p:nvGrpSpPr>
            <p:grpSpPr>
              <a:xfrm rot="541231">
                <a:off x="6651549" y="2987131"/>
                <a:ext cx="1313895" cy="1313895"/>
                <a:chOff x="1882067" y="2796467"/>
                <a:chExt cx="1313894" cy="1313894"/>
              </a:xfrm>
              <a:solidFill>
                <a:schemeClr val="accent3"/>
              </a:solidFill>
            </p:grpSpPr>
            <p:sp>
              <p:nvSpPr>
                <p:cNvPr id="20" name="Block Arc 11">
                  <a:extLst>
                    <a:ext uri="{FF2B5EF4-FFF2-40B4-BE49-F238E27FC236}">
                      <a16:creationId xmlns:a16="http://schemas.microsoft.com/office/drawing/2014/main" xmlns="" id="{240C3F10-513A-4451-9EC8-5F72B13C4DBF}"/>
                    </a:ext>
                  </a:extLst>
                </p:cNvPr>
                <p:cNvSpPr/>
                <p:nvPr/>
              </p:nvSpPr>
              <p:spPr>
                <a:xfrm rot="12943459">
                  <a:off x="1882067" y="2796467"/>
                  <a:ext cx="1313894" cy="1313894"/>
                </a:xfrm>
                <a:prstGeom prst="blockArc">
                  <a:avLst>
                    <a:gd name="adj1" fmla="val 9149185"/>
                    <a:gd name="adj2" fmla="val 7405758"/>
                    <a:gd name="adj3" fmla="val 6986"/>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sp>
              <p:nvSpPr>
                <p:cNvPr id="21" name="Oval 12">
                  <a:extLst>
                    <a:ext uri="{FF2B5EF4-FFF2-40B4-BE49-F238E27FC236}">
                      <a16:creationId xmlns:a16="http://schemas.microsoft.com/office/drawing/2014/main" xmlns="" id="{9B66C74D-2908-4BF5-9D86-330881912B37}"/>
                    </a:ext>
                  </a:extLst>
                </p:cNvPr>
                <p:cNvSpPr/>
                <p:nvPr/>
              </p:nvSpPr>
              <p:spPr>
                <a:xfrm>
                  <a:off x="2150177" y="3064576"/>
                  <a:ext cx="777674" cy="777674"/>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grpSp>
          <p:grpSp>
            <p:nvGrpSpPr>
              <p:cNvPr id="15" name="Group 19">
                <a:extLst>
                  <a:ext uri="{FF2B5EF4-FFF2-40B4-BE49-F238E27FC236}">
                    <a16:creationId xmlns:a16="http://schemas.microsoft.com/office/drawing/2014/main" xmlns="" id="{57217F88-1FE2-480F-AF82-811C99DCCF91}"/>
                  </a:ext>
                </a:extLst>
              </p:cNvPr>
              <p:cNvGrpSpPr/>
              <p:nvPr/>
            </p:nvGrpSpPr>
            <p:grpSpPr>
              <a:xfrm>
                <a:off x="7164415" y="3441845"/>
                <a:ext cx="289332" cy="332980"/>
                <a:chOff x="5359135" y="2382008"/>
                <a:chExt cx="216999" cy="249735"/>
              </a:xfrm>
            </p:grpSpPr>
            <p:sp>
              <p:nvSpPr>
                <p:cNvPr id="16" name="Freeform: Shape 20">
                  <a:extLst>
                    <a:ext uri="{FF2B5EF4-FFF2-40B4-BE49-F238E27FC236}">
                      <a16:creationId xmlns:a16="http://schemas.microsoft.com/office/drawing/2014/main" xmlns="" id="{528BADA6-B788-438E-BBFC-9D27B77F1079}"/>
                    </a:ext>
                  </a:extLst>
                </p:cNvPr>
                <p:cNvSpPr/>
                <p:nvPr/>
              </p:nvSpPr>
              <p:spPr>
                <a:xfrm rot="10800000" flipH="1">
                  <a:off x="5359135" y="2382008"/>
                  <a:ext cx="216999" cy="249735"/>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 fmla="*/ 0 w 999747"/>
                    <a:gd name="connsiteY0" fmla="*/ 8964 h 1614801"/>
                    <a:gd name="connsiteX1" fmla="*/ 999747 w 999747"/>
                    <a:gd name="connsiteY1" fmla="*/ 8964 h 1614801"/>
                    <a:gd name="connsiteX2" fmla="*/ 703911 w 999747"/>
                    <a:gd name="connsiteY2" fmla="*/ 0 h 1614801"/>
                    <a:gd name="connsiteX3" fmla="*/ 0 w 999747"/>
                    <a:gd name="connsiteY3" fmla="*/ 8964 h 1614801"/>
                    <a:gd name="connsiteX4" fmla="*/ 0 w 999747"/>
                    <a:gd name="connsiteY4" fmla="*/ 1614801 h 1614801"/>
                    <a:gd name="connsiteX5" fmla="*/ 0 w 999747"/>
                    <a:gd name="connsiteY5" fmla="*/ 1614801 h 1614801"/>
                    <a:gd name="connsiteX6" fmla="*/ 0 w 999747"/>
                    <a:gd name="connsiteY6" fmla="*/ 8964 h 1614801"/>
                    <a:gd name="connsiteX0" fmla="*/ 0 w 703911"/>
                    <a:gd name="connsiteY0" fmla="*/ 8964 h 1614801"/>
                    <a:gd name="connsiteX1" fmla="*/ 703911 w 703911"/>
                    <a:gd name="connsiteY1" fmla="*/ 0 h 1614801"/>
                    <a:gd name="connsiteX2" fmla="*/ 0 w 703911"/>
                    <a:gd name="connsiteY2" fmla="*/ 8964 h 1614801"/>
                    <a:gd name="connsiteX3" fmla="*/ 0 w 703911"/>
                    <a:gd name="connsiteY3" fmla="*/ 1614801 h 1614801"/>
                    <a:gd name="connsiteX4" fmla="*/ 0 w 703911"/>
                    <a:gd name="connsiteY4" fmla="*/ 1614801 h 1614801"/>
                    <a:gd name="connsiteX5" fmla="*/ 0 w 703911"/>
                    <a:gd name="connsiteY5" fmla="*/ 8964 h 1614801"/>
                    <a:gd name="connsiteX0" fmla="*/ 0 w 703911"/>
                    <a:gd name="connsiteY0" fmla="*/ 8964 h 1614801"/>
                    <a:gd name="connsiteX1" fmla="*/ 703911 w 703911"/>
                    <a:gd name="connsiteY1" fmla="*/ 0 h 1614801"/>
                    <a:gd name="connsiteX2" fmla="*/ 0 w 703911"/>
                    <a:gd name="connsiteY2" fmla="*/ 8964 h 1614801"/>
                    <a:gd name="connsiteX3" fmla="*/ 0 w 703911"/>
                    <a:gd name="connsiteY3" fmla="*/ 1614801 h 1614801"/>
                    <a:gd name="connsiteX4" fmla="*/ 0 w 703911"/>
                    <a:gd name="connsiteY4" fmla="*/ 1614801 h 1614801"/>
                    <a:gd name="connsiteX5" fmla="*/ 0 w 703911"/>
                    <a:gd name="connsiteY5" fmla="*/ 8964 h 1614801"/>
                    <a:gd name="connsiteX0" fmla="*/ 0 w 703911"/>
                    <a:gd name="connsiteY0" fmla="*/ 0 h 1605837"/>
                    <a:gd name="connsiteX1" fmla="*/ 703911 w 703911"/>
                    <a:gd name="connsiteY1" fmla="*/ 8965 h 1605837"/>
                    <a:gd name="connsiteX2" fmla="*/ 0 w 703911"/>
                    <a:gd name="connsiteY2" fmla="*/ 0 h 1605837"/>
                    <a:gd name="connsiteX3" fmla="*/ 0 w 703911"/>
                    <a:gd name="connsiteY3" fmla="*/ 1605837 h 1605837"/>
                    <a:gd name="connsiteX4" fmla="*/ 0 w 703911"/>
                    <a:gd name="connsiteY4" fmla="*/ 1605837 h 1605837"/>
                    <a:gd name="connsiteX5" fmla="*/ 0 w 703911"/>
                    <a:gd name="connsiteY5" fmla="*/ 0 h 1605837"/>
                    <a:gd name="connsiteX0" fmla="*/ 0 w 506687"/>
                    <a:gd name="connsiteY0" fmla="*/ 0 h 1605837"/>
                    <a:gd name="connsiteX1" fmla="*/ 506687 w 506687"/>
                    <a:gd name="connsiteY1" fmla="*/ 1 h 1605837"/>
                    <a:gd name="connsiteX2" fmla="*/ 0 w 506687"/>
                    <a:gd name="connsiteY2" fmla="*/ 0 h 1605837"/>
                    <a:gd name="connsiteX3" fmla="*/ 0 w 506687"/>
                    <a:gd name="connsiteY3" fmla="*/ 1605837 h 1605837"/>
                    <a:gd name="connsiteX4" fmla="*/ 0 w 506687"/>
                    <a:gd name="connsiteY4" fmla="*/ 1605837 h 1605837"/>
                    <a:gd name="connsiteX5" fmla="*/ 0 w 506687"/>
                    <a:gd name="connsiteY5" fmla="*/ 0 h 16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87" h="1605837">
                      <a:moveTo>
                        <a:pt x="0" y="0"/>
                      </a:moveTo>
                      <a:lnTo>
                        <a:pt x="506687" y="1"/>
                      </a:lnTo>
                      <a:lnTo>
                        <a:pt x="0" y="0"/>
                      </a:lnTo>
                      <a:lnTo>
                        <a:pt x="0" y="1605837"/>
                      </a:lnTo>
                      <a:lnTo>
                        <a:pt x="0" y="1605837"/>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sp>
              <p:nvSpPr>
                <p:cNvPr id="17" name="Flowchart: Process 21">
                  <a:extLst>
                    <a:ext uri="{FF2B5EF4-FFF2-40B4-BE49-F238E27FC236}">
                      <a16:creationId xmlns:a16="http://schemas.microsoft.com/office/drawing/2014/main" xmlns="" id="{C72078E5-7EF8-4397-8B88-F726D9B6128A}"/>
                    </a:ext>
                  </a:extLst>
                </p:cNvPr>
                <p:cNvSpPr/>
                <p:nvPr/>
              </p:nvSpPr>
              <p:spPr>
                <a:xfrm>
                  <a:off x="5389208" y="2490659"/>
                  <a:ext cx="28782" cy="141083"/>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sp>
              <p:nvSpPr>
                <p:cNvPr id="18" name="Flowchart: Process 22">
                  <a:extLst>
                    <a:ext uri="{FF2B5EF4-FFF2-40B4-BE49-F238E27FC236}">
                      <a16:creationId xmlns:a16="http://schemas.microsoft.com/office/drawing/2014/main" xmlns="" id="{92F46642-0968-49A9-9CBC-191381833823}"/>
                    </a:ext>
                  </a:extLst>
                </p:cNvPr>
                <p:cNvSpPr/>
                <p:nvPr/>
              </p:nvSpPr>
              <p:spPr>
                <a:xfrm>
                  <a:off x="5526093" y="2382018"/>
                  <a:ext cx="32927" cy="242855"/>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sp>
              <p:nvSpPr>
                <p:cNvPr id="19" name="Flowchart: Process 23">
                  <a:extLst>
                    <a:ext uri="{FF2B5EF4-FFF2-40B4-BE49-F238E27FC236}">
                      <a16:creationId xmlns:a16="http://schemas.microsoft.com/office/drawing/2014/main" xmlns="" id="{92F63CF9-EA80-40B0-B834-C082ECA1DEA7}"/>
                    </a:ext>
                  </a:extLst>
                </p:cNvPr>
                <p:cNvSpPr/>
                <p:nvPr/>
              </p:nvSpPr>
              <p:spPr>
                <a:xfrm>
                  <a:off x="5454721" y="2436605"/>
                  <a:ext cx="28782" cy="190160"/>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grpSp>
        </p:grpSp>
        <p:grpSp>
          <p:nvGrpSpPr>
            <p:cNvPr id="9" name="Group 38">
              <a:extLst>
                <a:ext uri="{FF2B5EF4-FFF2-40B4-BE49-F238E27FC236}">
                  <a16:creationId xmlns:a16="http://schemas.microsoft.com/office/drawing/2014/main" xmlns="" id="{41D82439-DCDA-4F0E-9A29-0D070294329D}"/>
                </a:ext>
              </a:extLst>
            </p:cNvPr>
            <p:cNvGrpSpPr/>
            <p:nvPr/>
          </p:nvGrpSpPr>
          <p:grpSpPr>
            <a:xfrm>
              <a:off x="2003038" y="3024492"/>
              <a:ext cx="1313895" cy="1313895"/>
              <a:chOff x="2008654" y="3024492"/>
              <a:chExt cx="1313895" cy="1313895"/>
            </a:xfrm>
          </p:grpSpPr>
          <p:grpSp>
            <p:nvGrpSpPr>
              <p:cNvPr id="10" name="Group 7">
                <a:extLst>
                  <a:ext uri="{FF2B5EF4-FFF2-40B4-BE49-F238E27FC236}">
                    <a16:creationId xmlns:a16="http://schemas.microsoft.com/office/drawing/2014/main" xmlns="" id="{C5F668E2-36C7-4A6C-8068-C859C0335D51}"/>
                  </a:ext>
                </a:extLst>
              </p:cNvPr>
              <p:cNvGrpSpPr/>
              <p:nvPr/>
            </p:nvGrpSpPr>
            <p:grpSpPr>
              <a:xfrm rot="596657">
                <a:off x="2008654" y="3024492"/>
                <a:ext cx="1313895" cy="1313895"/>
                <a:chOff x="1882067" y="2796467"/>
                <a:chExt cx="1313894" cy="1313894"/>
              </a:xfrm>
            </p:grpSpPr>
            <p:sp>
              <p:nvSpPr>
                <p:cNvPr id="12" name="Block Arc 8">
                  <a:extLst>
                    <a:ext uri="{FF2B5EF4-FFF2-40B4-BE49-F238E27FC236}">
                      <a16:creationId xmlns:a16="http://schemas.microsoft.com/office/drawing/2014/main" xmlns="" id="{DC5161C3-D003-4710-ABE1-AB2FEE7BA023}"/>
                    </a:ext>
                  </a:extLst>
                </p:cNvPr>
                <p:cNvSpPr/>
                <p:nvPr/>
              </p:nvSpPr>
              <p:spPr>
                <a:xfrm rot="12943459">
                  <a:off x="1882067" y="2796467"/>
                  <a:ext cx="1313894" cy="1313894"/>
                </a:xfrm>
                <a:prstGeom prst="blockArc">
                  <a:avLst>
                    <a:gd name="adj1" fmla="val 8662853"/>
                    <a:gd name="adj2" fmla="val 7046337"/>
                    <a:gd name="adj3" fmla="val 7147"/>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sp>
              <p:nvSpPr>
                <p:cNvPr id="13" name="Oval 9">
                  <a:extLst>
                    <a:ext uri="{FF2B5EF4-FFF2-40B4-BE49-F238E27FC236}">
                      <a16:creationId xmlns:a16="http://schemas.microsoft.com/office/drawing/2014/main" xmlns="" id="{E9D5C2D3-039D-44D4-B1A2-38F439E3EB17}"/>
                    </a:ext>
                  </a:extLst>
                </p:cNvPr>
                <p:cNvSpPr/>
                <p:nvPr/>
              </p:nvSpPr>
              <p:spPr>
                <a:xfrm>
                  <a:off x="2150177" y="3064576"/>
                  <a:ext cx="777674" cy="777674"/>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grpSp>
          <p:sp>
            <p:nvSpPr>
              <p:cNvPr id="11" name="Freeform: Shape 24">
                <a:extLst>
                  <a:ext uri="{FF2B5EF4-FFF2-40B4-BE49-F238E27FC236}">
                    <a16:creationId xmlns:a16="http://schemas.microsoft.com/office/drawing/2014/main" xmlns="" id="{CE2EF3AC-F504-4AC5-AF58-D4EA897BD3EF}"/>
                  </a:ext>
                </a:extLst>
              </p:cNvPr>
              <p:cNvSpPr/>
              <p:nvPr/>
            </p:nvSpPr>
            <p:spPr>
              <a:xfrm rot="1825674">
                <a:off x="2361469" y="3519073"/>
                <a:ext cx="596956" cy="243924"/>
              </a:xfrm>
              <a:custGeom>
                <a:avLst/>
                <a:gdLst>
                  <a:gd name="connsiteX0" fmla="*/ 0 w 447717"/>
                  <a:gd name="connsiteY0" fmla="*/ 83672 h 182943"/>
                  <a:gd name="connsiteX1" fmla="*/ 447717 w 447717"/>
                  <a:gd name="connsiteY1" fmla="*/ 0 h 182943"/>
                  <a:gd name="connsiteX2" fmla="*/ 436560 w 447717"/>
                  <a:gd name="connsiteY2" fmla="*/ 10954 h 182943"/>
                  <a:gd name="connsiteX3" fmla="*/ 364472 w 447717"/>
                  <a:gd name="connsiteY3" fmla="*/ 79417 h 182943"/>
                  <a:gd name="connsiteX4" fmla="*/ 364562 w 447717"/>
                  <a:gd name="connsiteY4" fmla="*/ 79469 h 182943"/>
                  <a:gd name="connsiteX5" fmla="*/ 1124 w 447717"/>
                  <a:gd name="connsiteY5" fmla="*/ 83672 h 182943"/>
                  <a:gd name="connsiteX6" fmla="*/ 26359 w 447717"/>
                  <a:gd name="connsiteY6" fmla="*/ 85077 h 182943"/>
                  <a:gd name="connsiteX7" fmla="*/ 363099 w 447717"/>
                  <a:gd name="connsiteY7" fmla="*/ 81143 h 182943"/>
                  <a:gd name="connsiteX8" fmla="*/ 435344 w 447717"/>
                  <a:gd name="connsiteY8" fmla="*/ 122958 h 182943"/>
                  <a:gd name="connsiteX9" fmla="*/ 439783 w 447717"/>
                  <a:gd name="connsiteY9" fmla="*/ 123964 h 182943"/>
                  <a:gd name="connsiteX10" fmla="*/ 363358 w 447717"/>
                  <a:gd name="connsiteY10" fmla="*/ 80387 h 182943"/>
                  <a:gd name="connsiteX11" fmla="*/ 367904 w 447717"/>
                  <a:gd name="connsiteY11" fmla="*/ 80335 h 182943"/>
                  <a:gd name="connsiteX12" fmla="*/ 389531 w 447717"/>
                  <a:gd name="connsiteY12" fmla="*/ 58746 h 182943"/>
                  <a:gd name="connsiteX13" fmla="*/ 442102 w 447717"/>
                  <a:gd name="connsiteY13" fmla="*/ 124691 h 182943"/>
                  <a:gd name="connsiteX14" fmla="*/ 435720 w 447717"/>
                  <a:gd name="connsiteY14" fmla="*/ 123176 h 182943"/>
                  <a:gd name="connsiteX15" fmla="*/ 436516 w 447717"/>
                  <a:gd name="connsiteY15" fmla="*/ 123637 h 182943"/>
                  <a:gd name="connsiteX16" fmla="*/ 420832 w 447717"/>
                  <a:gd name="connsiteY16" fmla="*/ 120031 h 182943"/>
                  <a:gd name="connsiteX17" fmla="*/ 358631 w 447717"/>
                  <a:gd name="connsiteY17" fmla="*/ 105046 h 182943"/>
                  <a:gd name="connsiteX18" fmla="*/ 390347 w 447717"/>
                  <a:gd name="connsiteY18" fmla="*/ 182943 h 182943"/>
                  <a:gd name="connsiteX19" fmla="*/ 7521 w 447717"/>
                  <a:gd name="connsiteY19" fmla="*/ 85585 h 182943"/>
                  <a:gd name="connsiteX20" fmla="*/ 3283 w 447717"/>
                  <a:gd name="connsiteY20" fmla="*/ 85346 h 182943"/>
                  <a:gd name="connsiteX21" fmla="*/ 6439 w 447717"/>
                  <a:gd name="connsiteY21" fmla="*/ 85310 h 18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7717" h="182943">
                    <a:moveTo>
                      <a:pt x="0" y="83672"/>
                    </a:moveTo>
                    <a:lnTo>
                      <a:pt x="447717" y="0"/>
                    </a:lnTo>
                    <a:lnTo>
                      <a:pt x="436560" y="10954"/>
                    </a:lnTo>
                    <a:lnTo>
                      <a:pt x="364472" y="79417"/>
                    </a:lnTo>
                    <a:lnTo>
                      <a:pt x="364562" y="79469"/>
                    </a:lnTo>
                    <a:lnTo>
                      <a:pt x="1124" y="83672"/>
                    </a:lnTo>
                    <a:lnTo>
                      <a:pt x="26359" y="85077"/>
                    </a:lnTo>
                    <a:lnTo>
                      <a:pt x="363099" y="81143"/>
                    </a:lnTo>
                    <a:lnTo>
                      <a:pt x="435344" y="122958"/>
                    </a:lnTo>
                    <a:lnTo>
                      <a:pt x="439783" y="123964"/>
                    </a:lnTo>
                    <a:lnTo>
                      <a:pt x="363358" y="80387"/>
                    </a:lnTo>
                    <a:lnTo>
                      <a:pt x="367904" y="80335"/>
                    </a:lnTo>
                    <a:lnTo>
                      <a:pt x="389531" y="58746"/>
                    </a:lnTo>
                    <a:lnTo>
                      <a:pt x="442102" y="124691"/>
                    </a:lnTo>
                    <a:lnTo>
                      <a:pt x="435720" y="123176"/>
                    </a:lnTo>
                    <a:lnTo>
                      <a:pt x="436516" y="123637"/>
                    </a:lnTo>
                    <a:lnTo>
                      <a:pt x="420832" y="120031"/>
                    </a:lnTo>
                    <a:lnTo>
                      <a:pt x="358631" y="105046"/>
                    </a:lnTo>
                    <a:lnTo>
                      <a:pt x="390347" y="182943"/>
                    </a:lnTo>
                    <a:lnTo>
                      <a:pt x="7521" y="85585"/>
                    </a:lnTo>
                    <a:lnTo>
                      <a:pt x="3283" y="85346"/>
                    </a:lnTo>
                    <a:lnTo>
                      <a:pt x="6439" y="85310"/>
                    </a:lnTo>
                    <a:close/>
                  </a:path>
                </a:pathLst>
              </a:custGeom>
              <a:solidFill>
                <a:schemeClr val="bg1"/>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grpSp>
      </p:grpSp>
      <p:grpSp>
        <p:nvGrpSpPr>
          <p:cNvPr id="32" name="组合 31">
            <a:extLst>
              <a:ext uri="{FF2B5EF4-FFF2-40B4-BE49-F238E27FC236}">
                <a16:creationId xmlns:a16="http://schemas.microsoft.com/office/drawing/2014/main" xmlns="" id="{6415122F-D4F7-450B-BEDA-EA88764B2CD0}"/>
              </a:ext>
            </a:extLst>
          </p:cNvPr>
          <p:cNvGrpSpPr/>
          <p:nvPr/>
        </p:nvGrpSpPr>
        <p:grpSpPr>
          <a:xfrm>
            <a:off x="1874013" y="2306063"/>
            <a:ext cx="4167434" cy="699183"/>
            <a:chOff x="6736921" y="2180774"/>
            <a:chExt cx="4167434" cy="699183"/>
          </a:xfrm>
        </p:grpSpPr>
        <p:sp>
          <p:nvSpPr>
            <p:cNvPr id="33" name="TextBox 11">
              <a:extLst>
                <a:ext uri="{FF2B5EF4-FFF2-40B4-BE49-F238E27FC236}">
                  <a16:creationId xmlns:a16="http://schemas.microsoft.com/office/drawing/2014/main" xmlns="" id="{48C1434F-F4EC-46AF-8F3C-1A7DAA5C50C1}"/>
                </a:ext>
              </a:extLst>
            </p:cNvPr>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b="1" dirty="0">
                  <a:solidFill>
                    <a:srgbClr val="3C8677"/>
                  </a:solidFill>
                  <a:latin typeface="Source Han Sans CN Medium" panose="020B0500000000000000" pitchFamily="34" charset="-128"/>
                </a:rPr>
                <a:t>This is a placeholder. You can key in or paste your texts here. This is a placeholder. You can key in or paste your texts here. </a:t>
              </a:r>
            </a:p>
          </p:txBody>
        </p:sp>
        <p:sp>
          <p:nvSpPr>
            <p:cNvPr id="34" name="TextBox 11">
              <a:extLst>
                <a:ext uri="{FF2B5EF4-FFF2-40B4-BE49-F238E27FC236}">
                  <a16:creationId xmlns:a16="http://schemas.microsoft.com/office/drawing/2014/main" xmlns="" id="{C1280FEB-A64B-43A0-A916-E127FC1D40F9}"/>
                </a:ext>
              </a:extLst>
            </p:cNvPr>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en-US" altLang="zh-CN" b="1" dirty="0">
                  <a:solidFill>
                    <a:srgbClr val="3C8677"/>
                  </a:solidFill>
                  <a:latin typeface="Source Han Sans CN Medium" panose="020B0500000000000000" pitchFamily="34" charset="-128"/>
                  <a:ea typeface="Source Han Sans CN Medium" panose="020B0500000000000000" pitchFamily="34" charset="-128"/>
                </a:rPr>
                <a:t>Project Done 1</a:t>
              </a:r>
              <a:endParaRPr lang="en-US" b="1" dirty="0">
                <a:solidFill>
                  <a:srgbClr val="3C8677"/>
                </a:solidFill>
                <a:latin typeface="Source Han Sans CN Medium" panose="020B0500000000000000" pitchFamily="34" charset="-128"/>
              </a:endParaRPr>
            </a:p>
          </p:txBody>
        </p:sp>
      </p:grpSp>
      <p:grpSp>
        <p:nvGrpSpPr>
          <p:cNvPr id="35" name="组合 34">
            <a:extLst>
              <a:ext uri="{FF2B5EF4-FFF2-40B4-BE49-F238E27FC236}">
                <a16:creationId xmlns:a16="http://schemas.microsoft.com/office/drawing/2014/main" xmlns="" id="{456A3C15-4DE7-4EEA-B56A-85CFE40B051E}"/>
              </a:ext>
            </a:extLst>
          </p:cNvPr>
          <p:cNvGrpSpPr/>
          <p:nvPr/>
        </p:nvGrpSpPr>
        <p:grpSpPr>
          <a:xfrm>
            <a:off x="6528706" y="2306063"/>
            <a:ext cx="4167434" cy="699183"/>
            <a:chOff x="6736921" y="2180774"/>
            <a:chExt cx="4167434" cy="699183"/>
          </a:xfrm>
        </p:grpSpPr>
        <p:sp>
          <p:nvSpPr>
            <p:cNvPr id="36" name="TextBox 11">
              <a:extLst>
                <a:ext uri="{FF2B5EF4-FFF2-40B4-BE49-F238E27FC236}">
                  <a16:creationId xmlns:a16="http://schemas.microsoft.com/office/drawing/2014/main" xmlns="" id="{DA15AD48-B78E-40F8-AA78-EE344960A746}"/>
                </a:ext>
              </a:extLst>
            </p:cNvPr>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altLang="zh-CN" sz="1200" b="1" dirty="0">
                  <a:solidFill>
                    <a:srgbClr val="3C8677"/>
                  </a:solidFill>
                  <a:latin typeface="Source Han Sans CN Medium" panose="020B0500000000000000" pitchFamily="34" charset="-128"/>
                  <a:ea typeface="Source Han Sans CN Medium" panose="020B0500000000000000" pitchFamily="34" charset="-128"/>
                </a:rPr>
                <a:t>This is a placeholder. You can key in or paste your texts here. This is a placeholder. You can key in or paste your texts here. </a:t>
              </a:r>
            </a:p>
          </p:txBody>
        </p:sp>
        <p:sp>
          <p:nvSpPr>
            <p:cNvPr id="37" name="TextBox 11">
              <a:extLst>
                <a:ext uri="{FF2B5EF4-FFF2-40B4-BE49-F238E27FC236}">
                  <a16:creationId xmlns:a16="http://schemas.microsoft.com/office/drawing/2014/main" xmlns="" id="{3C1E841C-0563-4E3B-B7B3-25153855EFCC}"/>
                </a:ext>
              </a:extLst>
            </p:cNvPr>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en-US" altLang="zh-CN" b="1" dirty="0">
                  <a:solidFill>
                    <a:srgbClr val="3C8677"/>
                  </a:solidFill>
                  <a:latin typeface="Source Han Sans CN Medium" panose="020B0500000000000000" pitchFamily="34" charset="-128"/>
                  <a:ea typeface="Source Han Sans CN Medium" panose="020B0500000000000000" pitchFamily="34" charset="-128"/>
                </a:rPr>
                <a:t>Project Done 3</a:t>
              </a:r>
              <a:endParaRPr lang="en-US" b="1" dirty="0">
                <a:solidFill>
                  <a:srgbClr val="3C8677"/>
                </a:solidFill>
                <a:latin typeface="Source Han Sans CN Medium" panose="020B0500000000000000" pitchFamily="34" charset="-128"/>
              </a:endParaRPr>
            </a:p>
          </p:txBody>
        </p:sp>
      </p:grpSp>
      <p:grpSp>
        <p:nvGrpSpPr>
          <p:cNvPr id="38" name="组合 37">
            <a:extLst>
              <a:ext uri="{FF2B5EF4-FFF2-40B4-BE49-F238E27FC236}">
                <a16:creationId xmlns:a16="http://schemas.microsoft.com/office/drawing/2014/main" xmlns="" id="{98BD7562-89B1-452A-9A03-E70FA56E67C1}"/>
              </a:ext>
            </a:extLst>
          </p:cNvPr>
          <p:cNvGrpSpPr/>
          <p:nvPr/>
        </p:nvGrpSpPr>
        <p:grpSpPr>
          <a:xfrm>
            <a:off x="1327913" y="5101831"/>
            <a:ext cx="4167434" cy="699183"/>
            <a:chOff x="6736921" y="2180774"/>
            <a:chExt cx="4167434" cy="699183"/>
          </a:xfrm>
        </p:grpSpPr>
        <p:sp>
          <p:nvSpPr>
            <p:cNvPr id="39" name="TextBox 11">
              <a:extLst>
                <a:ext uri="{FF2B5EF4-FFF2-40B4-BE49-F238E27FC236}">
                  <a16:creationId xmlns:a16="http://schemas.microsoft.com/office/drawing/2014/main" xmlns="" id="{AB179738-8EB3-4420-99C0-356D62B8ADA2}"/>
                </a:ext>
              </a:extLst>
            </p:cNvPr>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altLang="zh-CN" sz="1200" b="1" dirty="0">
                  <a:solidFill>
                    <a:srgbClr val="3C8677"/>
                  </a:solidFill>
                  <a:latin typeface="Source Han Sans CN Medium" panose="020B0500000000000000" pitchFamily="34" charset="-128"/>
                  <a:ea typeface="Source Han Sans CN Medium" panose="020B0500000000000000" pitchFamily="34" charset="-128"/>
                </a:rPr>
                <a:t>This is a placeholder. You can key in or paste your texts here. This is a placeholder. You can key in or paste your texts here. </a:t>
              </a:r>
            </a:p>
          </p:txBody>
        </p:sp>
        <p:sp>
          <p:nvSpPr>
            <p:cNvPr id="40" name="TextBox 11">
              <a:extLst>
                <a:ext uri="{FF2B5EF4-FFF2-40B4-BE49-F238E27FC236}">
                  <a16:creationId xmlns:a16="http://schemas.microsoft.com/office/drawing/2014/main" xmlns="" id="{855B200C-6570-4A47-BA81-AEFC98457AAF}"/>
                </a:ext>
              </a:extLst>
            </p:cNvPr>
            <p:cNvSpPr txBox="1"/>
            <p:nvPr/>
          </p:nvSpPr>
          <p:spPr>
            <a:xfrm>
              <a:off x="8455320"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en-US" altLang="zh-CN" b="1" dirty="0">
                  <a:solidFill>
                    <a:srgbClr val="3C8677"/>
                  </a:solidFill>
                  <a:latin typeface="Source Han Sans CN Medium" panose="020B0500000000000000" pitchFamily="34" charset="-128"/>
                  <a:ea typeface="Source Han Sans CN Medium" panose="020B0500000000000000" pitchFamily="34" charset="-128"/>
                </a:rPr>
                <a:t>Project Done 2</a:t>
              </a:r>
              <a:endParaRPr lang="en-US" b="1" dirty="0">
                <a:solidFill>
                  <a:srgbClr val="3C8677"/>
                </a:solidFill>
                <a:latin typeface="Source Han Sans CN Medium" panose="020B0500000000000000" pitchFamily="34" charset="-128"/>
              </a:endParaRPr>
            </a:p>
          </p:txBody>
        </p:sp>
      </p:grpSp>
      <p:grpSp>
        <p:nvGrpSpPr>
          <p:cNvPr id="41" name="组合 40">
            <a:extLst>
              <a:ext uri="{FF2B5EF4-FFF2-40B4-BE49-F238E27FC236}">
                <a16:creationId xmlns:a16="http://schemas.microsoft.com/office/drawing/2014/main" xmlns="" id="{A16D9268-5BE8-4EB4-BD19-6E23046B0BB1}"/>
              </a:ext>
            </a:extLst>
          </p:cNvPr>
          <p:cNvGrpSpPr/>
          <p:nvPr/>
        </p:nvGrpSpPr>
        <p:grpSpPr>
          <a:xfrm>
            <a:off x="5982606" y="5101831"/>
            <a:ext cx="4167434" cy="699183"/>
            <a:chOff x="6736921" y="2180774"/>
            <a:chExt cx="4167434" cy="699183"/>
          </a:xfrm>
        </p:grpSpPr>
        <p:sp>
          <p:nvSpPr>
            <p:cNvPr id="42" name="TextBox 11">
              <a:extLst>
                <a:ext uri="{FF2B5EF4-FFF2-40B4-BE49-F238E27FC236}">
                  <a16:creationId xmlns:a16="http://schemas.microsoft.com/office/drawing/2014/main" xmlns="" id="{4E4ACAAD-4939-4604-AA14-512F184AB0C0}"/>
                </a:ext>
              </a:extLst>
            </p:cNvPr>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altLang="zh-CN" sz="1200" b="1" dirty="0">
                  <a:solidFill>
                    <a:srgbClr val="3C8677"/>
                  </a:solidFill>
                  <a:latin typeface="Source Han Sans CN Medium" panose="020B0500000000000000" pitchFamily="34" charset="-128"/>
                  <a:ea typeface="Source Han Sans CN Medium" panose="020B0500000000000000" pitchFamily="34" charset="-128"/>
                </a:rPr>
                <a:t>This is a placeholder. You can key in or paste your texts here. This is a placeholder. You can key in or paste your texts here. </a:t>
              </a:r>
            </a:p>
          </p:txBody>
        </p:sp>
        <p:sp>
          <p:nvSpPr>
            <p:cNvPr id="43" name="TextBox 11">
              <a:extLst>
                <a:ext uri="{FF2B5EF4-FFF2-40B4-BE49-F238E27FC236}">
                  <a16:creationId xmlns:a16="http://schemas.microsoft.com/office/drawing/2014/main" xmlns="" id="{C5A09687-4ECF-4B24-B1E6-2E631675E157}"/>
                </a:ext>
              </a:extLst>
            </p:cNvPr>
            <p:cNvSpPr txBox="1"/>
            <p:nvPr/>
          </p:nvSpPr>
          <p:spPr>
            <a:xfrm>
              <a:off x="8455320"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en-US" altLang="zh-CN" b="1" dirty="0">
                  <a:solidFill>
                    <a:srgbClr val="3C8677"/>
                  </a:solidFill>
                  <a:latin typeface="Source Han Sans CN Medium" panose="020B0500000000000000" pitchFamily="34" charset="-128"/>
                  <a:ea typeface="Source Han Sans CN Medium" panose="020B0500000000000000" pitchFamily="34" charset="-128"/>
                </a:rPr>
                <a:t>Project Done 4</a:t>
              </a:r>
              <a:endParaRPr lang="en-US" b="1" dirty="0">
                <a:solidFill>
                  <a:srgbClr val="3C8677"/>
                </a:solidFill>
                <a:latin typeface="Source Han Sans CN Medium" panose="020B0500000000000000" pitchFamily="34" charset="-128"/>
              </a:endParaRPr>
            </a:p>
          </p:txBody>
        </p:sp>
      </p:grpSp>
      <p:sp>
        <p:nvSpPr>
          <p:cNvPr id="47"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sp>
        <p:nvSpPr>
          <p:cNvPr id="48" name="TextBox 32">
            <a:extLst>
              <a:ext uri="{FF2B5EF4-FFF2-40B4-BE49-F238E27FC236}">
                <a16:creationId xmlns="" xmlns:a16="http://schemas.microsoft.com/office/drawing/2014/main" id="{FDBC4D50-6F0D-4959-9338-DAAF8E68F27F}"/>
              </a:ext>
            </a:extLst>
          </p:cNvPr>
          <p:cNvSpPr txBox="1"/>
          <p:nvPr/>
        </p:nvSpPr>
        <p:spPr>
          <a:xfrm>
            <a:off x="4317427" y="1093786"/>
            <a:ext cx="3706436" cy="307777"/>
          </a:xfrm>
          <a:prstGeom prst="rect">
            <a:avLst/>
          </a:prstGeom>
          <a:solidFill>
            <a:srgbClr val="FFC000"/>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1159653061"/>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0-#ppt_w/2"/>
                                          </p:val>
                                        </p:tav>
                                        <p:tav tm="100000">
                                          <p:val>
                                            <p:strVal val="#ppt_x"/>
                                          </p:val>
                                        </p:tav>
                                      </p:tavLst>
                                    </p:anim>
                                    <p:anim calcmode="lin" valueType="num">
                                      <p:cBhvr additive="base">
                                        <p:cTn id="13" dur="500" fill="hold"/>
                                        <p:tgtEl>
                                          <p:spTgt spid="3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0-#ppt_w/2"/>
                                          </p:val>
                                        </p:tav>
                                        <p:tav tm="100000">
                                          <p:val>
                                            <p:strVal val="#ppt_x"/>
                                          </p:val>
                                        </p:tav>
                                      </p:tavLst>
                                    </p:anim>
                                    <p:anim calcmode="lin" valueType="num">
                                      <p:cBhvr additive="base">
                                        <p:cTn id="17" dur="500" fill="hold"/>
                                        <p:tgtEl>
                                          <p:spTgt spid="4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0-#ppt_w/2"/>
                                          </p:val>
                                        </p:tav>
                                        <p:tav tm="100000">
                                          <p:val>
                                            <p:strVal val="#ppt_x"/>
                                          </p:val>
                                        </p:tav>
                                      </p:tavLst>
                                    </p:anim>
                                    <p:anim calcmode="lin" valueType="num">
                                      <p:cBhvr additive="base">
                                        <p:cTn id="21" dur="500" fill="hold"/>
                                        <p:tgtEl>
                                          <p:spTgt spid="32"/>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0-#ppt_w/2"/>
                                          </p:val>
                                        </p:tav>
                                        <p:tav tm="100000">
                                          <p:val>
                                            <p:strVal val="#ppt_x"/>
                                          </p:val>
                                        </p:tav>
                                      </p:tavLst>
                                    </p:anim>
                                    <p:anim calcmode="lin" valueType="num">
                                      <p:cBhvr additive="base">
                                        <p:cTn id="25"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6000" b="1" dirty="0">
                <a:solidFill>
                  <a:srgbClr val="3C8677"/>
                </a:solidFill>
              </a:rPr>
              <a:t>Infographic Style</a:t>
            </a:r>
          </a:p>
        </p:txBody>
      </p:sp>
      <p:sp>
        <p:nvSpPr>
          <p:cNvPr id="105" name="Oval 104">
            <a:extLst>
              <a:ext uri="{FF2B5EF4-FFF2-40B4-BE49-F238E27FC236}">
                <a16:creationId xmlns="" xmlns:a16="http://schemas.microsoft.com/office/drawing/2014/main" id="{F615CB7A-2504-4DCC-B8EB-C1C1121085F7}"/>
              </a:ext>
            </a:extLst>
          </p:cNvPr>
          <p:cNvSpPr/>
          <p:nvPr/>
        </p:nvSpPr>
        <p:spPr>
          <a:xfrm>
            <a:off x="7334298" y="2284351"/>
            <a:ext cx="656456" cy="656456"/>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6" name="Oval 105">
            <a:extLst>
              <a:ext uri="{FF2B5EF4-FFF2-40B4-BE49-F238E27FC236}">
                <a16:creationId xmlns="" xmlns:a16="http://schemas.microsoft.com/office/drawing/2014/main" id="{39090D96-9C57-4B27-B5BB-D1F14C0BD1A5}"/>
              </a:ext>
            </a:extLst>
          </p:cNvPr>
          <p:cNvSpPr/>
          <p:nvPr/>
        </p:nvSpPr>
        <p:spPr>
          <a:xfrm>
            <a:off x="7334298" y="3450013"/>
            <a:ext cx="656456" cy="656456"/>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7" name="Oval 106">
            <a:extLst>
              <a:ext uri="{FF2B5EF4-FFF2-40B4-BE49-F238E27FC236}">
                <a16:creationId xmlns="" xmlns:a16="http://schemas.microsoft.com/office/drawing/2014/main" id="{F3A0A877-F633-4B2F-A9AC-71E134A70664}"/>
              </a:ext>
            </a:extLst>
          </p:cNvPr>
          <p:cNvSpPr/>
          <p:nvPr/>
        </p:nvSpPr>
        <p:spPr>
          <a:xfrm>
            <a:off x="7334298" y="4615676"/>
            <a:ext cx="656456" cy="656456"/>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09" name="Group 108">
            <a:extLst>
              <a:ext uri="{FF2B5EF4-FFF2-40B4-BE49-F238E27FC236}">
                <a16:creationId xmlns="" xmlns:a16="http://schemas.microsoft.com/office/drawing/2014/main" id="{7FC761CE-5752-4AA6-8935-BDB15D63FC12}"/>
              </a:ext>
            </a:extLst>
          </p:cNvPr>
          <p:cNvGrpSpPr/>
          <p:nvPr/>
        </p:nvGrpSpPr>
        <p:grpSpPr>
          <a:xfrm>
            <a:off x="8177188" y="2065122"/>
            <a:ext cx="2212467" cy="1053361"/>
            <a:chOff x="910640" y="2975794"/>
            <a:chExt cx="1527408" cy="2634633"/>
          </a:xfrm>
        </p:grpSpPr>
        <p:sp>
          <p:nvSpPr>
            <p:cNvPr id="110" name="TextBox 109">
              <a:extLst>
                <a:ext uri="{FF2B5EF4-FFF2-40B4-BE49-F238E27FC236}">
                  <a16:creationId xmlns="" xmlns:a16="http://schemas.microsoft.com/office/drawing/2014/main" id="{FF39BFA8-9DF0-478A-85F3-57B1D0D91A57}"/>
                </a:ext>
              </a:extLst>
            </p:cNvPr>
            <p:cNvSpPr txBox="1"/>
            <p:nvPr/>
          </p:nvSpPr>
          <p:spPr>
            <a:xfrm>
              <a:off x="910640" y="2975794"/>
              <a:ext cx="1527408" cy="769802"/>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11" name="TextBox 110">
              <a:extLst>
                <a:ext uri="{FF2B5EF4-FFF2-40B4-BE49-F238E27FC236}">
                  <a16:creationId xmlns="" xmlns:a16="http://schemas.microsoft.com/office/drawing/2014/main" id="{ADE946FD-A6FF-4BD2-A0E8-E8C05BC48C1E}"/>
                </a:ext>
              </a:extLst>
            </p:cNvPr>
            <p:cNvSpPr txBox="1"/>
            <p:nvPr/>
          </p:nvSpPr>
          <p:spPr>
            <a:xfrm>
              <a:off x="910640" y="3531964"/>
              <a:ext cx="1527408" cy="20784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112" name="TextBox 111">
            <a:extLst>
              <a:ext uri="{FF2B5EF4-FFF2-40B4-BE49-F238E27FC236}">
                <a16:creationId xmlns="" xmlns:a16="http://schemas.microsoft.com/office/drawing/2014/main" id="{AE86F81A-89C8-416C-9C02-322C9A48C09C}"/>
              </a:ext>
            </a:extLst>
          </p:cNvPr>
          <p:cNvSpPr txBox="1"/>
          <p:nvPr/>
        </p:nvSpPr>
        <p:spPr>
          <a:xfrm>
            <a:off x="10448305" y="2227859"/>
            <a:ext cx="1080120" cy="769441"/>
          </a:xfrm>
          <a:prstGeom prst="rect">
            <a:avLst/>
          </a:prstGeom>
          <a:noFill/>
        </p:spPr>
        <p:txBody>
          <a:bodyPr wrap="square" rtlCol="0" anchor="ctr">
            <a:spAutoFit/>
          </a:bodyPr>
          <a:lstStyle/>
          <a:p>
            <a:r>
              <a:rPr lang="en-US" altLang="ko-KR" sz="4400" b="1" dirty="0">
                <a:solidFill>
                  <a:srgbClr val="3C8677"/>
                </a:solidFill>
                <a:cs typeface="Arial" pitchFamily="34" charset="0"/>
              </a:rPr>
              <a:t>99</a:t>
            </a:r>
            <a:r>
              <a:rPr lang="en-US" altLang="ko-KR" sz="2400" b="1" dirty="0">
                <a:solidFill>
                  <a:srgbClr val="3C8677"/>
                </a:solidFill>
                <a:cs typeface="Arial" pitchFamily="34" charset="0"/>
              </a:rPr>
              <a:t>%</a:t>
            </a:r>
            <a:endParaRPr lang="ko-KR" altLang="en-US" sz="2400" b="1" dirty="0">
              <a:solidFill>
                <a:srgbClr val="3C8677"/>
              </a:solidFill>
              <a:cs typeface="Arial" pitchFamily="34" charset="0"/>
            </a:endParaRPr>
          </a:p>
        </p:txBody>
      </p:sp>
      <p:grpSp>
        <p:nvGrpSpPr>
          <p:cNvPr id="113" name="Group 112">
            <a:extLst>
              <a:ext uri="{FF2B5EF4-FFF2-40B4-BE49-F238E27FC236}">
                <a16:creationId xmlns="" xmlns:a16="http://schemas.microsoft.com/office/drawing/2014/main" id="{2B4E39B0-29D6-4B28-B094-B3FAB3212FA8}"/>
              </a:ext>
            </a:extLst>
          </p:cNvPr>
          <p:cNvGrpSpPr/>
          <p:nvPr/>
        </p:nvGrpSpPr>
        <p:grpSpPr>
          <a:xfrm>
            <a:off x="8177188" y="3230783"/>
            <a:ext cx="2212467" cy="1053360"/>
            <a:chOff x="910640" y="2975794"/>
            <a:chExt cx="1527408" cy="2634629"/>
          </a:xfrm>
        </p:grpSpPr>
        <p:sp>
          <p:nvSpPr>
            <p:cNvPr id="114" name="TextBox 113">
              <a:extLst>
                <a:ext uri="{FF2B5EF4-FFF2-40B4-BE49-F238E27FC236}">
                  <a16:creationId xmlns="" xmlns:a16="http://schemas.microsoft.com/office/drawing/2014/main" id="{90D05752-81FA-4101-9A60-F3DD7C253221}"/>
                </a:ext>
              </a:extLst>
            </p:cNvPr>
            <p:cNvSpPr txBox="1"/>
            <p:nvPr/>
          </p:nvSpPr>
          <p:spPr>
            <a:xfrm>
              <a:off x="910640" y="2975794"/>
              <a:ext cx="1527408" cy="769801"/>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15" name="TextBox 114">
              <a:extLst>
                <a:ext uri="{FF2B5EF4-FFF2-40B4-BE49-F238E27FC236}">
                  <a16:creationId xmlns="" xmlns:a16="http://schemas.microsoft.com/office/drawing/2014/main" id="{2C82C5A8-0B36-45F8-BFB0-A4850576B520}"/>
                </a:ext>
              </a:extLst>
            </p:cNvPr>
            <p:cNvSpPr txBox="1"/>
            <p:nvPr/>
          </p:nvSpPr>
          <p:spPr>
            <a:xfrm>
              <a:off x="910640" y="3531961"/>
              <a:ext cx="1527408" cy="20784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sp>
        <p:nvSpPr>
          <p:cNvPr id="116" name="TextBox 115">
            <a:extLst>
              <a:ext uri="{FF2B5EF4-FFF2-40B4-BE49-F238E27FC236}">
                <a16:creationId xmlns="" xmlns:a16="http://schemas.microsoft.com/office/drawing/2014/main" id="{6C5BA893-6E23-4EC5-8411-2FECF9A98CBE}"/>
              </a:ext>
            </a:extLst>
          </p:cNvPr>
          <p:cNvSpPr txBox="1"/>
          <p:nvPr/>
        </p:nvSpPr>
        <p:spPr>
          <a:xfrm>
            <a:off x="10448305" y="3393520"/>
            <a:ext cx="1080120" cy="769441"/>
          </a:xfrm>
          <a:prstGeom prst="rect">
            <a:avLst/>
          </a:prstGeom>
          <a:noFill/>
        </p:spPr>
        <p:txBody>
          <a:bodyPr wrap="square" rtlCol="0" anchor="ctr">
            <a:spAutoFit/>
          </a:bodyPr>
          <a:lstStyle/>
          <a:p>
            <a:r>
              <a:rPr lang="en-US" altLang="ko-KR" sz="4400" b="1" dirty="0">
                <a:solidFill>
                  <a:srgbClr val="3C8677"/>
                </a:solidFill>
                <a:cs typeface="Arial" pitchFamily="34" charset="0"/>
              </a:rPr>
              <a:t>85</a:t>
            </a:r>
            <a:r>
              <a:rPr lang="en-US" altLang="ko-KR" sz="2400" b="1" dirty="0">
                <a:solidFill>
                  <a:srgbClr val="3C8677"/>
                </a:solidFill>
                <a:cs typeface="Arial" pitchFamily="34" charset="0"/>
              </a:rPr>
              <a:t>%</a:t>
            </a:r>
            <a:endParaRPr lang="ko-KR" altLang="en-US" sz="2400" b="1" dirty="0">
              <a:solidFill>
                <a:srgbClr val="3C8677"/>
              </a:solidFill>
              <a:cs typeface="Arial" pitchFamily="34" charset="0"/>
            </a:endParaRPr>
          </a:p>
        </p:txBody>
      </p:sp>
      <p:grpSp>
        <p:nvGrpSpPr>
          <p:cNvPr id="117" name="Group 116">
            <a:extLst>
              <a:ext uri="{FF2B5EF4-FFF2-40B4-BE49-F238E27FC236}">
                <a16:creationId xmlns="" xmlns:a16="http://schemas.microsoft.com/office/drawing/2014/main" id="{2D76EE6C-A2A0-406E-B0A3-46D29005C638}"/>
              </a:ext>
            </a:extLst>
          </p:cNvPr>
          <p:cNvGrpSpPr/>
          <p:nvPr/>
        </p:nvGrpSpPr>
        <p:grpSpPr>
          <a:xfrm>
            <a:off x="8177188" y="4396445"/>
            <a:ext cx="2212467" cy="1053360"/>
            <a:chOff x="910640" y="2975794"/>
            <a:chExt cx="1527408" cy="2634629"/>
          </a:xfrm>
        </p:grpSpPr>
        <p:sp>
          <p:nvSpPr>
            <p:cNvPr id="118" name="TextBox 117">
              <a:extLst>
                <a:ext uri="{FF2B5EF4-FFF2-40B4-BE49-F238E27FC236}">
                  <a16:creationId xmlns="" xmlns:a16="http://schemas.microsoft.com/office/drawing/2014/main" id="{AD763CAB-8355-4580-AFC5-C50A9360D618}"/>
                </a:ext>
              </a:extLst>
            </p:cNvPr>
            <p:cNvSpPr txBox="1"/>
            <p:nvPr/>
          </p:nvSpPr>
          <p:spPr>
            <a:xfrm>
              <a:off x="910640" y="2975794"/>
              <a:ext cx="1527408" cy="769801"/>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19" name="TextBox 118">
              <a:extLst>
                <a:ext uri="{FF2B5EF4-FFF2-40B4-BE49-F238E27FC236}">
                  <a16:creationId xmlns="" xmlns:a16="http://schemas.microsoft.com/office/drawing/2014/main" id="{3791DA14-2705-4244-9247-4813CF6C84C5}"/>
                </a:ext>
              </a:extLst>
            </p:cNvPr>
            <p:cNvSpPr txBox="1"/>
            <p:nvPr/>
          </p:nvSpPr>
          <p:spPr>
            <a:xfrm>
              <a:off x="910640" y="3531961"/>
              <a:ext cx="1527408" cy="20784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120" name="TextBox 119">
            <a:extLst>
              <a:ext uri="{FF2B5EF4-FFF2-40B4-BE49-F238E27FC236}">
                <a16:creationId xmlns="" xmlns:a16="http://schemas.microsoft.com/office/drawing/2014/main" id="{C8F5F719-0898-4F79-85C6-44E641466EC0}"/>
              </a:ext>
            </a:extLst>
          </p:cNvPr>
          <p:cNvSpPr txBox="1"/>
          <p:nvPr/>
        </p:nvSpPr>
        <p:spPr>
          <a:xfrm>
            <a:off x="10448305" y="4559182"/>
            <a:ext cx="1080120" cy="769441"/>
          </a:xfrm>
          <a:prstGeom prst="rect">
            <a:avLst/>
          </a:prstGeom>
          <a:noFill/>
        </p:spPr>
        <p:txBody>
          <a:bodyPr wrap="square" rtlCol="0" anchor="ctr">
            <a:spAutoFit/>
          </a:bodyPr>
          <a:lstStyle/>
          <a:p>
            <a:r>
              <a:rPr lang="en-US" altLang="ko-KR" sz="4400" b="1" dirty="0">
                <a:solidFill>
                  <a:srgbClr val="3C8677"/>
                </a:solidFill>
                <a:cs typeface="Arial" pitchFamily="34" charset="0"/>
              </a:rPr>
              <a:t>67</a:t>
            </a:r>
            <a:r>
              <a:rPr lang="en-US" altLang="ko-KR" sz="2400" b="1" dirty="0">
                <a:solidFill>
                  <a:srgbClr val="3C8677"/>
                </a:solidFill>
                <a:cs typeface="Arial" pitchFamily="34" charset="0"/>
              </a:rPr>
              <a:t>%</a:t>
            </a:r>
            <a:endParaRPr lang="ko-KR" altLang="en-US" sz="2400" b="1" dirty="0">
              <a:solidFill>
                <a:srgbClr val="3C8677"/>
              </a:solidFill>
              <a:cs typeface="Arial" pitchFamily="34" charset="0"/>
            </a:endParaRPr>
          </a:p>
        </p:txBody>
      </p:sp>
      <p:sp>
        <p:nvSpPr>
          <p:cNvPr id="125" name="Oval 21">
            <a:extLst>
              <a:ext uri="{FF2B5EF4-FFF2-40B4-BE49-F238E27FC236}">
                <a16:creationId xmlns="" xmlns:a16="http://schemas.microsoft.com/office/drawing/2014/main" id="{EEFAFC80-AA79-4126-B949-26D3E2E28C86}"/>
              </a:ext>
            </a:extLst>
          </p:cNvPr>
          <p:cNvSpPr>
            <a:spLocks noChangeAspect="1"/>
          </p:cNvSpPr>
          <p:nvPr/>
        </p:nvSpPr>
        <p:spPr>
          <a:xfrm rot="20700000">
            <a:off x="7468732" y="4784596"/>
            <a:ext cx="387594"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6" name="Freeform 95">
            <a:extLst>
              <a:ext uri="{FF2B5EF4-FFF2-40B4-BE49-F238E27FC236}">
                <a16:creationId xmlns="" xmlns:a16="http://schemas.microsoft.com/office/drawing/2014/main" id="{F6268416-03AB-4ED8-9E4A-1DC1DF5279E7}"/>
              </a:ext>
            </a:extLst>
          </p:cNvPr>
          <p:cNvSpPr>
            <a:spLocks/>
          </p:cNvSpPr>
          <p:nvPr/>
        </p:nvSpPr>
        <p:spPr>
          <a:xfrm>
            <a:off x="7493242" y="2443294"/>
            <a:ext cx="338573" cy="338573"/>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8" name="Rounded Rectangle 1">
            <a:extLst>
              <a:ext uri="{FF2B5EF4-FFF2-40B4-BE49-F238E27FC236}">
                <a16:creationId xmlns="" xmlns:a16="http://schemas.microsoft.com/office/drawing/2014/main" id="{1F56A1DC-EF65-4E4D-873C-2A701FE79C0E}"/>
              </a:ext>
            </a:extLst>
          </p:cNvPr>
          <p:cNvSpPr>
            <a:spLocks noChangeAspect="1"/>
          </p:cNvSpPr>
          <p:nvPr/>
        </p:nvSpPr>
        <p:spPr>
          <a:xfrm>
            <a:off x="7562212" y="3613946"/>
            <a:ext cx="200630"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grpSp>
        <p:nvGrpSpPr>
          <p:cNvPr id="5" name="Group 4"/>
          <p:cNvGrpSpPr>
            <a:grpSpLocks noChangeAspect="1"/>
          </p:cNvGrpSpPr>
          <p:nvPr/>
        </p:nvGrpSpPr>
        <p:grpSpPr bwMode="auto">
          <a:xfrm>
            <a:off x="2339975" y="1795463"/>
            <a:ext cx="2973388" cy="3681412"/>
            <a:chOff x="1474" y="1131"/>
            <a:chExt cx="1873" cy="2319"/>
          </a:xfrm>
        </p:grpSpPr>
        <p:sp>
          <p:nvSpPr>
            <p:cNvPr id="6" name="AutoShape 3"/>
            <p:cNvSpPr>
              <a:spLocks noChangeAspect="1" noChangeArrowheads="1" noTextEdit="1"/>
            </p:cNvSpPr>
            <p:nvPr/>
          </p:nvSpPr>
          <p:spPr bwMode="auto">
            <a:xfrm>
              <a:off x="1474" y="1131"/>
              <a:ext cx="1828" cy="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 name="Freeform 5"/>
            <p:cNvSpPr>
              <a:spLocks noEditPoints="1"/>
            </p:cNvSpPr>
            <p:nvPr/>
          </p:nvSpPr>
          <p:spPr bwMode="auto">
            <a:xfrm>
              <a:off x="1517" y="1131"/>
              <a:ext cx="1830" cy="2319"/>
            </a:xfrm>
            <a:custGeom>
              <a:avLst/>
              <a:gdLst>
                <a:gd name="T0" fmla="*/ 39 w 42"/>
                <a:gd name="T1" fmla="*/ 32 h 54"/>
                <a:gd name="T2" fmla="*/ 36 w 42"/>
                <a:gd name="T3" fmla="*/ 32 h 54"/>
                <a:gd name="T4" fmla="*/ 41 w 42"/>
                <a:gd name="T5" fmla="*/ 23 h 54"/>
                <a:gd name="T6" fmla="*/ 39 w 42"/>
                <a:gd name="T7" fmla="*/ 18 h 54"/>
                <a:gd name="T8" fmla="*/ 37 w 42"/>
                <a:gd name="T9" fmla="*/ 13 h 54"/>
                <a:gd name="T10" fmla="*/ 42 w 42"/>
                <a:gd name="T11" fmla="*/ 5 h 54"/>
                <a:gd name="T12" fmla="*/ 37 w 42"/>
                <a:gd name="T13" fmla="*/ 4 h 54"/>
                <a:gd name="T14" fmla="*/ 32 w 42"/>
                <a:gd name="T15" fmla="*/ 0 h 54"/>
                <a:gd name="T16" fmla="*/ 22 w 42"/>
                <a:gd name="T17" fmla="*/ 0 h 54"/>
                <a:gd name="T18" fmla="*/ 7 w 42"/>
                <a:gd name="T19" fmla="*/ 2 h 54"/>
                <a:gd name="T20" fmla="*/ 3 w 42"/>
                <a:gd name="T21" fmla="*/ 4 h 54"/>
                <a:gd name="T22" fmla="*/ 2 w 42"/>
                <a:gd name="T23" fmla="*/ 10 h 54"/>
                <a:gd name="T24" fmla="*/ 6 w 42"/>
                <a:gd name="T25" fmla="*/ 18 h 54"/>
                <a:gd name="T26" fmla="*/ 3 w 42"/>
                <a:gd name="T27" fmla="*/ 18 h 54"/>
                <a:gd name="T28" fmla="*/ 2 w 42"/>
                <a:gd name="T29" fmla="*/ 24 h 54"/>
                <a:gd name="T30" fmla="*/ 6 w 42"/>
                <a:gd name="T31" fmla="*/ 28 h 54"/>
                <a:gd name="T32" fmla="*/ 0 w 42"/>
                <a:gd name="T33" fmla="*/ 34 h 54"/>
                <a:gd name="T34" fmla="*/ 5 w 42"/>
                <a:gd name="T35" fmla="*/ 41 h 54"/>
                <a:gd name="T36" fmla="*/ 6 w 42"/>
                <a:gd name="T37" fmla="*/ 50 h 54"/>
                <a:gd name="T38" fmla="*/ 32 w 42"/>
                <a:gd name="T39" fmla="*/ 54 h 54"/>
                <a:gd name="T40" fmla="*/ 36 w 42"/>
                <a:gd name="T41" fmla="*/ 44 h 54"/>
                <a:gd name="T42" fmla="*/ 41 w 42"/>
                <a:gd name="T43" fmla="*/ 37 h 54"/>
                <a:gd name="T44" fmla="*/ 38 w 42"/>
                <a:gd name="T45" fmla="*/ 22 h 54"/>
                <a:gd name="T46" fmla="*/ 38 w 42"/>
                <a:gd name="T47" fmla="*/ 22 h 54"/>
                <a:gd name="T48" fmla="*/ 37 w 42"/>
                <a:gd name="T49" fmla="*/ 8 h 54"/>
                <a:gd name="T50" fmla="*/ 38 w 42"/>
                <a:gd name="T51" fmla="*/ 7 h 54"/>
                <a:gd name="T52" fmla="*/ 6 w 42"/>
                <a:gd name="T53" fmla="*/ 9 h 54"/>
                <a:gd name="T54" fmla="*/ 5 w 42"/>
                <a:gd name="T55" fmla="*/ 22 h 54"/>
                <a:gd name="T56" fmla="*/ 6 w 42"/>
                <a:gd name="T57" fmla="*/ 23 h 54"/>
                <a:gd name="T58" fmla="*/ 5 w 42"/>
                <a:gd name="T59" fmla="*/ 36 h 54"/>
                <a:gd name="T60" fmla="*/ 5 w 42"/>
                <a:gd name="T61" fmla="*/ 36 h 54"/>
                <a:gd name="T62" fmla="*/ 12 w 42"/>
                <a:gd name="T63" fmla="*/ 49 h 54"/>
                <a:gd name="T64" fmla="*/ 11 w 42"/>
                <a:gd name="T65" fmla="*/ 6 h 54"/>
                <a:gd name="T66" fmla="*/ 30 w 42"/>
                <a:gd name="T67" fmla="*/ 5 h 54"/>
                <a:gd name="T68" fmla="*/ 31 w 42"/>
                <a:gd name="T69" fmla="*/ 27 h 54"/>
                <a:gd name="T70" fmla="*/ 30 w 42"/>
                <a:gd name="T71" fmla="*/ 49 h 54"/>
                <a:gd name="T72" fmla="*/ 38 w 42"/>
                <a:gd name="T7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 h="54">
                  <a:moveTo>
                    <a:pt x="42" y="33"/>
                  </a:moveTo>
                  <a:cubicBezTo>
                    <a:pt x="41" y="32"/>
                    <a:pt x="40" y="32"/>
                    <a:pt x="39" y="32"/>
                  </a:cubicBezTo>
                  <a:cubicBezTo>
                    <a:pt x="38" y="32"/>
                    <a:pt x="38" y="32"/>
                    <a:pt x="37" y="32"/>
                  </a:cubicBezTo>
                  <a:cubicBezTo>
                    <a:pt x="37" y="32"/>
                    <a:pt x="36" y="32"/>
                    <a:pt x="36" y="32"/>
                  </a:cubicBezTo>
                  <a:cubicBezTo>
                    <a:pt x="36" y="31"/>
                    <a:pt x="36" y="28"/>
                    <a:pt x="37" y="27"/>
                  </a:cubicBezTo>
                  <a:cubicBezTo>
                    <a:pt x="38" y="26"/>
                    <a:pt x="40" y="25"/>
                    <a:pt x="41" y="23"/>
                  </a:cubicBezTo>
                  <a:cubicBezTo>
                    <a:pt x="42" y="22"/>
                    <a:pt x="42" y="21"/>
                    <a:pt x="42" y="19"/>
                  </a:cubicBezTo>
                  <a:cubicBezTo>
                    <a:pt x="41" y="18"/>
                    <a:pt x="40" y="18"/>
                    <a:pt x="39" y="18"/>
                  </a:cubicBezTo>
                  <a:cubicBezTo>
                    <a:pt x="36" y="18"/>
                    <a:pt x="36" y="18"/>
                    <a:pt x="36" y="15"/>
                  </a:cubicBezTo>
                  <a:cubicBezTo>
                    <a:pt x="36" y="14"/>
                    <a:pt x="36" y="14"/>
                    <a:pt x="37" y="13"/>
                  </a:cubicBezTo>
                  <a:cubicBezTo>
                    <a:pt x="38" y="12"/>
                    <a:pt x="39" y="11"/>
                    <a:pt x="41" y="10"/>
                  </a:cubicBezTo>
                  <a:cubicBezTo>
                    <a:pt x="42" y="9"/>
                    <a:pt x="42" y="7"/>
                    <a:pt x="42" y="5"/>
                  </a:cubicBezTo>
                  <a:cubicBezTo>
                    <a:pt x="41" y="4"/>
                    <a:pt x="40" y="4"/>
                    <a:pt x="39" y="4"/>
                  </a:cubicBezTo>
                  <a:cubicBezTo>
                    <a:pt x="38" y="4"/>
                    <a:pt x="38" y="4"/>
                    <a:pt x="37" y="4"/>
                  </a:cubicBezTo>
                  <a:cubicBezTo>
                    <a:pt x="37" y="4"/>
                    <a:pt x="36" y="4"/>
                    <a:pt x="36" y="3"/>
                  </a:cubicBezTo>
                  <a:cubicBezTo>
                    <a:pt x="35" y="1"/>
                    <a:pt x="34" y="0"/>
                    <a:pt x="32" y="0"/>
                  </a:cubicBezTo>
                  <a:cubicBezTo>
                    <a:pt x="30" y="0"/>
                    <a:pt x="28" y="0"/>
                    <a:pt x="26" y="0"/>
                  </a:cubicBezTo>
                  <a:cubicBezTo>
                    <a:pt x="25" y="0"/>
                    <a:pt x="23" y="0"/>
                    <a:pt x="22" y="0"/>
                  </a:cubicBezTo>
                  <a:cubicBezTo>
                    <a:pt x="18" y="0"/>
                    <a:pt x="14" y="0"/>
                    <a:pt x="10" y="0"/>
                  </a:cubicBezTo>
                  <a:cubicBezTo>
                    <a:pt x="8" y="0"/>
                    <a:pt x="7" y="1"/>
                    <a:pt x="7" y="2"/>
                  </a:cubicBezTo>
                  <a:cubicBezTo>
                    <a:pt x="6" y="4"/>
                    <a:pt x="5" y="4"/>
                    <a:pt x="4" y="4"/>
                  </a:cubicBezTo>
                  <a:cubicBezTo>
                    <a:pt x="4" y="4"/>
                    <a:pt x="3" y="4"/>
                    <a:pt x="3" y="4"/>
                  </a:cubicBezTo>
                  <a:cubicBezTo>
                    <a:pt x="1" y="4"/>
                    <a:pt x="1" y="5"/>
                    <a:pt x="0" y="6"/>
                  </a:cubicBezTo>
                  <a:cubicBezTo>
                    <a:pt x="0" y="8"/>
                    <a:pt x="1" y="9"/>
                    <a:pt x="2" y="10"/>
                  </a:cubicBezTo>
                  <a:cubicBezTo>
                    <a:pt x="3" y="11"/>
                    <a:pt x="4" y="12"/>
                    <a:pt x="5" y="13"/>
                  </a:cubicBezTo>
                  <a:cubicBezTo>
                    <a:pt x="6" y="13"/>
                    <a:pt x="7" y="17"/>
                    <a:pt x="6" y="18"/>
                  </a:cubicBezTo>
                  <a:cubicBezTo>
                    <a:pt x="5" y="18"/>
                    <a:pt x="4" y="18"/>
                    <a:pt x="3" y="18"/>
                  </a:cubicBezTo>
                  <a:cubicBezTo>
                    <a:pt x="3" y="18"/>
                    <a:pt x="3" y="18"/>
                    <a:pt x="3" y="18"/>
                  </a:cubicBezTo>
                  <a:cubicBezTo>
                    <a:pt x="1" y="18"/>
                    <a:pt x="1" y="19"/>
                    <a:pt x="0" y="20"/>
                  </a:cubicBezTo>
                  <a:cubicBezTo>
                    <a:pt x="0" y="22"/>
                    <a:pt x="1" y="23"/>
                    <a:pt x="2" y="24"/>
                  </a:cubicBezTo>
                  <a:cubicBezTo>
                    <a:pt x="3" y="25"/>
                    <a:pt x="4" y="26"/>
                    <a:pt x="5" y="27"/>
                  </a:cubicBezTo>
                  <a:cubicBezTo>
                    <a:pt x="6" y="27"/>
                    <a:pt x="6" y="28"/>
                    <a:pt x="6" y="28"/>
                  </a:cubicBezTo>
                  <a:cubicBezTo>
                    <a:pt x="6" y="32"/>
                    <a:pt x="6" y="32"/>
                    <a:pt x="3" y="32"/>
                  </a:cubicBezTo>
                  <a:cubicBezTo>
                    <a:pt x="2" y="32"/>
                    <a:pt x="1" y="33"/>
                    <a:pt x="0" y="34"/>
                  </a:cubicBezTo>
                  <a:cubicBezTo>
                    <a:pt x="0" y="35"/>
                    <a:pt x="0" y="37"/>
                    <a:pt x="2" y="38"/>
                  </a:cubicBezTo>
                  <a:cubicBezTo>
                    <a:pt x="3" y="39"/>
                    <a:pt x="4" y="40"/>
                    <a:pt x="5" y="41"/>
                  </a:cubicBezTo>
                  <a:cubicBezTo>
                    <a:pt x="6" y="42"/>
                    <a:pt x="6" y="42"/>
                    <a:pt x="6" y="43"/>
                  </a:cubicBezTo>
                  <a:cubicBezTo>
                    <a:pt x="6" y="45"/>
                    <a:pt x="6" y="47"/>
                    <a:pt x="6" y="50"/>
                  </a:cubicBezTo>
                  <a:cubicBezTo>
                    <a:pt x="6" y="52"/>
                    <a:pt x="8" y="54"/>
                    <a:pt x="11" y="54"/>
                  </a:cubicBezTo>
                  <a:cubicBezTo>
                    <a:pt x="18" y="54"/>
                    <a:pt x="25" y="54"/>
                    <a:pt x="32" y="54"/>
                  </a:cubicBezTo>
                  <a:cubicBezTo>
                    <a:pt x="34" y="54"/>
                    <a:pt x="36" y="52"/>
                    <a:pt x="36" y="49"/>
                  </a:cubicBezTo>
                  <a:cubicBezTo>
                    <a:pt x="36" y="48"/>
                    <a:pt x="36" y="46"/>
                    <a:pt x="36" y="44"/>
                  </a:cubicBezTo>
                  <a:cubicBezTo>
                    <a:pt x="36" y="43"/>
                    <a:pt x="36" y="42"/>
                    <a:pt x="37" y="41"/>
                  </a:cubicBezTo>
                  <a:cubicBezTo>
                    <a:pt x="39" y="40"/>
                    <a:pt x="40" y="39"/>
                    <a:pt x="41" y="37"/>
                  </a:cubicBezTo>
                  <a:cubicBezTo>
                    <a:pt x="42" y="36"/>
                    <a:pt x="42" y="35"/>
                    <a:pt x="42" y="33"/>
                  </a:cubicBezTo>
                  <a:close/>
                  <a:moveTo>
                    <a:pt x="38" y="22"/>
                  </a:moveTo>
                  <a:cubicBezTo>
                    <a:pt x="37" y="22"/>
                    <a:pt x="37" y="22"/>
                    <a:pt x="37" y="23"/>
                  </a:cubicBezTo>
                  <a:cubicBezTo>
                    <a:pt x="36" y="21"/>
                    <a:pt x="36" y="21"/>
                    <a:pt x="38" y="22"/>
                  </a:cubicBezTo>
                  <a:close/>
                  <a:moveTo>
                    <a:pt x="38" y="7"/>
                  </a:moveTo>
                  <a:cubicBezTo>
                    <a:pt x="38" y="8"/>
                    <a:pt x="37" y="8"/>
                    <a:pt x="37" y="8"/>
                  </a:cubicBezTo>
                  <a:cubicBezTo>
                    <a:pt x="37" y="8"/>
                    <a:pt x="37" y="9"/>
                    <a:pt x="37" y="9"/>
                  </a:cubicBezTo>
                  <a:cubicBezTo>
                    <a:pt x="36" y="7"/>
                    <a:pt x="37" y="7"/>
                    <a:pt x="38" y="7"/>
                  </a:cubicBezTo>
                  <a:close/>
                  <a:moveTo>
                    <a:pt x="5" y="8"/>
                  </a:moveTo>
                  <a:cubicBezTo>
                    <a:pt x="6" y="7"/>
                    <a:pt x="6" y="7"/>
                    <a:pt x="6" y="9"/>
                  </a:cubicBezTo>
                  <a:cubicBezTo>
                    <a:pt x="5" y="8"/>
                    <a:pt x="5" y="8"/>
                    <a:pt x="5" y="8"/>
                  </a:cubicBezTo>
                  <a:close/>
                  <a:moveTo>
                    <a:pt x="5" y="22"/>
                  </a:moveTo>
                  <a:cubicBezTo>
                    <a:pt x="5" y="21"/>
                    <a:pt x="5" y="21"/>
                    <a:pt x="5" y="21"/>
                  </a:cubicBezTo>
                  <a:cubicBezTo>
                    <a:pt x="6" y="21"/>
                    <a:pt x="6" y="22"/>
                    <a:pt x="6" y="23"/>
                  </a:cubicBezTo>
                  <a:cubicBezTo>
                    <a:pt x="5" y="23"/>
                    <a:pt x="5" y="22"/>
                    <a:pt x="5" y="22"/>
                  </a:cubicBezTo>
                  <a:close/>
                  <a:moveTo>
                    <a:pt x="5" y="36"/>
                  </a:moveTo>
                  <a:cubicBezTo>
                    <a:pt x="6" y="36"/>
                    <a:pt x="6" y="36"/>
                    <a:pt x="6" y="37"/>
                  </a:cubicBezTo>
                  <a:cubicBezTo>
                    <a:pt x="5" y="36"/>
                    <a:pt x="5" y="36"/>
                    <a:pt x="5" y="36"/>
                  </a:cubicBezTo>
                  <a:close/>
                  <a:moveTo>
                    <a:pt x="30" y="49"/>
                  </a:moveTo>
                  <a:cubicBezTo>
                    <a:pt x="24" y="49"/>
                    <a:pt x="18" y="49"/>
                    <a:pt x="12" y="49"/>
                  </a:cubicBezTo>
                  <a:cubicBezTo>
                    <a:pt x="11" y="49"/>
                    <a:pt x="11" y="49"/>
                    <a:pt x="11" y="48"/>
                  </a:cubicBezTo>
                  <a:cubicBezTo>
                    <a:pt x="11" y="34"/>
                    <a:pt x="11" y="20"/>
                    <a:pt x="11" y="6"/>
                  </a:cubicBezTo>
                  <a:cubicBezTo>
                    <a:pt x="11" y="5"/>
                    <a:pt x="11" y="5"/>
                    <a:pt x="12" y="5"/>
                  </a:cubicBezTo>
                  <a:cubicBezTo>
                    <a:pt x="18" y="5"/>
                    <a:pt x="24" y="5"/>
                    <a:pt x="30" y="5"/>
                  </a:cubicBezTo>
                  <a:cubicBezTo>
                    <a:pt x="31" y="5"/>
                    <a:pt x="31" y="5"/>
                    <a:pt x="31" y="6"/>
                  </a:cubicBezTo>
                  <a:cubicBezTo>
                    <a:pt x="31" y="13"/>
                    <a:pt x="31" y="20"/>
                    <a:pt x="31" y="27"/>
                  </a:cubicBezTo>
                  <a:cubicBezTo>
                    <a:pt x="31" y="34"/>
                    <a:pt x="31" y="41"/>
                    <a:pt x="31" y="47"/>
                  </a:cubicBezTo>
                  <a:cubicBezTo>
                    <a:pt x="31" y="49"/>
                    <a:pt x="31" y="49"/>
                    <a:pt x="30" y="49"/>
                  </a:cubicBezTo>
                  <a:close/>
                  <a:moveTo>
                    <a:pt x="37" y="37"/>
                  </a:moveTo>
                  <a:cubicBezTo>
                    <a:pt x="36" y="36"/>
                    <a:pt x="36" y="36"/>
                    <a:pt x="38" y="36"/>
                  </a:cubicBezTo>
                  <a:cubicBezTo>
                    <a:pt x="37" y="36"/>
                    <a:pt x="37" y="36"/>
                    <a:pt x="37" y="37"/>
                  </a:cubicBezTo>
                  <a:close/>
                </a:path>
              </a:pathLst>
            </a:custGeom>
            <a:solidFill>
              <a:srgbClr val="3C8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
        <p:nvSpPr>
          <p:cNvPr id="24" name="Elipse 23"/>
          <p:cNvSpPr/>
          <p:nvPr/>
        </p:nvSpPr>
        <p:spPr>
          <a:xfrm>
            <a:off x="3485750" y="4104155"/>
            <a:ext cx="750099" cy="75009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Elipse 24"/>
          <p:cNvSpPr/>
          <p:nvPr/>
        </p:nvSpPr>
        <p:spPr>
          <a:xfrm>
            <a:off x="3485750" y="3163510"/>
            <a:ext cx="750099" cy="7500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Elipse 25"/>
          <p:cNvSpPr/>
          <p:nvPr/>
        </p:nvSpPr>
        <p:spPr>
          <a:xfrm>
            <a:off x="3477398" y="2237529"/>
            <a:ext cx="750099" cy="7500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55532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18803" y="601547"/>
            <a:ext cx="11573197" cy="724247"/>
          </a:xfrm>
        </p:spPr>
        <p:txBody>
          <a:bodyPr>
            <a:noAutofit/>
          </a:bodyPr>
          <a:lstStyle/>
          <a:p>
            <a:pPr marL="0" indent="0">
              <a:buNone/>
            </a:pPr>
            <a:r>
              <a:rPr lang="en-US" sz="4800" b="1" dirty="0">
                <a:solidFill>
                  <a:srgbClr val="3C8677"/>
                </a:solidFill>
              </a:rPr>
              <a:t>Infographic Style</a:t>
            </a:r>
          </a:p>
        </p:txBody>
      </p:sp>
      <p:sp>
        <p:nvSpPr>
          <p:cNvPr id="3" name="TextBox 2">
            <a:extLst>
              <a:ext uri="{FF2B5EF4-FFF2-40B4-BE49-F238E27FC236}">
                <a16:creationId xmlns="" xmlns:a16="http://schemas.microsoft.com/office/drawing/2014/main" id="{81907B9E-8ADF-41A2-9239-04E20A4A2903}"/>
              </a:ext>
            </a:extLst>
          </p:cNvPr>
          <p:cNvSpPr txBox="1"/>
          <p:nvPr/>
        </p:nvSpPr>
        <p:spPr>
          <a:xfrm>
            <a:off x="609715" y="1746239"/>
            <a:ext cx="3253358" cy="707886"/>
          </a:xfrm>
          <a:prstGeom prst="rect">
            <a:avLst/>
          </a:prstGeom>
          <a:noFill/>
        </p:spPr>
        <p:txBody>
          <a:bodyPr wrap="square" rtlCol="0">
            <a:spAutoFit/>
          </a:bodyPr>
          <a:lstStyle/>
          <a:p>
            <a:r>
              <a:rPr lang="en-US" altLang="ko-KR" sz="2000" b="1" dirty="0">
                <a:solidFill>
                  <a:schemeClr val="tx1">
                    <a:lumMod val="75000"/>
                    <a:lumOff val="25000"/>
                  </a:schemeClr>
                </a:solidFill>
                <a:cs typeface="Arial" pitchFamily="34" charset="0"/>
              </a:rPr>
              <a:t>Modern  PowerPoint  Presentation</a:t>
            </a:r>
            <a:endParaRPr lang="ko-KR" altLang="en-US" sz="2000" b="1" dirty="0">
              <a:solidFill>
                <a:schemeClr val="tx1">
                  <a:lumMod val="75000"/>
                  <a:lumOff val="25000"/>
                </a:schemeClr>
              </a:solidFill>
              <a:cs typeface="Arial" pitchFamily="34" charset="0"/>
            </a:endParaRPr>
          </a:p>
        </p:txBody>
      </p:sp>
      <p:sp>
        <p:nvSpPr>
          <p:cNvPr id="7" name="TextBox 6">
            <a:extLst>
              <a:ext uri="{FF2B5EF4-FFF2-40B4-BE49-F238E27FC236}">
                <a16:creationId xmlns="" xmlns:a16="http://schemas.microsoft.com/office/drawing/2014/main" id="{321F82E1-0C31-4120-8336-88AA7BFE9407}"/>
              </a:ext>
            </a:extLst>
          </p:cNvPr>
          <p:cNvSpPr txBox="1"/>
          <p:nvPr/>
        </p:nvSpPr>
        <p:spPr>
          <a:xfrm>
            <a:off x="609715" y="2570769"/>
            <a:ext cx="3253358" cy="267765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Easy to change colors, photos and Text. You can simply impress your audience and add a unique zing and appeal to your Presentations. Get a modern PowerPoint  Presentation that is beautifully designed. Easy to change colors, photos and Text.  </a:t>
            </a:r>
          </a:p>
        </p:txBody>
      </p:sp>
      <p:sp>
        <p:nvSpPr>
          <p:cNvPr id="38" name="TextBox 6">
            <a:extLst>
              <a:ext uri="{FF2B5EF4-FFF2-40B4-BE49-F238E27FC236}">
                <a16:creationId xmlns="" xmlns:a16="http://schemas.microsoft.com/office/drawing/2014/main" id="{321F82E1-0C31-4120-8336-88AA7BFE9407}"/>
              </a:ext>
            </a:extLst>
          </p:cNvPr>
          <p:cNvSpPr txBox="1"/>
          <p:nvPr/>
        </p:nvSpPr>
        <p:spPr>
          <a:xfrm>
            <a:off x="3863073" y="2570769"/>
            <a:ext cx="3253358" cy="267765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Easy to change colors, photos and Text. You can simply impress your audience and add a unique zing and appeal to your Presentations. Get a modern PowerPoint  Presentation that is beautifully designed. Easy to change colors, photos and Text.  </a:t>
            </a:r>
          </a:p>
        </p:txBody>
      </p:sp>
      <p:pic>
        <p:nvPicPr>
          <p:cNvPr id="4" name="Imagen 3"/>
          <p:cNvPicPr>
            <a:picLocks noChangeAspect="1"/>
          </p:cNvPicPr>
          <p:nvPr/>
        </p:nvPicPr>
        <p:blipFill>
          <a:blip r:embed="rId2"/>
          <a:stretch>
            <a:fillRect/>
          </a:stretch>
        </p:blipFill>
        <p:spPr>
          <a:xfrm>
            <a:off x="7776083" y="1876867"/>
            <a:ext cx="3493599" cy="4274688"/>
          </a:xfrm>
          <a:prstGeom prst="rect">
            <a:avLst/>
          </a:prstGeom>
        </p:spPr>
      </p:pic>
    </p:spTree>
    <p:extLst>
      <p:ext uri="{BB962C8B-B14F-4D97-AF65-F5344CB8AC3E}">
        <p14:creationId xmlns:p14="http://schemas.microsoft.com/office/powerpoint/2010/main" val="1905950680"/>
      </p:ext>
    </p:extLst>
  </p:cSld>
  <p:clrMapOvr>
    <a:masterClrMapping/>
  </p:clrMapOvr>
  <p:transition spd="slow" advClick="0" advTm="1000">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xmlns="" id="{B29E6B8E-4D3F-4201-BB06-DA8B6E583EB8}"/>
              </a:ext>
            </a:extLst>
          </p:cNvPr>
          <p:cNvGrpSpPr/>
          <p:nvPr/>
        </p:nvGrpSpPr>
        <p:grpSpPr>
          <a:xfrm>
            <a:off x="6583050" y="2065162"/>
            <a:ext cx="3995611" cy="802360"/>
            <a:chOff x="6582369" y="2065640"/>
            <a:chExt cx="3996536" cy="802546"/>
          </a:xfrm>
        </p:grpSpPr>
        <p:grpSp>
          <p:nvGrpSpPr>
            <p:cNvPr id="26" name="íṩḻîḓè">
              <a:extLst>
                <a:ext uri="{FF2B5EF4-FFF2-40B4-BE49-F238E27FC236}">
                  <a16:creationId xmlns:a16="http://schemas.microsoft.com/office/drawing/2014/main" xmlns="" id="{1DE4C86F-353F-48E5-859F-7B8486E9CB74}"/>
                </a:ext>
              </a:extLst>
            </p:cNvPr>
            <p:cNvGrpSpPr/>
            <p:nvPr/>
          </p:nvGrpSpPr>
          <p:grpSpPr>
            <a:xfrm flipH="1">
              <a:off x="9914508" y="2134716"/>
              <a:ext cx="664397" cy="664395"/>
              <a:chOff x="953424" y="1486519"/>
              <a:chExt cx="2228412" cy="2228408"/>
            </a:xfrm>
            <a:solidFill>
              <a:schemeClr val="accent1"/>
            </a:solidFill>
          </p:grpSpPr>
          <p:sp>
            <p:nvSpPr>
              <p:cNvPr id="30" name="ïṧľíḓè">
                <a:extLst>
                  <a:ext uri="{FF2B5EF4-FFF2-40B4-BE49-F238E27FC236}">
                    <a16:creationId xmlns:a16="http://schemas.microsoft.com/office/drawing/2014/main" xmlns="" id="{DB4B5F1A-639B-44F5-99FF-DCBC2E630267}"/>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C867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latin typeface="Source Han Sans CN Medium" panose="020B0500000000000000" pitchFamily="34" charset="-128"/>
                </a:endParaRPr>
              </a:p>
            </p:txBody>
          </p:sp>
          <p:sp>
            <p:nvSpPr>
              <p:cNvPr id="31" name="ïśḻíḓé">
                <a:extLst>
                  <a:ext uri="{FF2B5EF4-FFF2-40B4-BE49-F238E27FC236}">
                    <a16:creationId xmlns:a16="http://schemas.microsoft.com/office/drawing/2014/main" xmlns="" id="{D08EDCDC-2150-40A1-A151-140D0DE60180}"/>
                  </a:ext>
                </a:extLst>
              </p:cNvPr>
              <p:cNvSpPr/>
              <p:nvPr/>
            </p:nvSpPr>
            <p:spPr>
              <a:xfrm>
                <a:off x="1376346" y="1909439"/>
                <a:ext cx="1382568" cy="1382568"/>
              </a:xfrm>
              <a:prstGeom prst="ellipse">
                <a:avLst/>
              </a:prstGeom>
              <a:solidFill>
                <a:srgbClr val="3C867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100" dirty="0">
                    <a:latin typeface="Source Han Sans CN Medium" panose="020B0500000000000000" pitchFamily="34" charset="-128"/>
                  </a:rPr>
                  <a:t>01</a:t>
                </a:r>
              </a:p>
            </p:txBody>
          </p:sp>
        </p:grpSp>
        <p:grpSp>
          <p:nvGrpSpPr>
            <p:cNvPr id="27" name="îṡḻîḓe">
              <a:extLst>
                <a:ext uri="{FF2B5EF4-FFF2-40B4-BE49-F238E27FC236}">
                  <a16:creationId xmlns:a16="http://schemas.microsoft.com/office/drawing/2014/main" xmlns="" id="{ED51C1B6-50C7-4611-B14B-99B4F5D27D21}"/>
                </a:ext>
              </a:extLst>
            </p:cNvPr>
            <p:cNvGrpSpPr/>
            <p:nvPr/>
          </p:nvGrpSpPr>
          <p:grpSpPr>
            <a:xfrm>
              <a:off x="6582369" y="2065640"/>
              <a:ext cx="3332140" cy="802546"/>
              <a:chOff x="793990" y="1227225"/>
              <a:chExt cx="2299240" cy="866137"/>
            </a:xfrm>
          </p:grpSpPr>
          <p:sp>
            <p:nvSpPr>
              <p:cNvPr id="28" name="ïsļïḓe">
                <a:extLst>
                  <a:ext uri="{FF2B5EF4-FFF2-40B4-BE49-F238E27FC236}">
                    <a16:creationId xmlns:a16="http://schemas.microsoft.com/office/drawing/2014/main" xmlns="" id="{2D86118F-284E-4AA9-AAAD-47CE4A91DED6}"/>
                  </a:ext>
                </a:extLst>
              </p:cNvPr>
              <p:cNvSpPr txBox="1">
                <a:spLocks/>
              </p:cNvSpPr>
              <p:nvPr/>
            </p:nvSpPr>
            <p:spPr bwMode="auto">
              <a:xfrm>
                <a:off x="793990" y="1227225"/>
                <a:ext cx="2299240" cy="309958"/>
              </a:xfrm>
              <a:prstGeom prst="rect">
                <a:avLst/>
              </a:prstGeom>
              <a:noFill/>
            </p:spPr>
            <p:txBody>
              <a:bodyPr wrap="none" lIns="0" tIns="0" rIns="359917" bIns="0" anchor="ctr" anchorCtr="0">
                <a:normAutofit lnSpcReduction="10000"/>
              </a:bodyPr>
              <a:lstStyle/>
              <a:p>
                <a:pPr algn="r" latinLnBrk="0"/>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rPr>
                  <a:t>Title Preset</a:t>
                </a:r>
                <a:endParaRPr lang="zh-CN" altLang="en-US" sz="20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9" name="íṥlîḓé">
                <a:extLst>
                  <a:ext uri="{FF2B5EF4-FFF2-40B4-BE49-F238E27FC236}">
                    <a16:creationId xmlns:a16="http://schemas.microsoft.com/office/drawing/2014/main" xmlns="" id="{E4901AD7-E0C1-4D81-9F86-3652481BE0E6}"/>
                  </a:ext>
                </a:extLst>
              </p:cNvPr>
              <p:cNvSpPr txBox="1">
                <a:spLocks/>
              </p:cNvSpPr>
              <p:nvPr/>
            </p:nvSpPr>
            <p:spPr bwMode="auto">
              <a:xfrm>
                <a:off x="793990" y="1537183"/>
                <a:ext cx="2299240" cy="556179"/>
              </a:xfrm>
              <a:prstGeom prst="rect">
                <a:avLst/>
              </a:prstGeom>
              <a:noFill/>
            </p:spPr>
            <p:txBody>
              <a:bodyPr wrap="square" lIns="0" tIns="0" rIns="359917" bIns="0" anchor="ctr" anchorCtr="0">
                <a:normAutofit/>
              </a:bodyPr>
              <a:lstStyle/>
              <a:p>
                <a:pPr algn="r">
                  <a:lnSpc>
                    <a:spcPct val="120000"/>
                  </a:lnSpc>
                </a:pPr>
                <a:r>
                  <a:rPr lang="en-US" altLang="zh-CN" sz="11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Theme fonts recommended. </a:t>
                </a:r>
                <a:endParaRPr lang="zh-CN" altLang="en-US" sz="11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grpSp>
      </p:grpSp>
      <p:grpSp>
        <p:nvGrpSpPr>
          <p:cNvPr id="32" name="组合 31">
            <a:extLst>
              <a:ext uri="{FF2B5EF4-FFF2-40B4-BE49-F238E27FC236}">
                <a16:creationId xmlns:a16="http://schemas.microsoft.com/office/drawing/2014/main" xmlns="" id="{F2870B3F-FEC8-49A4-AEBA-90EAEFD39816}"/>
              </a:ext>
            </a:extLst>
          </p:cNvPr>
          <p:cNvGrpSpPr/>
          <p:nvPr/>
        </p:nvGrpSpPr>
        <p:grpSpPr>
          <a:xfrm>
            <a:off x="6583050" y="3440974"/>
            <a:ext cx="3995611" cy="802360"/>
            <a:chOff x="6582369" y="3441771"/>
            <a:chExt cx="3996536" cy="802546"/>
          </a:xfrm>
        </p:grpSpPr>
        <p:grpSp>
          <p:nvGrpSpPr>
            <p:cNvPr id="33" name="iś1íďe">
              <a:extLst>
                <a:ext uri="{FF2B5EF4-FFF2-40B4-BE49-F238E27FC236}">
                  <a16:creationId xmlns:a16="http://schemas.microsoft.com/office/drawing/2014/main" xmlns="" id="{49D2E86B-9551-47E8-9A2E-442973061325}"/>
                </a:ext>
              </a:extLst>
            </p:cNvPr>
            <p:cNvGrpSpPr/>
            <p:nvPr/>
          </p:nvGrpSpPr>
          <p:grpSpPr>
            <a:xfrm flipH="1">
              <a:off x="9914508" y="3511003"/>
              <a:ext cx="664397" cy="664395"/>
              <a:chOff x="953424" y="1486519"/>
              <a:chExt cx="2228412" cy="2228408"/>
            </a:xfrm>
            <a:solidFill>
              <a:schemeClr val="accent2"/>
            </a:solidFill>
          </p:grpSpPr>
          <p:sp>
            <p:nvSpPr>
              <p:cNvPr id="37" name="ïṣ1ïḋè">
                <a:extLst>
                  <a:ext uri="{FF2B5EF4-FFF2-40B4-BE49-F238E27FC236}">
                    <a16:creationId xmlns:a16="http://schemas.microsoft.com/office/drawing/2014/main" xmlns="" id="{0F77C53D-58A6-47C6-BDD2-F6B5C7315407}"/>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C867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latin typeface="Source Han Sans CN Medium" panose="020B0500000000000000" pitchFamily="34" charset="-128"/>
                </a:endParaRPr>
              </a:p>
            </p:txBody>
          </p:sp>
          <p:sp>
            <p:nvSpPr>
              <p:cNvPr id="38" name="îşļïde">
                <a:extLst>
                  <a:ext uri="{FF2B5EF4-FFF2-40B4-BE49-F238E27FC236}">
                    <a16:creationId xmlns:a16="http://schemas.microsoft.com/office/drawing/2014/main" xmlns="" id="{D139EE26-BDBD-4D2D-8839-D75240F9F859}"/>
                  </a:ext>
                </a:extLst>
              </p:cNvPr>
              <p:cNvSpPr/>
              <p:nvPr/>
            </p:nvSpPr>
            <p:spPr>
              <a:xfrm>
                <a:off x="1376346" y="1909439"/>
                <a:ext cx="1382568" cy="1382568"/>
              </a:xfrm>
              <a:prstGeom prst="ellipse">
                <a:avLst/>
              </a:prstGeom>
              <a:solidFill>
                <a:srgbClr val="3C867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100" dirty="0">
                    <a:latin typeface="Source Han Sans CN Medium" panose="020B0500000000000000" pitchFamily="34" charset="-128"/>
                  </a:rPr>
                  <a:t>02</a:t>
                </a:r>
              </a:p>
            </p:txBody>
          </p:sp>
        </p:grpSp>
        <p:grpSp>
          <p:nvGrpSpPr>
            <p:cNvPr id="34" name="ïSlidé">
              <a:extLst>
                <a:ext uri="{FF2B5EF4-FFF2-40B4-BE49-F238E27FC236}">
                  <a16:creationId xmlns:a16="http://schemas.microsoft.com/office/drawing/2014/main" xmlns="" id="{71165D3E-D4AE-4F7B-B2BB-B0B3C6DB650D}"/>
                </a:ext>
              </a:extLst>
            </p:cNvPr>
            <p:cNvGrpSpPr/>
            <p:nvPr/>
          </p:nvGrpSpPr>
          <p:grpSpPr>
            <a:xfrm>
              <a:off x="6582369" y="3441771"/>
              <a:ext cx="3332140" cy="802546"/>
              <a:chOff x="793990" y="1227225"/>
              <a:chExt cx="2299240" cy="866137"/>
            </a:xfrm>
          </p:grpSpPr>
          <p:sp>
            <p:nvSpPr>
              <p:cNvPr id="35" name="ïṩ1îḓe">
                <a:extLst>
                  <a:ext uri="{FF2B5EF4-FFF2-40B4-BE49-F238E27FC236}">
                    <a16:creationId xmlns:a16="http://schemas.microsoft.com/office/drawing/2014/main" xmlns="" id="{A2442077-DB10-4888-86A0-7192C5F73BB4}"/>
                  </a:ext>
                </a:extLst>
              </p:cNvPr>
              <p:cNvSpPr txBox="1">
                <a:spLocks/>
              </p:cNvSpPr>
              <p:nvPr/>
            </p:nvSpPr>
            <p:spPr bwMode="auto">
              <a:xfrm>
                <a:off x="793990" y="1227225"/>
                <a:ext cx="2299240" cy="309958"/>
              </a:xfrm>
              <a:prstGeom prst="rect">
                <a:avLst/>
              </a:prstGeom>
              <a:noFill/>
            </p:spPr>
            <p:txBody>
              <a:bodyPr wrap="none" lIns="0" tIns="0" rIns="359917" bIns="0" anchor="ctr" anchorCtr="0">
                <a:normAutofit lnSpcReduction="10000"/>
              </a:bodyPr>
              <a:lstStyle/>
              <a:p>
                <a:pPr algn="r" latinLnBrk="0"/>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rPr>
                  <a:t>Title Preset</a:t>
                </a:r>
                <a:endParaRPr lang="zh-CN" altLang="en-US" sz="20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36" name="ïṩļídé">
                <a:extLst>
                  <a:ext uri="{FF2B5EF4-FFF2-40B4-BE49-F238E27FC236}">
                    <a16:creationId xmlns:a16="http://schemas.microsoft.com/office/drawing/2014/main" xmlns="" id="{DBEFD1EC-9521-4887-8A18-7995837E677D}"/>
                  </a:ext>
                </a:extLst>
              </p:cNvPr>
              <p:cNvSpPr txBox="1">
                <a:spLocks/>
              </p:cNvSpPr>
              <p:nvPr/>
            </p:nvSpPr>
            <p:spPr bwMode="auto">
              <a:xfrm>
                <a:off x="793990" y="1537183"/>
                <a:ext cx="2299240" cy="556179"/>
              </a:xfrm>
              <a:prstGeom prst="rect">
                <a:avLst/>
              </a:prstGeom>
              <a:noFill/>
            </p:spPr>
            <p:txBody>
              <a:bodyPr wrap="square" lIns="0" tIns="0" rIns="359917" bIns="0" anchor="ctr" anchorCtr="0">
                <a:normAutofit/>
              </a:bodyPr>
              <a:lstStyle/>
              <a:p>
                <a:pPr algn="r">
                  <a:lnSpc>
                    <a:spcPct val="120000"/>
                  </a:lnSpc>
                </a:pPr>
                <a:r>
                  <a:rPr lang="en-US" altLang="zh-CN" sz="11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Theme fonts recommended. </a:t>
                </a:r>
                <a:endParaRPr lang="zh-CN" altLang="en-US" sz="11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grpSp>
      </p:grpSp>
      <p:grpSp>
        <p:nvGrpSpPr>
          <p:cNvPr id="39" name="组合 38">
            <a:extLst>
              <a:ext uri="{FF2B5EF4-FFF2-40B4-BE49-F238E27FC236}">
                <a16:creationId xmlns:a16="http://schemas.microsoft.com/office/drawing/2014/main" xmlns="" id="{B230E099-6E54-4099-A55F-DBD17077D038}"/>
              </a:ext>
            </a:extLst>
          </p:cNvPr>
          <p:cNvGrpSpPr/>
          <p:nvPr/>
        </p:nvGrpSpPr>
        <p:grpSpPr>
          <a:xfrm>
            <a:off x="6583050" y="4817098"/>
            <a:ext cx="3995611" cy="802360"/>
            <a:chOff x="6582369" y="4818213"/>
            <a:chExt cx="3996536" cy="802546"/>
          </a:xfrm>
        </p:grpSpPr>
        <p:grpSp>
          <p:nvGrpSpPr>
            <p:cNvPr id="40" name="ïṥḻïďé">
              <a:extLst>
                <a:ext uri="{FF2B5EF4-FFF2-40B4-BE49-F238E27FC236}">
                  <a16:creationId xmlns:a16="http://schemas.microsoft.com/office/drawing/2014/main" xmlns="" id="{217FFC3A-8285-405C-B4A9-47B7893685D5}"/>
                </a:ext>
              </a:extLst>
            </p:cNvPr>
            <p:cNvGrpSpPr/>
            <p:nvPr/>
          </p:nvGrpSpPr>
          <p:grpSpPr>
            <a:xfrm flipH="1">
              <a:off x="9914508" y="4887290"/>
              <a:ext cx="664397" cy="664395"/>
              <a:chOff x="953424" y="1486519"/>
              <a:chExt cx="2228412" cy="2228408"/>
            </a:xfrm>
            <a:solidFill>
              <a:schemeClr val="accent3"/>
            </a:solidFill>
          </p:grpSpPr>
          <p:sp>
            <p:nvSpPr>
              <p:cNvPr id="44" name="îšḻiḍè">
                <a:extLst>
                  <a:ext uri="{FF2B5EF4-FFF2-40B4-BE49-F238E27FC236}">
                    <a16:creationId xmlns:a16="http://schemas.microsoft.com/office/drawing/2014/main" xmlns="" id="{D02E927A-4C94-4E70-A7ED-37164C8B1177}"/>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C867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latin typeface="Source Han Sans CN Medium" panose="020B0500000000000000" pitchFamily="34" charset="-128"/>
                </a:endParaRPr>
              </a:p>
            </p:txBody>
          </p:sp>
          <p:sp>
            <p:nvSpPr>
              <p:cNvPr id="45" name="išľíďê">
                <a:extLst>
                  <a:ext uri="{FF2B5EF4-FFF2-40B4-BE49-F238E27FC236}">
                    <a16:creationId xmlns:a16="http://schemas.microsoft.com/office/drawing/2014/main" xmlns="" id="{3E3F4A4F-A353-4F0E-824C-3F62D88050DD}"/>
                  </a:ext>
                </a:extLst>
              </p:cNvPr>
              <p:cNvSpPr/>
              <p:nvPr/>
            </p:nvSpPr>
            <p:spPr>
              <a:xfrm>
                <a:off x="1376346" y="1909439"/>
                <a:ext cx="1382568" cy="1382568"/>
              </a:xfrm>
              <a:prstGeom prst="ellipse">
                <a:avLst/>
              </a:prstGeom>
              <a:solidFill>
                <a:srgbClr val="3C867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100" dirty="0">
                    <a:latin typeface="Source Han Sans CN Medium" panose="020B0500000000000000" pitchFamily="34" charset="-128"/>
                  </a:rPr>
                  <a:t>03</a:t>
                </a:r>
              </a:p>
            </p:txBody>
          </p:sp>
        </p:grpSp>
        <p:grpSp>
          <p:nvGrpSpPr>
            <p:cNvPr id="41" name="iṥľiḋe">
              <a:extLst>
                <a:ext uri="{FF2B5EF4-FFF2-40B4-BE49-F238E27FC236}">
                  <a16:creationId xmlns:a16="http://schemas.microsoft.com/office/drawing/2014/main" xmlns="" id="{BE47179C-31B6-4FBF-9324-59828EA38354}"/>
                </a:ext>
              </a:extLst>
            </p:cNvPr>
            <p:cNvGrpSpPr/>
            <p:nvPr/>
          </p:nvGrpSpPr>
          <p:grpSpPr>
            <a:xfrm>
              <a:off x="6582369" y="4818213"/>
              <a:ext cx="3332140" cy="802546"/>
              <a:chOff x="793990" y="1227225"/>
              <a:chExt cx="2299240" cy="866137"/>
            </a:xfrm>
          </p:grpSpPr>
          <p:sp>
            <p:nvSpPr>
              <p:cNvPr id="42" name="ïṧḻîḓé">
                <a:extLst>
                  <a:ext uri="{FF2B5EF4-FFF2-40B4-BE49-F238E27FC236}">
                    <a16:creationId xmlns:a16="http://schemas.microsoft.com/office/drawing/2014/main" xmlns="" id="{28CB3BDF-042F-436D-BD49-6294819C4E90}"/>
                  </a:ext>
                </a:extLst>
              </p:cNvPr>
              <p:cNvSpPr txBox="1">
                <a:spLocks/>
              </p:cNvSpPr>
              <p:nvPr/>
            </p:nvSpPr>
            <p:spPr bwMode="auto">
              <a:xfrm>
                <a:off x="793990" y="1227225"/>
                <a:ext cx="2299240" cy="309958"/>
              </a:xfrm>
              <a:prstGeom prst="rect">
                <a:avLst/>
              </a:prstGeom>
              <a:noFill/>
            </p:spPr>
            <p:txBody>
              <a:bodyPr wrap="none" lIns="0" tIns="0" rIns="359917" bIns="0" anchor="ctr" anchorCtr="0">
                <a:normAutofit lnSpcReduction="10000"/>
              </a:bodyPr>
              <a:lstStyle/>
              <a:p>
                <a:pPr algn="r" latinLnBrk="0"/>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rPr>
                  <a:t>Title Preset</a:t>
                </a:r>
                <a:endParaRPr lang="zh-CN" altLang="en-US" sz="20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43" name="i$ḷïdè">
                <a:extLst>
                  <a:ext uri="{FF2B5EF4-FFF2-40B4-BE49-F238E27FC236}">
                    <a16:creationId xmlns:a16="http://schemas.microsoft.com/office/drawing/2014/main" xmlns="" id="{67BC9DE4-AFA0-4E2F-95C7-69C8251CA672}"/>
                  </a:ext>
                </a:extLst>
              </p:cNvPr>
              <p:cNvSpPr txBox="1">
                <a:spLocks/>
              </p:cNvSpPr>
              <p:nvPr/>
            </p:nvSpPr>
            <p:spPr bwMode="auto">
              <a:xfrm>
                <a:off x="793990" y="1537183"/>
                <a:ext cx="2299240" cy="556179"/>
              </a:xfrm>
              <a:prstGeom prst="rect">
                <a:avLst/>
              </a:prstGeom>
              <a:noFill/>
            </p:spPr>
            <p:txBody>
              <a:bodyPr wrap="square" lIns="0" tIns="0" rIns="359917" bIns="0" anchor="ctr" anchorCtr="0">
                <a:normAutofit/>
              </a:bodyPr>
              <a:lstStyle/>
              <a:p>
                <a:pPr algn="r">
                  <a:lnSpc>
                    <a:spcPct val="120000"/>
                  </a:lnSpc>
                </a:pPr>
                <a:r>
                  <a:rPr lang="en-US" altLang="zh-CN" sz="11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Theme fonts recommended. </a:t>
                </a:r>
                <a:endParaRPr lang="zh-CN" altLang="en-US" sz="11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grpSp>
      </p:grpSp>
      <p:sp>
        <p:nvSpPr>
          <p:cNvPr id="49"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sp>
        <p:nvSpPr>
          <p:cNvPr id="46" name="AutoShape 3"/>
          <p:cNvSpPr>
            <a:spLocks noChangeAspect="1" noChangeArrowheads="1" noTextEdit="1"/>
          </p:cNvSpPr>
          <p:nvPr/>
        </p:nvSpPr>
        <p:spPr bwMode="auto">
          <a:xfrm>
            <a:off x="1922463" y="2208213"/>
            <a:ext cx="3794125"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7" name="Freeform 5"/>
          <p:cNvSpPr>
            <a:spLocks/>
          </p:cNvSpPr>
          <p:nvPr/>
        </p:nvSpPr>
        <p:spPr bwMode="auto">
          <a:xfrm>
            <a:off x="1843088" y="2154238"/>
            <a:ext cx="3954463" cy="3436937"/>
          </a:xfrm>
          <a:custGeom>
            <a:avLst/>
            <a:gdLst>
              <a:gd name="T0" fmla="*/ 148 w 294"/>
              <a:gd name="T1" fmla="*/ 255 h 255"/>
              <a:gd name="T2" fmla="*/ 34 w 294"/>
              <a:gd name="T3" fmla="*/ 255 h 255"/>
              <a:gd name="T4" fmla="*/ 12 w 294"/>
              <a:gd name="T5" fmla="*/ 216 h 255"/>
              <a:gd name="T6" fmla="*/ 126 w 294"/>
              <a:gd name="T7" fmla="*/ 18 h 255"/>
              <a:gd name="T8" fmla="*/ 169 w 294"/>
              <a:gd name="T9" fmla="*/ 19 h 255"/>
              <a:gd name="T10" fmla="*/ 275 w 294"/>
              <a:gd name="T11" fmla="*/ 201 h 255"/>
              <a:gd name="T12" fmla="*/ 284 w 294"/>
              <a:gd name="T13" fmla="*/ 218 h 255"/>
              <a:gd name="T14" fmla="*/ 263 w 294"/>
              <a:gd name="T15" fmla="*/ 254 h 255"/>
              <a:gd name="T16" fmla="*/ 148 w 294"/>
              <a:gd name="T17" fmla="*/ 255 h 255"/>
              <a:gd name="T18" fmla="*/ 148 w 294"/>
              <a:gd name="T1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55">
                <a:moveTo>
                  <a:pt x="148" y="255"/>
                </a:moveTo>
                <a:cubicBezTo>
                  <a:pt x="110" y="255"/>
                  <a:pt x="72" y="255"/>
                  <a:pt x="34" y="255"/>
                </a:cubicBezTo>
                <a:cubicBezTo>
                  <a:pt x="11" y="254"/>
                  <a:pt x="0" y="236"/>
                  <a:pt x="12" y="216"/>
                </a:cubicBezTo>
                <a:cubicBezTo>
                  <a:pt x="50" y="150"/>
                  <a:pt x="88" y="84"/>
                  <a:pt x="126" y="18"/>
                </a:cubicBezTo>
                <a:cubicBezTo>
                  <a:pt x="137" y="0"/>
                  <a:pt x="158" y="0"/>
                  <a:pt x="169" y="19"/>
                </a:cubicBezTo>
                <a:cubicBezTo>
                  <a:pt x="205" y="79"/>
                  <a:pt x="239" y="140"/>
                  <a:pt x="275" y="201"/>
                </a:cubicBezTo>
                <a:cubicBezTo>
                  <a:pt x="278" y="206"/>
                  <a:pt x="281" y="212"/>
                  <a:pt x="284" y="218"/>
                </a:cubicBezTo>
                <a:cubicBezTo>
                  <a:pt x="294" y="237"/>
                  <a:pt x="284" y="254"/>
                  <a:pt x="263" y="254"/>
                </a:cubicBezTo>
                <a:cubicBezTo>
                  <a:pt x="224" y="255"/>
                  <a:pt x="186" y="255"/>
                  <a:pt x="148" y="255"/>
                </a:cubicBezTo>
                <a:cubicBezTo>
                  <a:pt x="148" y="255"/>
                  <a:pt x="148" y="255"/>
                  <a:pt x="148" y="255"/>
                </a:cubicBezTo>
                <a:close/>
              </a:path>
            </a:pathLst>
          </a:custGeom>
          <a:solidFill>
            <a:srgbClr val="CF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8" name="Freeform 6"/>
          <p:cNvSpPr>
            <a:spLocks/>
          </p:cNvSpPr>
          <p:nvPr/>
        </p:nvSpPr>
        <p:spPr bwMode="auto">
          <a:xfrm>
            <a:off x="2354263" y="2640013"/>
            <a:ext cx="2971800" cy="2586037"/>
          </a:xfrm>
          <a:custGeom>
            <a:avLst/>
            <a:gdLst>
              <a:gd name="T0" fmla="*/ 0 w 221"/>
              <a:gd name="T1" fmla="*/ 191 h 192"/>
              <a:gd name="T2" fmla="*/ 31 w 221"/>
              <a:gd name="T3" fmla="*/ 137 h 192"/>
              <a:gd name="T4" fmla="*/ 105 w 221"/>
              <a:gd name="T5" fmla="*/ 8 h 192"/>
              <a:gd name="T6" fmla="*/ 114 w 221"/>
              <a:gd name="T7" fmla="*/ 7 h 192"/>
              <a:gd name="T8" fmla="*/ 216 w 221"/>
              <a:gd name="T9" fmla="*/ 185 h 192"/>
              <a:gd name="T10" fmla="*/ 214 w 221"/>
              <a:gd name="T11" fmla="*/ 192 h 192"/>
              <a:gd name="T12" fmla="*/ 2 w 221"/>
              <a:gd name="T13" fmla="*/ 192 h 192"/>
              <a:gd name="T14" fmla="*/ 0 w 221"/>
              <a:gd name="T15" fmla="*/ 191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192">
                <a:moveTo>
                  <a:pt x="0" y="191"/>
                </a:moveTo>
                <a:cubicBezTo>
                  <a:pt x="10" y="172"/>
                  <a:pt x="20" y="155"/>
                  <a:pt x="31" y="137"/>
                </a:cubicBezTo>
                <a:cubicBezTo>
                  <a:pt x="56" y="94"/>
                  <a:pt x="81" y="51"/>
                  <a:pt x="105" y="8"/>
                </a:cubicBezTo>
                <a:cubicBezTo>
                  <a:pt x="108" y="2"/>
                  <a:pt x="110" y="0"/>
                  <a:pt x="114" y="7"/>
                </a:cubicBezTo>
                <a:cubicBezTo>
                  <a:pt x="148" y="67"/>
                  <a:pt x="182" y="126"/>
                  <a:pt x="216" y="185"/>
                </a:cubicBezTo>
                <a:cubicBezTo>
                  <a:pt x="218" y="189"/>
                  <a:pt x="221" y="192"/>
                  <a:pt x="214" y="192"/>
                </a:cubicBezTo>
                <a:cubicBezTo>
                  <a:pt x="143" y="192"/>
                  <a:pt x="73" y="192"/>
                  <a:pt x="2" y="192"/>
                </a:cubicBezTo>
                <a:cubicBezTo>
                  <a:pt x="2" y="192"/>
                  <a:pt x="1" y="191"/>
                  <a:pt x="0" y="1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50" name="Freeform 7"/>
          <p:cNvSpPr>
            <a:spLocks/>
          </p:cNvSpPr>
          <p:nvPr/>
        </p:nvSpPr>
        <p:spPr bwMode="auto">
          <a:xfrm>
            <a:off x="3308351" y="3448050"/>
            <a:ext cx="1090613" cy="1563687"/>
          </a:xfrm>
          <a:custGeom>
            <a:avLst/>
            <a:gdLst>
              <a:gd name="T0" fmla="*/ 32 w 81"/>
              <a:gd name="T1" fmla="*/ 20 h 116"/>
              <a:gd name="T2" fmla="*/ 27 w 81"/>
              <a:gd name="T3" fmla="*/ 4 h 116"/>
              <a:gd name="T4" fmla="*/ 32 w 81"/>
              <a:gd name="T5" fmla="*/ 15 h 116"/>
              <a:gd name="T6" fmla="*/ 38 w 81"/>
              <a:gd name="T7" fmla="*/ 13 h 116"/>
              <a:gd name="T8" fmla="*/ 43 w 81"/>
              <a:gd name="T9" fmla="*/ 9 h 116"/>
              <a:gd name="T10" fmla="*/ 49 w 81"/>
              <a:gd name="T11" fmla="*/ 0 h 116"/>
              <a:gd name="T12" fmla="*/ 36 w 81"/>
              <a:gd name="T13" fmla="*/ 21 h 116"/>
              <a:gd name="T14" fmla="*/ 39 w 81"/>
              <a:gd name="T15" fmla="*/ 27 h 116"/>
              <a:gd name="T16" fmla="*/ 48 w 81"/>
              <a:gd name="T17" fmla="*/ 49 h 116"/>
              <a:gd name="T18" fmla="*/ 70 w 81"/>
              <a:gd name="T19" fmla="*/ 63 h 116"/>
              <a:gd name="T20" fmla="*/ 73 w 81"/>
              <a:gd name="T21" fmla="*/ 74 h 116"/>
              <a:gd name="T22" fmla="*/ 73 w 81"/>
              <a:gd name="T23" fmla="*/ 91 h 116"/>
              <a:gd name="T24" fmla="*/ 81 w 81"/>
              <a:gd name="T25" fmla="*/ 111 h 116"/>
              <a:gd name="T26" fmla="*/ 79 w 81"/>
              <a:gd name="T27" fmla="*/ 115 h 116"/>
              <a:gd name="T28" fmla="*/ 75 w 81"/>
              <a:gd name="T29" fmla="*/ 112 h 116"/>
              <a:gd name="T30" fmla="*/ 71 w 81"/>
              <a:gd name="T31" fmla="*/ 100 h 116"/>
              <a:gd name="T32" fmla="*/ 63 w 81"/>
              <a:gd name="T33" fmla="*/ 90 h 116"/>
              <a:gd name="T34" fmla="*/ 59 w 81"/>
              <a:gd name="T35" fmla="*/ 87 h 116"/>
              <a:gd name="T36" fmla="*/ 25 w 81"/>
              <a:gd name="T37" fmla="*/ 62 h 116"/>
              <a:gd name="T38" fmla="*/ 24 w 81"/>
              <a:gd name="T39" fmla="*/ 62 h 116"/>
              <a:gd name="T40" fmla="*/ 9 w 81"/>
              <a:gd name="T41" fmla="*/ 69 h 116"/>
              <a:gd name="T42" fmla="*/ 5 w 81"/>
              <a:gd name="T43" fmla="*/ 77 h 116"/>
              <a:gd name="T44" fmla="*/ 4 w 81"/>
              <a:gd name="T45" fmla="*/ 68 h 116"/>
              <a:gd name="T46" fmla="*/ 7 w 81"/>
              <a:gd name="T47" fmla="*/ 54 h 116"/>
              <a:gd name="T48" fmla="*/ 15 w 81"/>
              <a:gd name="T49" fmla="*/ 50 h 116"/>
              <a:gd name="T50" fmla="*/ 25 w 81"/>
              <a:gd name="T51" fmla="*/ 46 h 116"/>
              <a:gd name="T52" fmla="*/ 17 w 81"/>
              <a:gd name="T53" fmla="*/ 24 h 116"/>
              <a:gd name="T54" fmla="*/ 14 w 81"/>
              <a:gd name="T55" fmla="*/ 20 h 116"/>
              <a:gd name="T56" fmla="*/ 19 w 81"/>
              <a:gd name="T57" fmla="*/ 19 h 116"/>
              <a:gd name="T58" fmla="*/ 32 w 81"/>
              <a:gd name="T59" fmla="*/ 2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16">
                <a:moveTo>
                  <a:pt x="32" y="20"/>
                </a:moveTo>
                <a:cubicBezTo>
                  <a:pt x="30" y="15"/>
                  <a:pt x="20" y="12"/>
                  <a:pt x="27" y="4"/>
                </a:cubicBezTo>
                <a:cubicBezTo>
                  <a:pt x="28" y="8"/>
                  <a:pt x="28" y="13"/>
                  <a:pt x="32" y="15"/>
                </a:cubicBezTo>
                <a:cubicBezTo>
                  <a:pt x="33" y="14"/>
                  <a:pt x="37" y="13"/>
                  <a:pt x="38" y="13"/>
                </a:cubicBezTo>
                <a:cubicBezTo>
                  <a:pt x="40" y="12"/>
                  <a:pt x="42" y="10"/>
                  <a:pt x="43" y="9"/>
                </a:cubicBezTo>
                <a:cubicBezTo>
                  <a:pt x="46" y="7"/>
                  <a:pt x="45" y="3"/>
                  <a:pt x="49" y="0"/>
                </a:cubicBezTo>
                <a:cubicBezTo>
                  <a:pt x="50" y="12"/>
                  <a:pt x="39" y="14"/>
                  <a:pt x="36" y="21"/>
                </a:cubicBezTo>
                <a:cubicBezTo>
                  <a:pt x="38" y="22"/>
                  <a:pt x="44" y="21"/>
                  <a:pt x="39" y="27"/>
                </a:cubicBezTo>
                <a:cubicBezTo>
                  <a:pt x="36" y="31"/>
                  <a:pt x="43" y="45"/>
                  <a:pt x="48" y="49"/>
                </a:cubicBezTo>
                <a:cubicBezTo>
                  <a:pt x="55" y="53"/>
                  <a:pt x="62" y="58"/>
                  <a:pt x="70" y="63"/>
                </a:cubicBezTo>
                <a:cubicBezTo>
                  <a:pt x="75" y="66"/>
                  <a:pt x="76" y="69"/>
                  <a:pt x="73" y="74"/>
                </a:cubicBezTo>
                <a:cubicBezTo>
                  <a:pt x="69" y="80"/>
                  <a:pt x="66" y="84"/>
                  <a:pt x="73" y="91"/>
                </a:cubicBezTo>
                <a:cubicBezTo>
                  <a:pt x="77" y="96"/>
                  <a:pt x="78" y="104"/>
                  <a:pt x="81" y="111"/>
                </a:cubicBezTo>
                <a:cubicBezTo>
                  <a:pt x="81" y="112"/>
                  <a:pt x="81" y="114"/>
                  <a:pt x="79" y="115"/>
                </a:cubicBezTo>
                <a:cubicBezTo>
                  <a:pt x="77" y="116"/>
                  <a:pt x="76" y="114"/>
                  <a:pt x="75" y="112"/>
                </a:cubicBezTo>
                <a:cubicBezTo>
                  <a:pt x="74" y="108"/>
                  <a:pt x="72" y="104"/>
                  <a:pt x="71" y="100"/>
                </a:cubicBezTo>
                <a:cubicBezTo>
                  <a:pt x="69" y="95"/>
                  <a:pt x="67" y="92"/>
                  <a:pt x="63" y="90"/>
                </a:cubicBezTo>
                <a:cubicBezTo>
                  <a:pt x="62" y="89"/>
                  <a:pt x="60" y="88"/>
                  <a:pt x="59" y="87"/>
                </a:cubicBezTo>
                <a:cubicBezTo>
                  <a:pt x="53" y="72"/>
                  <a:pt x="39" y="66"/>
                  <a:pt x="25" y="62"/>
                </a:cubicBezTo>
                <a:cubicBezTo>
                  <a:pt x="25" y="62"/>
                  <a:pt x="24" y="62"/>
                  <a:pt x="24" y="62"/>
                </a:cubicBezTo>
                <a:cubicBezTo>
                  <a:pt x="12" y="56"/>
                  <a:pt x="12" y="56"/>
                  <a:pt x="9" y="69"/>
                </a:cubicBezTo>
                <a:cubicBezTo>
                  <a:pt x="8" y="72"/>
                  <a:pt x="10" y="78"/>
                  <a:pt x="5" y="77"/>
                </a:cubicBezTo>
                <a:cubicBezTo>
                  <a:pt x="0" y="76"/>
                  <a:pt x="4" y="71"/>
                  <a:pt x="4" y="68"/>
                </a:cubicBezTo>
                <a:cubicBezTo>
                  <a:pt x="4" y="63"/>
                  <a:pt x="6" y="59"/>
                  <a:pt x="7" y="54"/>
                </a:cubicBezTo>
                <a:cubicBezTo>
                  <a:pt x="7" y="48"/>
                  <a:pt x="10" y="47"/>
                  <a:pt x="15" y="50"/>
                </a:cubicBezTo>
                <a:cubicBezTo>
                  <a:pt x="23" y="55"/>
                  <a:pt x="22" y="55"/>
                  <a:pt x="25" y="46"/>
                </a:cubicBezTo>
                <a:cubicBezTo>
                  <a:pt x="28" y="36"/>
                  <a:pt x="26" y="29"/>
                  <a:pt x="17" y="24"/>
                </a:cubicBezTo>
                <a:cubicBezTo>
                  <a:pt x="15" y="24"/>
                  <a:pt x="13" y="22"/>
                  <a:pt x="14" y="20"/>
                </a:cubicBezTo>
                <a:cubicBezTo>
                  <a:pt x="15" y="18"/>
                  <a:pt x="17" y="19"/>
                  <a:pt x="19" y="19"/>
                </a:cubicBezTo>
                <a:cubicBezTo>
                  <a:pt x="23" y="20"/>
                  <a:pt x="27" y="21"/>
                  <a:pt x="32" y="20"/>
                </a:cubicBezTo>
                <a:close/>
              </a:path>
            </a:pathLst>
          </a:custGeom>
          <a:solidFill>
            <a:srgbClr val="4850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1" name="Freeform 8"/>
          <p:cNvSpPr>
            <a:spLocks/>
          </p:cNvSpPr>
          <p:nvPr/>
        </p:nvSpPr>
        <p:spPr bwMode="auto">
          <a:xfrm>
            <a:off x="3551238" y="4351338"/>
            <a:ext cx="174625" cy="430212"/>
          </a:xfrm>
          <a:custGeom>
            <a:avLst/>
            <a:gdLst>
              <a:gd name="T0" fmla="*/ 0 w 13"/>
              <a:gd name="T1" fmla="*/ 11 h 32"/>
              <a:gd name="T2" fmla="*/ 5 w 13"/>
              <a:gd name="T3" fmla="*/ 1 h 32"/>
              <a:gd name="T4" fmla="*/ 9 w 13"/>
              <a:gd name="T5" fmla="*/ 0 h 32"/>
              <a:gd name="T6" fmla="*/ 10 w 13"/>
              <a:gd name="T7" fmla="*/ 3 h 32"/>
              <a:gd name="T8" fmla="*/ 10 w 13"/>
              <a:gd name="T9" fmla="*/ 25 h 32"/>
              <a:gd name="T10" fmla="*/ 9 w 13"/>
              <a:gd name="T11" fmla="*/ 31 h 32"/>
              <a:gd name="T12" fmla="*/ 5 w 13"/>
              <a:gd name="T13" fmla="*/ 26 h 32"/>
              <a:gd name="T14" fmla="*/ 0 w 13"/>
              <a:gd name="T15" fmla="*/ 1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2">
                <a:moveTo>
                  <a:pt x="0" y="11"/>
                </a:moveTo>
                <a:cubicBezTo>
                  <a:pt x="1" y="7"/>
                  <a:pt x="3" y="4"/>
                  <a:pt x="5" y="1"/>
                </a:cubicBezTo>
                <a:cubicBezTo>
                  <a:pt x="6" y="0"/>
                  <a:pt x="7" y="0"/>
                  <a:pt x="9" y="0"/>
                </a:cubicBezTo>
                <a:cubicBezTo>
                  <a:pt x="10" y="1"/>
                  <a:pt x="11" y="2"/>
                  <a:pt x="10" y="3"/>
                </a:cubicBezTo>
                <a:cubicBezTo>
                  <a:pt x="4" y="11"/>
                  <a:pt x="8" y="18"/>
                  <a:pt x="10" y="25"/>
                </a:cubicBezTo>
                <a:cubicBezTo>
                  <a:pt x="11" y="27"/>
                  <a:pt x="13" y="29"/>
                  <a:pt x="9" y="31"/>
                </a:cubicBezTo>
                <a:cubicBezTo>
                  <a:pt x="6" y="32"/>
                  <a:pt x="6" y="29"/>
                  <a:pt x="5" y="26"/>
                </a:cubicBezTo>
                <a:cubicBezTo>
                  <a:pt x="3" y="21"/>
                  <a:pt x="2" y="16"/>
                  <a:pt x="0" y="11"/>
                </a:cubicBezTo>
                <a:close/>
              </a:path>
            </a:pathLst>
          </a:custGeom>
          <a:solidFill>
            <a:srgbClr val="505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2" name="Freeform 9"/>
          <p:cNvSpPr>
            <a:spLocks/>
          </p:cNvSpPr>
          <p:nvPr/>
        </p:nvSpPr>
        <p:spPr bwMode="auto">
          <a:xfrm>
            <a:off x="4089401" y="4700588"/>
            <a:ext cx="133350" cy="230187"/>
          </a:xfrm>
          <a:custGeom>
            <a:avLst/>
            <a:gdLst>
              <a:gd name="T0" fmla="*/ 2 w 10"/>
              <a:gd name="T1" fmla="*/ 7 h 17"/>
              <a:gd name="T2" fmla="*/ 4 w 10"/>
              <a:gd name="T3" fmla="*/ 0 h 17"/>
              <a:gd name="T4" fmla="*/ 8 w 10"/>
              <a:gd name="T5" fmla="*/ 8 h 17"/>
              <a:gd name="T6" fmla="*/ 5 w 10"/>
              <a:gd name="T7" fmla="*/ 17 h 17"/>
              <a:gd name="T8" fmla="*/ 2 w 10"/>
              <a:gd name="T9" fmla="*/ 7 h 17"/>
            </a:gdLst>
            <a:ahLst/>
            <a:cxnLst>
              <a:cxn ang="0">
                <a:pos x="T0" y="T1"/>
              </a:cxn>
              <a:cxn ang="0">
                <a:pos x="T2" y="T3"/>
              </a:cxn>
              <a:cxn ang="0">
                <a:pos x="T4" y="T5"/>
              </a:cxn>
              <a:cxn ang="0">
                <a:pos x="T6" y="T7"/>
              </a:cxn>
              <a:cxn ang="0">
                <a:pos x="T8" y="T9"/>
              </a:cxn>
            </a:cxnLst>
            <a:rect l="0" t="0" r="r" b="b"/>
            <a:pathLst>
              <a:path w="10" h="17">
                <a:moveTo>
                  <a:pt x="2" y="7"/>
                </a:moveTo>
                <a:cubicBezTo>
                  <a:pt x="3" y="5"/>
                  <a:pt x="0" y="0"/>
                  <a:pt x="4" y="0"/>
                </a:cubicBezTo>
                <a:cubicBezTo>
                  <a:pt x="8" y="0"/>
                  <a:pt x="9" y="5"/>
                  <a:pt x="8" y="8"/>
                </a:cubicBezTo>
                <a:cubicBezTo>
                  <a:pt x="8" y="11"/>
                  <a:pt x="10" y="17"/>
                  <a:pt x="5" y="17"/>
                </a:cubicBezTo>
                <a:cubicBezTo>
                  <a:pt x="0" y="16"/>
                  <a:pt x="3" y="11"/>
                  <a:pt x="2" y="7"/>
                </a:cubicBezTo>
                <a:close/>
              </a:path>
            </a:pathLst>
          </a:custGeom>
          <a:solidFill>
            <a:srgbClr val="65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9" name="TextBox 32">
            <a:extLst>
              <a:ext uri="{FF2B5EF4-FFF2-40B4-BE49-F238E27FC236}">
                <a16:creationId xmlns="" xmlns:a16="http://schemas.microsoft.com/office/drawing/2014/main" id="{FDBC4D50-6F0D-4959-9338-DAAF8E68F27F}"/>
              </a:ext>
            </a:extLst>
          </p:cNvPr>
          <p:cNvSpPr txBox="1"/>
          <p:nvPr/>
        </p:nvSpPr>
        <p:spPr>
          <a:xfrm>
            <a:off x="4242782" y="1190787"/>
            <a:ext cx="3706436" cy="307777"/>
          </a:xfrm>
          <a:prstGeom prst="rect">
            <a:avLst/>
          </a:prstGeom>
          <a:solidFill>
            <a:srgbClr val="FFC000"/>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2339613477"/>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solidFill>
                  <a:srgbClr val="3C8677"/>
                </a:solidFill>
              </a:rPr>
              <a:t>Our Team Style</a:t>
            </a:r>
          </a:p>
        </p:txBody>
      </p:sp>
      <p:sp>
        <p:nvSpPr>
          <p:cNvPr id="9" name="Oval 8">
            <a:extLst>
              <a:ext uri="{FF2B5EF4-FFF2-40B4-BE49-F238E27FC236}">
                <a16:creationId xmlns="" xmlns:a16="http://schemas.microsoft.com/office/drawing/2014/main" id="{DE522F0C-0DF7-4C21-8AC9-08AD0B70E26D}"/>
              </a:ext>
            </a:extLst>
          </p:cNvPr>
          <p:cNvSpPr/>
          <p:nvPr/>
        </p:nvSpPr>
        <p:spPr>
          <a:xfrm>
            <a:off x="1052383" y="3129417"/>
            <a:ext cx="419178" cy="419178"/>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TextBox 9">
            <a:extLst>
              <a:ext uri="{FF2B5EF4-FFF2-40B4-BE49-F238E27FC236}">
                <a16:creationId xmlns="" xmlns:a16="http://schemas.microsoft.com/office/drawing/2014/main" id="{A67C230F-8A3B-497D-A936-26D78239928C}"/>
              </a:ext>
            </a:extLst>
          </p:cNvPr>
          <p:cNvSpPr txBox="1"/>
          <p:nvPr/>
        </p:nvSpPr>
        <p:spPr>
          <a:xfrm>
            <a:off x="1092410" y="3129417"/>
            <a:ext cx="322995" cy="400110"/>
          </a:xfrm>
          <a:prstGeom prst="rect">
            <a:avLst/>
          </a:prstGeom>
          <a:noFill/>
        </p:spPr>
        <p:txBody>
          <a:bodyPr wrap="square" rtlCol="0" anchor="ctr">
            <a:spAutoFit/>
          </a:bodyPr>
          <a:lstStyle/>
          <a:p>
            <a:pPr algn="ctr"/>
            <a:r>
              <a:rPr lang="en-US" altLang="ko-KR" sz="2000" b="1" dirty="0">
                <a:solidFill>
                  <a:schemeClr val="bg1"/>
                </a:solidFill>
                <a:latin typeface="+mn-lt"/>
                <a:cs typeface="Arial" pitchFamily="34" charset="0"/>
              </a:rPr>
              <a:t>2</a:t>
            </a:r>
            <a:endParaRPr lang="ko-KR" altLang="en-US" sz="2000" b="1" dirty="0">
              <a:solidFill>
                <a:schemeClr val="bg1"/>
              </a:solidFill>
              <a:latin typeface="+mn-lt"/>
              <a:cs typeface="Arial" pitchFamily="34" charset="0"/>
            </a:endParaRPr>
          </a:p>
        </p:txBody>
      </p:sp>
      <p:sp>
        <p:nvSpPr>
          <p:cNvPr id="11" name="Oval 10">
            <a:extLst>
              <a:ext uri="{FF2B5EF4-FFF2-40B4-BE49-F238E27FC236}">
                <a16:creationId xmlns="" xmlns:a16="http://schemas.microsoft.com/office/drawing/2014/main" id="{2D2DFBB4-A6CD-4AFE-AB7C-B5179CE69A02}"/>
              </a:ext>
            </a:extLst>
          </p:cNvPr>
          <p:cNvSpPr/>
          <p:nvPr/>
        </p:nvSpPr>
        <p:spPr>
          <a:xfrm>
            <a:off x="10694833" y="2138817"/>
            <a:ext cx="419178" cy="419178"/>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TextBox 11">
            <a:extLst>
              <a:ext uri="{FF2B5EF4-FFF2-40B4-BE49-F238E27FC236}">
                <a16:creationId xmlns="" xmlns:a16="http://schemas.microsoft.com/office/drawing/2014/main" id="{812BEB59-9537-4F93-BD8B-E71F599B3EA4}"/>
              </a:ext>
            </a:extLst>
          </p:cNvPr>
          <p:cNvSpPr txBox="1"/>
          <p:nvPr/>
        </p:nvSpPr>
        <p:spPr>
          <a:xfrm>
            <a:off x="10734860" y="2138817"/>
            <a:ext cx="322995" cy="400110"/>
          </a:xfrm>
          <a:prstGeom prst="rect">
            <a:avLst/>
          </a:prstGeom>
          <a:noFill/>
        </p:spPr>
        <p:txBody>
          <a:bodyPr wrap="square" rtlCol="0" anchor="ctr">
            <a:spAutoFit/>
          </a:bodyPr>
          <a:lstStyle/>
          <a:p>
            <a:pPr algn="ctr"/>
            <a:r>
              <a:rPr lang="en-US" altLang="ko-KR" sz="2000" b="1" dirty="0">
                <a:solidFill>
                  <a:schemeClr val="bg1"/>
                </a:solidFill>
                <a:latin typeface="+mn-lt"/>
                <a:cs typeface="Arial" pitchFamily="34" charset="0"/>
              </a:rPr>
              <a:t>1</a:t>
            </a:r>
            <a:endParaRPr lang="ko-KR" altLang="en-US" sz="2000" b="1" dirty="0">
              <a:solidFill>
                <a:schemeClr val="bg1"/>
              </a:solidFill>
              <a:latin typeface="+mn-lt"/>
              <a:cs typeface="Arial" pitchFamily="34" charset="0"/>
            </a:endParaRPr>
          </a:p>
        </p:txBody>
      </p:sp>
      <p:sp>
        <p:nvSpPr>
          <p:cNvPr id="13" name="Oval 12">
            <a:extLst>
              <a:ext uri="{FF2B5EF4-FFF2-40B4-BE49-F238E27FC236}">
                <a16:creationId xmlns="" xmlns:a16="http://schemas.microsoft.com/office/drawing/2014/main" id="{8F6BB7B6-24CA-49DB-A7C0-D6BA9DC4309F}"/>
              </a:ext>
            </a:extLst>
          </p:cNvPr>
          <p:cNvSpPr/>
          <p:nvPr/>
        </p:nvSpPr>
        <p:spPr>
          <a:xfrm>
            <a:off x="6806669" y="5110617"/>
            <a:ext cx="419178" cy="419178"/>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TextBox 13">
            <a:extLst>
              <a:ext uri="{FF2B5EF4-FFF2-40B4-BE49-F238E27FC236}">
                <a16:creationId xmlns="" xmlns:a16="http://schemas.microsoft.com/office/drawing/2014/main" id="{EC0777BF-1C7F-4855-AE4F-B0AB8C5ECE8D}"/>
              </a:ext>
            </a:extLst>
          </p:cNvPr>
          <p:cNvSpPr txBox="1"/>
          <p:nvPr/>
        </p:nvSpPr>
        <p:spPr>
          <a:xfrm>
            <a:off x="6846696" y="5110617"/>
            <a:ext cx="322995" cy="400110"/>
          </a:xfrm>
          <a:prstGeom prst="rect">
            <a:avLst/>
          </a:prstGeom>
          <a:noFill/>
        </p:spPr>
        <p:txBody>
          <a:bodyPr wrap="square" rtlCol="0" anchor="ctr">
            <a:spAutoFit/>
          </a:bodyPr>
          <a:lstStyle/>
          <a:p>
            <a:pPr algn="ctr"/>
            <a:r>
              <a:rPr lang="en-US" altLang="ko-KR" sz="2000" b="1" dirty="0">
                <a:solidFill>
                  <a:schemeClr val="bg1"/>
                </a:solidFill>
                <a:latin typeface="+mn-lt"/>
                <a:cs typeface="Arial" pitchFamily="34" charset="0"/>
              </a:rPr>
              <a:t>3</a:t>
            </a:r>
            <a:endParaRPr lang="ko-KR" altLang="en-US" sz="2000" b="1" dirty="0">
              <a:solidFill>
                <a:schemeClr val="bg1"/>
              </a:solidFill>
              <a:latin typeface="+mn-lt"/>
              <a:cs typeface="Arial" pitchFamily="34" charset="0"/>
            </a:endParaRPr>
          </a:p>
        </p:txBody>
      </p:sp>
      <p:sp>
        <p:nvSpPr>
          <p:cNvPr id="15" name="Text Placeholder 27">
            <a:extLst>
              <a:ext uri="{FF2B5EF4-FFF2-40B4-BE49-F238E27FC236}">
                <a16:creationId xmlns="" xmlns:a16="http://schemas.microsoft.com/office/drawing/2014/main" id="{002F7FF2-826C-45B4-9AEF-FB30807087DC}"/>
              </a:ext>
            </a:extLst>
          </p:cNvPr>
          <p:cNvSpPr txBox="1">
            <a:spLocks/>
          </p:cNvSpPr>
          <p:nvPr/>
        </p:nvSpPr>
        <p:spPr>
          <a:xfrm>
            <a:off x="8535889" y="2837616"/>
            <a:ext cx="3090326" cy="432048"/>
          </a:xfrm>
          <a:prstGeom prst="rect">
            <a:avLst/>
          </a:prstGeom>
        </p:spPr>
        <p:txBody>
          <a:bodyPr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3000"/>
              </a:lnSpc>
            </a:pPr>
            <a:r>
              <a:rPr lang="en-US" altLang="ko-KR" sz="2400" dirty="0">
                <a:solidFill>
                  <a:srgbClr val="3C8677"/>
                </a:solidFill>
              </a:rPr>
              <a:t>JAMES</a:t>
            </a:r>
            <a:r>
              <a:rPr lang="en-US" altLang="ko-KR" sz="2400" dirty="0">
                <a:solidFill>
                  <a:schemeClr val="accent2"/>
                </a:solidFill>
              </a:rPr>
              <a:t> </a:t>
            </a:r>
            <a:r>
              <a:rPr lang="en-US" altLang="ko-KR" sz="2400" dirty="0">
                <a:solidFill>
                  <a:srgbClr val="3C8677"/>
                </a:solidFill>
              </a:rPr>
              <a:t>JONSSON</a:t>
            </a:r>
            <a:endParaRPr lang="ko-KR" altLang="en-US" sz="2400" dirty="0">
              <a:solidFill>
                <a:srgbClr val="3C8677"/>
              </a:solidFill>
            </a:endParaRPr>
          </a:p>
        </p:txBody>
      </p:sp>
      <p:sp>
        <p:nvSpPr>
          <p:cNvPr id="16" name="Text Placeholder 27">
            <a:extLst>
              <a:ext uri="{FF2B5EF4-FFF2-40B4-BE49-F238E27FC236}">
                <a16:creationId xmlns="" xmlns:a16="http://schemas.microsoft.com/office/drawing/2014/main" id="{D9C22DAD-A0FA-42C3-8B57-00D075EC4DE8}"/>
              </a:ext>
            </a:extLst>
          </p:cNvPr>
          <p:cNvSpPr txBox="1">
            <a:spLocks/>
          </p:cNvSpPr>
          <p:nvPr/>
        </p:nvSpPr>
        <p:spPr>
          <a:xfrm>
            <a:off x="4633750" y="5732872"/>
            <a:ext cx="3090326" cy="432048"/>
          </a:xfrm>
          <a:prstGeom prst="rect">
            <a:avLst/>
          </a:prstGeom>
        </p:spPr>
        <p:txBody>
          <a:bodyPr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2400" dirty="0">
                <a:solidFill>
                  <a:srgbClr val="3C8677"/>
                </a:solidFill>
              </a:rPr>
              <a:t>MICHAEL </a:t>
            </a:r>
            <a:r>
              <a:rPr lang="en-US" altLang="ko-KR" sz="2400" b="1" dirty="0">
                <a:solidFill>
                  <a:srgbClr val="3C8677"/>
                </a:solidFill>
                <a:cs typeface="Arial" pitchFamily="34" charset="0"/>
              </a:rPr>
              <a:t>WILSON</a:t>
            </a:r>
            <a:endParaRPr lang="en-US" altLang="ko-KR" sz="2400" dirty="0">
              <a:solidFill>
                <a:srgbClr val="3C8677"/>
              </a:solidFill>
            </a:endParaRPr>
          </a:p>
        </p:txBody>
      </p:sp>
      <p:grpSp>
        <p:nvGrpSpPr>
          <p:cNvPr id="17" name="Group 16">
            <a:extLst>
              <a:ext uri="{FF2B5EF4-FFF2-40B4-BE49-F238E27FC236}">
                <a16:creationId xmlns="" xmlns:a16="http://schemas.microsoft.com/office/drawing/2014/main" id="{8B055D25-99FA-433F-9839-C076D8C2F101}"/>
              </a:ext>
            </a:extLst>
          </p:cNvPr>
          <p:cNvGrpSpPr/>
          <p:nvPr/>
        </p:nvGrpSpPr>
        <p:grpSpPr>
          <a:xfrm>
            <a:off x="8817583" y="3384420"/>
            <a:ext cx="2526938" cy="1355870"/>
            <a:chOff x="8928335" y="3801615"/>
            <a:chExt cx="2526938" cy="1355870"/>
          </a:xfrm>
        </p:grpSpPr>
        <p:sp>
          <p:nvSpPr>
            <p:cNvPr id="18" name="Isosceles Triangle 7">
              <a:extLst>
                <a:ext uri="{FF2B5EF4-FFF2-40B4-BE49-F238E27FC236}">
                  <a16:creationId xmlns="" xmlns:a16="http://schemas.microsoft.com/office/drawing/2014/main" id="{682E4C2B-C62F-4C08-9FF7-118140B18F1D}"/>
                </a:ext>
              </a:extLst>
            </p:cNvPr>
            <p:cNvSpPr/>
            <p:nvPr/>
          </p:nvSpPr>
          <p:spPr>
            <a:xfrm>
              <a:off x="8928335" y="3816178"/>
              <a:ext cx="348974" cy="247872"/>
            </a:xfrm>
            <a:custGeom>
              <a:avLst/>
              <a:gdLst/>
              <a:ahLst/>
              <a:cxnLst/>
              <a:rect l="l" t="t" r="r" b="b"/>
              <a:pathLst>
                <a:path w="3974643" h="2769493">
                  <a:moveTo>
                    <a:pt x="2571683" y="1503312"/>
                  </a:moveTo>
                  <a:lnTo>
                    <a:pt x="3971139" y="2769493"/>
                  </a:lnTo>
                  <a:lnTo>
                    <a:pt x="11139" y="2769493"/>
                  </a:lnTo>
                  <a:lnTo>
                    <a:pt x="1379949" y="1519144"/>
                  </a:lnTo>
                  <a:lnTo>
                    <a:pt x="1958490" y="2051854"/>
                  </a:lnTo>
                  <a:close/>
                  <a:moveTo>
                    <a:pt x="3937314" y="281663"/>
                  </a:moveTo>
                  <a:lnTo>
                    <a:pt x="3937314" y="2593551"/>
                  </a:lnTo>
                  <a:lnTo>
                    <a:pt x="2677314" y="1415127"/>
                  </a:lnTo>
                  <a:lnTo>
                    <a:pt x="2832378" y="1270103"/>
                  </a:lnTo>
                  <a:close/>
                  <a:moveTo>
                    <a:pt x="0" y="248514"/>
                  </a:moveTo>
                  <a:lnTo>
                    <a:pt x="1254302" y="1403451"/>
                  </a:lnTo>
                  <a:lnTo>
                    <a:pt x="0" y="2576545"/>
                  </a:lnTo>
                  <a:close/>
                  <a:moveTo>
                    <a:pt x="7636" y="0"/>
                  </a:moveTo>
                  <a:lnTo>
                    <a:pt x="3974643" y="0"/>
                  </a:lnTo>
                  <a:lnTo>
                    <a:pt x="1962498" y="180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endParaRPr>
            </a:p>
          </p:txBody>
        </p:sp>
        <p:sp>
          <p:nvSpPr>
            <p:cNvPr id="19" name="Rounded Rectangle 2">
              <a:extLst>
                <a:ext uri="{FF2B5EF4-FFF2-40B4-BE49-F238E27FC236}">
                  <a16:creationId xmlns="" xmlns:a16="http://schemas.microsoft.com/office/drawing/2014/main" id="{1FB4C473-1DD7-42A4-B038-8575F5F980B2}"/>
                </a:ext>
              </a:extLst>
            </p:cNvPr>
            <p:cNvSpPr/>
            <p:nvPr/>
          </p:nvSpPr>
          <p:spPr>
            <a:xfrm>
              <a:off x="8928335" y="4801751"/>
              <a:ext cx="348974" cy="35573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endParaRPr>
            </a:p>
          </p:txBody>
        </p:sp>
        <p:sp>
          <p:nvSpPr>
            <p:cNvPr id="20" name="Rounded Rectangle 3">
              <a:extLst>
                <a:ext uri="{FF2B5EF4-FFF2-40B4-BE49-F238E27FC236}">
                  <a16:creationId xmlns="" xmlns:a16="http://schemas.microsoft.com/office/drawing/2014/main" id="{59FFA357-998C-44F5-9CDA-3490E37E5E4E}"/>
                </a:ext>
              </a:extLst>
            </p:cNvPr>
            <p:cNvSpPr/>
            <p:nvPr/>
          </p:nvSpPr>
          <p:spPr>
            <a:xfrm>
              <a:off x="8928335" y="4255033"/>
              <a:ext cx="348974" cy="35573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endParaRPr>
            </a:p>
          </p:txBody>
        </p:sp>
        <p:sp>
          <p:nvSpPr>
            <p:cNvPr id="21" name="직사각형 49">
              <a:extLst>
                <a:ext uri="{FF2B5EF4-FFF2-40B4-BE49-F238E27FC236}">
                  <a16:creationId xmlns="" xmlns:a16="http://schemas.microsoft.com/office/drawing/2014/main" id="{CBA660FA-B54B-4325-A751-1F3505025B47}"/>
                </a:ext>
              </a:extLst>
            </p:cNvPr>
            <p:cNvSpPr/>
            <p:nvPr/>
          </p:nvSpPr>
          <p:spPr>
            <a:xfrm>
              <a:off x="9364685" y="3801615"/>
              <a:ext cx="2090588" cy="307777"/>
            </a:xfrm>
            <a:prstGeom prst="rect">
              <a:avLst/>
            </a:prstGeom>
          </p:spPr>
          <p:txBody>
            <a:bodyPr wrap="square">
              <a:spAutoFit/>
            </a:bodyPr>
            <a:lstStyle/>
            <a:p>
              <a:r>
                <a:rPr lang="en-US" altLang="ko-KR" sz="1400" dirty="0"/>
                <a:t>abcd@company.com</a:t>
              </a:r>
            </a:p>
          </p:txBody>
        </p:sp>
        <p:sp>
          <p:nvSpPr>
            <p:cNvPr id="22" name="직사각형 50">
              <a:extLst>
                <a:ext uri="{FF2B5EF4-FFF2-40B4-BE49-F238E27FC236}">
                  <a16:creationId xmlns="" xmlns:a16="http://schemas.microsoft.com/office/drawing/2014/main" id="{4F814C8E-2B71-4D7F-A839-E1C76EB39583}"/>
                </a:ext>
              </a:extLst>
            </p:cNvPr>
            <p:cNvSpPr/>
            <p:nvPr/>
          </p:nvSpPr>
          <p:spPr>
            <a:xfrm>
              <a:off x="9364685" y="4321367"/>
              <a:ext cx="2090588" cy="307777"/>
            </a:xfrm>
            <a:prstGeom prst="rect">
              <a:avLst/>
            </a:prstGeom>
          </p:spPr>
          <p:txBody>
            <a:bodyPr wrap="square">
              <a:spAutoFit/>
            </a:bodyPr>
            <a:lstStyle/>
            <a:p>
              <a:r>
                <a:rPr lang="en-US" altLang="ko-KR" sz="1400" dirty="0"/>
                <a:t>Facebook.com/</a:t>
              </a:r>
              <a:r>
                <a:rPr lang="en-US" altLang="ko-KR" sz="1400" dirty="0" err="1"/>
                <a:t>abcd</a:t>
              </a:r>
              <a:endParaRPr lang="en-US" altLang="ko-KR" sz="1400" dirty="0"/>
            </a:p>
          </p:txBody>
        </p:sp>
        <p:sp>
          <p:nvSpPr>
            <p:cNvPr id="23" name="직사각형 51">
              <a:extLst>
                <a:ext uri="{FF2B5EF4-FFF2-40B4-BE49-F238E27FC236}">
                  <a16:creationId xmlns="" xmlns:a16="http://schemas.microsoft.com/office/drawing/2014/main" id="{794D5BB7-B213-4D9C-AB37-574EA6E850F7}"/>
                </a:ext>
              </a:extLst>
            </p:cNvPr>
            <p:cNvSpPr/>
            <p:nvPr/>
          </p:nvSpPr>
          <p:spPr>
            <a:xfrm>
              <a:off x="9364685" y="4841119"/>
              <a:ext cx="2090588" cy="307777"/>
            </a:xfrm>
            <a:prstGeom prst="rect">
              <a:avLst/>
            </a:prstGeom>
          </p:spPr>
          <p:txBody>
            <a:bodyPr wrap="square">
              <a:spAutoFit/>
            </a:bodyPr>
            <a:lstStyle/>
            <a:p>
              <a:r>
                <a:rPr lang="en-US" altLang="ko-KR" sz="1400" dirty="0"/>
                <a:t>Twiter.com/</a:t>
              </a:r>
              <a:r>
                <a:rPr lang="en-US" altLang="ko-KR" sz="1400" dirty="0" err="1"/>
                <a:t>abcd</a:t>
              </a:r>
              <a:endParaRPr lang="en-US" altLang="ko-KR" sz="1400" dirty="0"/>
            </a:p>
          </p:txBody>
        </p:sp>
      </p:grpSp>
      <p:grpSp>
        <p:nvGrpSpPr>
          <p:cNvPr id="24" name="Group 23">
            <a:extLst>
              <a:ext uri="{FF2B5EF4-FFF2-40B4-BE49-F238E27FC236}">
                <a16:creationId xmlns="" xmlns:a16="http://schemas.microsoft.com/office/drawing/2014/main" id="{7A2FEE48-D5CA-44BF-9EF0-639CC7B9FEAD}"/>
              </a:ext>
            </a:extLst>
          </p:cNvPr>
          <p:cNvGrpSpPr/>
          <p:nvPr/>
        </p:nvGrpSpPr>
        <p:grpSpPr>
          <a:xfrm>
            <a:off x="891132" y="4396915"/>
            <a:ext cx="2526938" cy="1355870"/>
            <a:chOff x="8928335" y="3801615"/>
            <a:chExt cx="2526938" cy="1355870"/>
          </a:xfrm>
        </p:grpSpPr>
        <p:sp>
          <p:nvSpPr>
            <p:cNvPr id="25" name="Isosceles Triangle 7">
              <a:extLst>
                <a:ext uri="{FF2B5EF4-FFF2-40B4-BE49-F238E27FC236}">
                  <a16:creationId xmlns="" xmlns:a16="http://schemas.microsoft.com/office/drawing/2014/main" id="{87ECCED5-BBE5-4730-9149-D7203FBAACFB}"/>
                </a:ext>
              </a:extLst>
            </p:cNvPr>
            <p:cNvSpPr/>
            <p:nvPr/>
          </p:nvSpPr>
          <p:spPr>
            <a:xfrm>
              <a:off x="8928335" y="3816178"/>
              <a:ext cx="348974" cy="247872"/>
            </a:xfrm>
            <a:custGeom>
              <a:avLst/>
              <a:gdLst/>
              <a:ahLst/>
              <a:cxnLst/>
              <a:rect l="l" t="t" r="r" b="b"/>
              <a:pathLst>
                <a:path w="3974643" h="2769493">
                  <a:moveTo>
                    <a:pt x="2571683" y="1503312"/>
                  </a:moveTo>
                  <a:lnTo>
                    <a:pt x="3971139" y="2769493"/>
                  </a:lnTo>
                  <a:lnTo>
                    <a:pt x="11139" y="2769493"/>
                  </a:lnTo>
                  <a:lnTo>
                    <a:pt x="1379949" y="1519144"/>
                  </a:lnTo>
                  <a:lnTo>
                    <a:pt x="1958490" y="2051854"/>
                  </a:lnTo>
                  <a:close/>
                  <a:moveTo>
                    <a:pt x="3937314" y="281663"/>
                  </a:moveTo>
                  <a:lnTo>
                    <a:pt x="3937314" y="2593551"/>
                  </a:lnTo>
                  <a:lnTo>
                    <a:pt x="2677314" y="1415127"/>
                  </a:lnTo>
                  <a:lnTo>
                    <a:pt x="2832378" y="1270103"/>
                  </a:lnTo>
                  <a:close/>
                  <a:moveTo>
                    <a:pt x="0" y="248514"/>
                  </a:moveTo>
                  <a:lnTo>
                    <a:pt x="1254302" y="1403451"/>
                  </a:lnTo>
                  <a:lnTo>
                    <a:pt x="0" y="2576545"/>
                  </a:lnTo>
                  <a:close/>
                  <a:moveTo>
                    <a:pt x="7636" y="0"/>
                  </a:moveTo>
                  <a:lnTo>
                    <a:pt x="3974643" y="0"/>
                  </a:lnTo>
                  <a:lnTo>
                    <a:pt x="1962498" y="180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endParaRPr>
            </a:p>
          </p:txBody>
        </p:sp>
        <p:sp>
          <p:nvSpPr>
            <p:cNvPr id="26" name="Rounded Rectangle 2">
              <a:extLst>
                <a:ext uri="{FF2B5EF4-FFF2-40B4-BE49-F238E27FC236}">
                  <a16:creationId xmlns="" xmlns:a16="http://schemas.microsoft.com/office/drawing/2014/main" id="{E44543A4-6745-43BF-83D7-18533449D46C}"/>
                </a:ext>
              </a:extLst>
            </p:cNvPr>
            <p:cNvSpPr/>
            <p:nvPr/>
          </p:nvSpPr>
          <p:spPr>
            <a:xfrm>
              <a:off x="8928335" y="4801751"/>
              <a:ext cx="348974" cy="35573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endParaRPr>
            </a:p>
          </p:txBody>
        </p:sp>
        <p:sp>
          <p:nvSpPr>
            <p:cNvPr id="27" name="Rounded Rectangle 3">
              <a:extLst>
                <a:ext uri="{FF2B5EF4-FFF2-40B4-BE49-F238E27FC236}">
                  <a16:creationId xmlns="" xmlns:a16="http://schemas.microsoft.com/office/drawing/2014/main" id="{04563E63-8D4D-4F7F-B2DA-A52CCBD3AF84}"/>
                </a:ext>
              </a:extLst>
            </p:cNvPr>
            <p:cNvSpPr/>
            <p:nvPr/>
          </p:nvSpPr>
          <p:spPr>
            <a:xfrm>
              <a:off x="8928335" y="4255033"/>
              <a:ext cx="348974" cy="35573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endParaRPr>
            </a:p>
          </p:txBody>
        </p:sp>
        <p:sp>
          <p:nvSpPr>
            <p:cNvPr id="28" name="직사각형 49">
              <a:extLst>
                <a:ext uri="{FF2B5EF4-FFF2-40B4-BE49-F238E27FC236}">
                  <a16:creationId xmlns="" xmlns:a16="http://schemas.microsoft.com/office/drawing/2014/main" id="{11CE0C85-5FD0-4F64-B578-502261E04B4B}"/>
                </a:ext>
              </a:extLst>
            </p:cNvPr>
            <p:cNvSpPr/>
            <p:nvPr/>
          </p:nvSpPr>
          <p:spPr>
            <a:xfrm>
              <a:off x="9364685" y="3801615"/>
              <a:ext cx="2090588" cy="307777"/>
            </a:xfrm>
            <a:prstGeom prst="rect">
              <a:avLst/>
            </a:prstGeom>
          </p:spPr>
          <p:txBody>
            <a:bodyPr wrap="square">
              <a:spAutoFit/>
            </a:bodyPr>
            <a:lstStyle/>
            <a:p>
              <a:r>
                <a:rPr lang="en-US" altLang="ko-KR" sz="1400" dirty="0"/>
                <a:t>abcd@company.com</a:t>
              </a:r>
            </a:p>
          </p:txBody>
        </p:sp>
        <p:sp>
          <p:nvSpPr>
            <p:cNvPr id="29" name="직사각형 50">
              <a:extLst>
                <a:ext uri="{FF2B5EF4-FFF2-40B4-BE49-F238E27FC236}">
                  <a16:creationId xmlns="" xmlns:a16="http://schemas.microsoft.com/office/drawing/2014/main" id="{3B866557-02D2-41FB-9008-8FF9ACF60BCB}"/>
                </a:ext>
              </a:extLst>
            </p:cNvPr>
            <p:cNvSpPr/>
            <p:nvPr/>
          </p:nvSpPr>
          <p:spPr>
            <a:xfrm>
              <a:off x="9364685" y="4321367"/>
              <a:ext cx="2090588" cy="307777"/>
            </a:xfrm>
            <a:prstGeom prst="rect">
              <a:avLst/>
            </a:prstGeom>
          </p:spPr>
          <p:txBody>
            <a:bodyPr wrap="square">
              <a:spAutoFit/>
            </a:bodyPr>
            <a:lstStyle/>
            <a:p>
              <a:r>
                <a:rPr lang="en-US" altLang="ko-KR" sz="1400" dirty="0"/>
                <a:t>Facebook.com/</a:t>
              </a:r>
              <a:r>
                <a:rPr lang="en-US" altLang="ko-KR" sz="1400" dirty="0" err="1"/>
                <a:t>abcd</a:t>
              </a:r>
              <a:endParaRPr lang="en-US" altLang="ko-KR" sz="1400" dirty="0"/>
            </a:p>
          </p:txBody>
        </p:sp>
        <p:sp>
          <p:nvSpPr>
            <p:cNvPr id="30" name="직사각형 51">
              <a:extLst>
                <a:ext uri="{FF2B5EF4-FFF2-40B4-BE49-F238E27FC236}">
                  <a16:creationId xmlns="" xmlns:a16="http://schemas.microsoft.com/office/drawing/2014/main" id="{E363B817-8708-4560-A310-C147CACDDD22}"/>
                </a:ext>
              </a:extLst>
            </p:cNvPr>
            <p:cNvSpPr/>
            <p:nvPr/>
          </p:nvSpPr>
          <p:spPr>
            <a:xfrm>
              <a:off x="9364685" y="4841119"/>
              <a:ext cx="2090588" cy="307777"/>
            </a:xfrm>
            <a:prstGeom prst="rect">
              <a:avLst/>
            </a:prstGeom>
          </p:spPr>
          <p:txBody>
            <a:bodyPr wrap="square">
              <a:spAutoFit/>
            </a:bodyPr>
            <a:lstStyle/>
            <a:p>
              <a:r>
                <a:rPr lang="en-US" altLang="ko-KR" sz="1400" dirty="0"/>
                <a:t>Twiter.com/</a:t>
              </a:r>
              <a:r>
                <a:rPr lang="en-US" altLang="ko-KR" sz="1400" dirty="0" err="1"/>
                <a:t>abcd</a:t>
              </a:r>
              <a:endParaRPr lang="en-US" altLang="ko-KR" sz="1400" dirty="0"/>
            </a:p>
          </p:txBody>
        </p:sp>
      </p:grpSp>
      <p:grpSp>
        <p:nvGrpSpPr>
          <p:cNvPr id="31" name="Group 30">
            <a:extLst>
              <a:ext uri="{FF2B5EF4-FFF2-40B4-BE49-F238E27FC236}">
                <a16:creationId xmlns="" xmlns:a16="http://schemas.microsoft.com/office/drawing/2014/main" id="{220D12EF-0DD3-45F5-8BF8-2FB5E8991A02}"/>
              </a:ext>
            </a:extLst>
          </p:cNvPr>
          <p:cNvGrpSpPr/>
          <p:nvPr/>
        </p:nvGrpSpPr>
        <p:grpSpPr>
          <a:xfrm>
            <a:off x="4915444" y="2325313"/>
            <a:ext cx="2526938" cy="1355870"/>
            <a:chOff x="8928335" y="3801615"/>
            <a:chExt cx="2526938" cy="1355870"/>
          </a:xfrm>
        </p:grpSpPr>
        <p:sp>
          <p:nvSpPr>
            <p:cNvPr id="32" name="Isosceles Triangle 7">
              <a:extLst>
                <a:ext uri="{FF2B5EF4-FFF2-40B4-BE49-F238E27FC236}">
                  <a16:creationId xmlns="" xmlns:a16="http://schemas.microsoft.com/office/drawing/2014/main" id="{1CD3D1C0-CB01-4E7A-B3BE-E12CD19C71E1}"/>
                </a:ext>
              </a:extLst>
            </p:cNvPr>
            <p:cNvSpPr/>
            <p:nvPr/>
          </p:nvSpPr>
          <p:spPr>
            <a:xfrm>
              <a:off x="8928335" y="3816178"/>
              <a:ext cx="348974" cy="247872"/>
            </a:xfrm>
            <a:custGeom>
              <a:avLst/>
              <a:gdLst/>
              <a:ahLst/>
              <a:cxnLst/>
              <a:rect l="l" t="t" r="r" b="b"/>
              <a:pathLst>
                <a:path w="3974643" h="2769493">
                  <a:moveTo>
                    <a:pt x="2571683" y="1503312"/>
                  </a:moveTo>
                  <a:lnTo>
                    <a:pt x="3971139" y="2769493"/>
                  </a:lnTo>
                  <a:lnTo>
                    <a:pt x="11139" y="2769493"/>
                  </a:lnTo>
                  <a:lnTo>
                    <a:pt x="1379949" y="1519144"/>
                  </a:lnTo>
                  <a:lnTo>
                    <a:pt x="1958490" y="2051854"/>
                  </a:lnTo>
                  <a:close/>
                  <a:moveTo>
                    <a:pt x="3937314" y="281663"/>
                  </a:moveTo>
                  <a:lnTo>
                    <a:pt x="3937314" y="2593551"/>
                  </a:lnTo>
                  <a:lnTo>
                    <a:pt x="2677314" y="1415127"/>
                  </a:lnTo>
                  <a:lnTo>
                    <a:pt x="2832378" y="1270103"/>
                  </a:lnTo>
                  <a:close/>
                  <a:moveTo>
                    <a:pt x="0" y="248514"/>
                  </a:moveTo>
                  <a:lnTo>
                    <a:pt x="1254302" y="1403451"/>
                  </a:lnTo>
                  <a:lnTo>
                    <a:pt x="0" y="2576545"/>
                  </a:lnTo>
                  <a:close/>
                  <a:moveTo>
                    <a:pt x="7636" y="0"/>
                  </a:moveTo>
                  <a:lnTo>
                    <a:pt x="3974643" y="0"/>
                  </a:lnTo>
                  <a:lnTo>
                    <a:pt x="1962498" y="180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endParaRPr>
            </a:p>
          </p:txBody>
        </p:sp>
        <p:sp>
          <p:nvSpPr>
            <p:cNvPr id="33" name="Rounded Rectangle 2">
              <a:extLst>
                <a:ext uri="{FF2B5EF4-FFF2-40B4-BE49-F238E27FC236}">
                  <a16:creationId xmlns="" xmlns:a16="http://schemas.microsoft.com/office/drawing/2014/main" id="{4A6052CC-E185-4BC7-8271-DB13EAB63CAE}"/>
                </a:ext>
              </a:extLst>
            </p:cNvPr>
            <p:cNvSpPr/>
            <p:nvPr/>
          </p:nvSpPr>
          <p:spPr>
            <a:xfrm>
              <a:off x="8928335" y="4801751"/>
              <a:ext cx="348974" cy="35573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endParaRPr>
            </a:p>
          </p:txBody>
        </p:sp>
        <p:sp>
          <p:nvSpPr>
            <p:cNvPr id="34" name="Rounded Rectangle 3">
              <a:extLst>
                <a:ext uri="{FF2B5EF4-FFF2-40B4-BE49-F238E27FC236}">
                  <a16:creationId xmlns="" xmlns:a16="http://schemas.microsoft.com/office/drawing/2014/main" id="{9920D653-35AA-484F-9210-A3AB73B49BD2}"/>
                </a:ext>
              </a:extLst>
            </p:cNvPr>
            <p:cNvSpPr/>
            <p:nvPr/>
          </p:nvSpPr>
          <p:spPr>
            <a:xfrm>
              <a:off x="8928335" y="4255033"/>
              <a:ext cx="348974" cy="35573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endParaRPr>
            </a:p>
          </p:txBody>
        </p:sp>
        <p:sp>
          <p:nvSpPr>
            <p:cNvPr id="35" name="직사각형 49">
              <a:extLst>
                <a:ext uri="{FF2B5EF4-FFF2-40B4-BE49-F238E27FC236}">
                  <a16:creationId xmlns="" xmlns:a16="http://schemas.microsoft.com/office/drawing/2014/main" id="{4AA69E8A-2DC8-49FB-8A03-842DFBE3B380}"/>
                </a:ext>
              </a:extLst>
            </p:cNvPr>
            <p:cNvSpPr/>
            <p:nvPr/>
          </p:nvSpPr>
          <p:spPr>
            <a:xfrm>
              <a:off x="9364685" y="3801615"/>
              <a:ext cx="2090588" cy="307777"/>
            </a:xfrm>
            <a:prstGeom prst="rect">
              <a:avLst/>
            </a:prstGeom>
          </p:spPr>
          <p:txBody>
            <a:bodyPr wrap="square">
              <a:spAutoFit/>
            </a:bodyPr>
            <a:lstStyle/>
            <a:p>
              <a:r>
                <a:rPr lang="en-US" altLang="ko-KR" sz="1400" dirty="0"/>
                <a:t>abcd@company.com</a:t>
              </a:r>
            </a:p>
          </p:txBody>
        </p:sp>
        <p:sp>
          <p:nvSpPr>
            <p:cNvPr id="36" name="직사각형 50">
              <a:extLst>
                <a:ext uri="{FF2B5EF4-FFF2-40B4-BE49-F238E27FC236}">
                  <a16:creationId xmlns="" xmlns:a16="http://schemas.microsoft.com/office/drawing/2014/main" id="{F0AACC2A-BBDF-485F-AA7C-A18A561E0341}"/>
                </a:ext>
              </a:extLst>
            </p:cNvPr>
            <p:cNvSpPr/>
            <p:nvPr/>
          </p:nvSpPr>
          <p:spPr>
            <a:xfrm>
              <a:off x="9364685" y="4321367"/>
              <a:ext cx="2090588" cy="307777"/>
            </a:xfrm>
            <a:prstGeom prst="rect">
              <a:avLst/>
            </a:prstGeom>
          </p:spPr>
          <p:txBody>
            <a:bodyPr wrap="square">
              <a:spAutoFit/>
            </a:bodyPr>
            <a:lstStyle/>
            <a:p>
              <a:r>
                <a:rPr lang="en-US" altLang="ko-KR" sz="1400" dirty="0" smtClean="0"/>
                <a:t>Facebook.com/</a:t>
              </a:r>
              <a:r>
                <a:rPr lang="en-US" altLang="ko-KR" sz="1400" dirty="0" err="1" smtClean="0"/>
                <a:t>abcd</a:t>
              </a:r>
              <a:endParaRPr lang="en-US" altLang="ko-KR" sz="1400" dirty="0"/>
            </a:p>
          </p:txBody>
        </p:sp>
        <p:sp>
          <p:nvSpPr>
            <p:cNvPr id="37" name="직사각형 51">
              <a:extLst>
                <a:ext uri="{FF2B5EF4-FFF2-40B4-BE49-F238E27FC236}">
                  <a16:creationId xmlns="" xmlns:a16="http://schemas.microsoft.com/office/drawing/2014/main" id="{2C3E2ADC-C71A-4297-8992-9F462152DCFA}"/>
                </a:ext>
              </a:extLst>
            </p:cNvPr>
            <p:cNvSpPr/>
            <p:nvPr/>
          </p:nvSpPr>
          <p:spPr>
            <a:xfrm>
              <a:off x="9364685" y="4841119"/>
              <a:ext cx="2090588" cy="307777"/>
            </a:xfrm>
            <a:prstGeom prst="rect">
              <a:avLst/>
            </a:prstGeom>
          </p:spPr>
          <p:txBody>
            <a:bodyPr wrap="square">
              <a:spAutoFit/>
            </a:bodyPr>
            <a:lstStyle/>
            <a:p>
              <a:r>
                <a:rPr lang="en-US" altLang="ko-KR" sz="1400" dirty="0"/>
                <a:t>Twiter.com/</a:t>
              </a:r>
              <a:r>
                <a:rPr lang="en-US" altLang="ko-KR" sz="1400" dirty="0" err="1"/>
                <a:t>abcd</a:t>
              </a:r>
              <a:endParaRPr lang="en-US" altLang="ko-KR" sz="1400" dirty="0"/>
            </a:p>
          </p:txBody>
        </p:sp>
      </p:grpSp>
      <p:sp>
        <p:nvSpPr>
          <p:cNvPr id="48" name="Text Placeholder 27">
            <a:extLst>
              <a:ext uri="{FF2B5EF4-FFF2-40B4-BE49-F238E27FC236}">
                <a16:creationId xmlns="" xmlns:a16="http://schemas.microsoft.com/office/drawing/2014/main" id="{4F7C5489-1949-430D-9E08-5249B59ED442}"/>
              </a:ext>
            </a:extLst>
          </p:cNvPr>
          <p:cNvSpPr txBox="1">
            <a:spLocks/>
          </p:cNvSpPr>
          <p:nvPr/>
        </p:nvSpPr>
        <p:spPr>
          <a:xfrm>
            <a:off x="609438" y="3788860"/>
            <a:ext cx="3090326" cy="432048"/>
          </a:xfrm>
          <a:prstGeom prst="rect">
            <a:avLst/>
          </a:prstGeom>
        </p:spPr>
        <p:txBody>
          <a:bodyPr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2400" dirty="0">
                <a:solidFill>
                  <a:srgbClr val="3C8677"/>
                </a:solidFill>
              </a:rPr>
              <a:t>JOHN DOE</a:t>
            </a:r>
          </a:p>
        </p:txBody>
      </p:sp>
      <p:pic>
        <p:nvPicPr>
          <p:cNvPr id="3" name="Imagen 2"/>
          <p:cNvPicPr>
            <a:picLocks noChangeAspect="1"/>
          </p:cNvPicPr>
          <p:nvPr/>
        </p:nvPicPr>
        <p:blipFill>
          <a:blip r:embed="rId2"/>
          <a:stretch>
            <a:fillRect/>
          </a:stretch>
        </p:blipFill>
        <p:spPr>
          <a:xfrm>
            <a:off x="1782097" y="2614027"/>
            <a:ext cx="726815" cy="1068846"/>
          </a:xfrm>
          <a:prstGeom prst="rect">
            <a:avLst/>
          </a:prstGeom>
        </p:spPr>
      </p:pic>
      <p:pic>
        <p:nvPicPr>
          <p:cNvPr id="39" name="Imagen 38"/>
          <p:cNvPicPr>
            <a:picLocks noChangeAspect="1"/>
          </p:cNvPicPr>
          <p:nvPr/>
        </p:nvPicPr>
        <p:blipFill>
          <a:blip r:embed="rId2"/>
          <a:stretch>
            <a:fillRect/>
          </a:stretch>
        </p:blipFill>
        <p:spPr>
          <a:xfrm>
            <a:off x="5815505" y="4594362"/>
            <a:ext cx="726815" cy="1068846"/>
          </a:xfrm>
          <a:prstGeom prst="rect">
            <a:avLst/>
          </a:prstGeom>
        </p:spPr>
      </p:pic>
      <p:pic>
        <p:nvPicPr>
          <p:cNvPr id="40" name="Imagen 39"/>
          <p:cNvPicPr>
            <a:picLocks noChangeAspect="1"/>
          </p:cNvPicPr>
          <p:nvPr/>
        </p:nvPicPr>
        <p:blipFill>
          <a:blip r:embed="rId2"/>
          <a:stretch>
            <a:fillRect/>
          </a:stretch>
        </p:blipFill>
        <p:spPr>
          <a:xfrm>
            <a:off x="9717644" y="1790890"/>
            <a:ext cx="726815" cy="1068846"/>
          </a:xfrm>
          <a:prstGeom prst="rect">
            <a:avLst/>
          </a:prstGeom>
        </p:spPr>
      </p:pic>
    </p:spTree>
    <p:extLst>
      <p:ext uri="{BB962C8B-B14F-4D97-AF65-F5344CB8AC3E}">
        <p14:creationId xmlns:p14="http://schemas.microsoft.com/office/powerpoint/2010/main" val="545688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xmlns="" id="{F5EA02EE-E319-4C70-B973-AC382DBEB854}"/>
              </a:ext>
            </a:extLst>
          </p:cNvPr>
          <p:cNvSpPr/>
          <p:nvPr/>
        </p:nvSpPr>
        <p:spPr>
          <a:xfrm>
            <a:off x="886836" y="1730190"/>
            <a:ext cx="4842255" cy="4337860"/>
          </a:xfrm>
          <a:prstGeom prst="rect">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Source Han Sans CN Medium" panose="020B0500000000000000" pitchFamily="34" charset="-128"/>
              <a:ea typeface="Source Han Sans CN Medium" panose="020B0500000000000000" pitchFamily="34" charset="-128"/>
            </a:endParaRPr>
          </a:p>
        </p:txBody>
      </p:sp>
      <p:sp>
        <p:nvSpPr>
          <p:cNvPr id="5" name="TextBox 19">
            <a:extLst>
              <a:ext uri="{FF2B5EF4-FFF2-40B4-BE49-F238E27FC236}">
                <a16:creationId xmlns:a16="http://schemas.microsoft.com/office/drawing/2014/main" xmlns="" id="{A0EFA1F5-43F2-44A5-B2FA-575949F5D1FA}"/>
              </a:ext>
            </a:extLst>
          </p:cNvPr>
          <p:cNvSpPr txBox="1"/>
          <p:nvPr/>
        </p:nvSpPr>
        <p:spPr>
          <a:xfrm>
            <a:off x="1209152" y="2256417"/>
            <a:ext cx="3645904" cy="369247"/>
          </a:xfrm>
          <a:prstGeom prst="rect">
            <a:avLst/>
          </a:prstGeom>
          <a:noFill/>
        </p:spPr>
        <p:txBody>
          <a:bodyPr wrap="square" lIns="0" tIns="0" rIns="0" bIns="0" rtlCol="0">
            <a:spAutoFit/>
          </a:bodyPr>
          <a:lstStyle/>
          <a:p>
            <a:r>
              <a:rPr lang="en-US" altLang="zh-CN" sz="2400" dirty="0">
                <a:solidFill>
                  <a:schemeClr val="bg1"/>
                </a:solidFill>
                <a:latin typeface="Source Han Sans CN Medium" panose="020B0500000000000000" pitchFamily="34" charset="-128"/>
                <a:ea typeface="Source Han Sans CN Medium" panose="020B0500000000000000" pitchFamily="34" charset="-128"/>
              </a:rPr>
              <a:t>Caption Here</a:t>
            </a: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7" name="TextBox 106">
            <a:extLst>
              <a:ext uri="{FF2B5EF4-FFF2-40B4-BE49-F238E27FC236}">
                <a16:creationId xmlns:a16="http://schemas.microsoft.com/office/drawing/2014/main" xmlns="" id="{A969FC6E-E18B-4ACF-8EDE-CA556987F4A3}"/>
              </a:ext>
            </a:extLst>
          </p:cNvPr>
          <p:cNvSpPr txBox="1"/>
          <p:nvPr/>
        </p:nvSpPr>
        <p:spPr>
          <a:xfrm>
            <a:off x="1175503" y="2911708"/>
            <a:ext cx="4164242" cy="743537"/>
          </a:xfrm>
          <a:prstGeom prst="rect">
            <a:avLst/>
          </a:prstGeom>
          <a:noFill/>
        </p:spPr>
        <p:txBody>
          <a:bodyPr wrap="square" lIns="0" tIns="0" rIns="0" bIns="0" rtlCol="0">
            <a:spAutoFit/>
          </a:bodyPr>
          <a:lstStyle/>
          <a:p>
            <a:pPr algn="just">
              <a:lnSpc>
                <a:spcPts val="1500"/>
              </a:lnSpc>
            </a:pPr>
            <a:r>
              <a:rPr lang="en-US" altLang="zh-CN" sz="1200" dirty="0">
                <a:solidFill>
                  <a:schemeClr val="bg1"/>
                </a:solidFill>
                <a:latin typeface="Source Han Sans CN Medium" panose="020B0500000000000000" pitchFamily="34" charset="-128"/>
                <a:ea typeface="Source Han Sans CN Medium" panose="020B0500000000000000" pitchFamily="34" charset="-128"/>
              </a:rPr>
              <a:t>This is a placeholder. You can key in or paste your texts here. This is a placeholder. You can key in or paste your texts here. This is a placeholder. You can key in or paste your texts here. </a:t>
            </a:r>
          </a:p>
        </p:txBody>
      </p:sp>
      <p:sp>
        <p:nvSpPr>
          <p:cNvPr id="8" name="TextBox 19">
            <a:extLst>
              <a:ext uri="{FF2B5EF4-FFF2-40B4-BE49-F238E27FC236}">
                <a16:creationId xmlns:a16="http://schemas.microsoft.com/office/drawing/2014/main" xmlns="" id="{BBBB8EC0-4D20-43AF-A606-16EDA043FDA7}"/>
              </a:ext>
            </a:extLst>
          </p:cNvPr>
          <p:cNvSpPr txBox="1"/>
          <p:nvPr/>
        </p:nvSpPr>
        <p:spPr>
          <a:xfrm>
            <a:off x="1209152" y="3982767"/>
            <a:ext cx="3645904" cy="369247"/>
          </a:xfrm>
          <a:prstGeom prst="rect">
            <a:avLst/>
          </a:prstGeom>
          <a:noFill/>
        </p:spPr>
        <p:txBody>
          <a:bodyPr wrap="square" lIns="0" tIns="0" rIns="0" bIns="0" rtlCol="0">
            <a:spAutoFit/>
          </a:bodyPr>
          <a:lstStyle/>
          <a:p>
            <a:r>
              <a:rPr lang="en-US" altLang="zh-CN" sz="2400" dirty="0">
                <a:solidFill>
                  <a:schemeClr val="bg1"/>
                </a:solidFill>
                <a:latin typeface="Source Han Sans CN Medium" panose="020B0500000000000000" pitchFamily="34" charset="-128"/>
                <a:ea typeface="Source Han Sans CN Medium" panose="020B0500000000000000" pitchFamily="34" charset="-128"/>
              </a:rPr>
              <a:t>Caption Here</a:t>
            </a: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9" name="TextBox 106">
            <a:extLst>
              <a:ext uri="{FF2B5EF4-FFF2-40B4-BE49-F238E27FC236}">
                <a16:creationId xmlns:a16="http://schemas.microsoft.com/office/drawing/2014/main" xmlns="" id="{280A8E2E-9930-4A79-A956-5B3AEC2BC1AE}"/>
              </a:ext>
            </a:extLst>
          </p:cNvPr>
          <p:cNvSpPr txBox="1"/>
          <p:nvPr/>
        </p:nvSpPr>
        <p:spPr>
          <a:xfrm>
            <a:off x="1175503" y="4581145"/>
            <a:ext cx="4164242" cy="743537"/>
          </a:xfrm>
          <a:prstGeom prst="rect">
            <a:avLst/>
          </a:prstGeom>
          <a:noFill/>
        </p:spPr>
        <p:txBody>
          <a:bodyPr wrap="square" lIns="0" tIns="0" rIns="0" bIns="0" rtlCol="0">
            <a:spAutoFit/>
          </a:bodyPr>
          <a:lstStyle/>
          <a:p>
            <a:pPr algn="just">
              <a:lnSpc>
                <a:spcPts val="1500"/>
              </a:lnSpc>
            </a:pPr>
            <a:r>
              <a:rPr lang="en-US" altLang="zh-CN" sz="1200" dirty="0">
                <a:solidFill>
                  <a:schemeClr val="bg1"/>
                </a:solidFill>
                <a:latin typeface="Source Han Sans CN Medium" panose="020B0500000000000000" pitchFamily="34" charset="-128"/>
                <a:ea typeface="Source Han Sans CN Medium" panose="020B0500000000000000" pitchFamily="34" charset="-128"/>
              </a:rPr>
              <a:t>This is a placeholder. You can key in or paste your texts here. This is a placeholder. You can key in or paste your texts here. This is a placeholder. You can key in or paste your texts here. </a:t>
            </a:r>
          </a:p>
        </p:txBody>
      </p:sp>
      <p:cxnSp>
        <p:nvCxnSpPr>
          <p:cNvPr id="10" name="30">
            <a:extLst>
              <a:ext uri="{FF2B5EF4-FFF2-40B4-BE49-F238E27FC236}">
                <a16:creationId xmlns:a16="http://schemas.microsoft.com/office/drawing/2014/main" xmlns="" id="{D62BEDD1-5E41-4688-8BE7-99692B6081FD}"/>
              </a:ext>
            </a:extLst>
          </p:cNvPr>
          <p:cNvCxnSpPr>
            <a:cxnSpLocks/>
          </p:cNvCxnSpPr>
          <p:nvPr/>
        </p:nvCxnSpPr>
        <p:spPr>
          <a:xfrm>
            <a:off x="1242689" y="2730230"/>
            <a:ext cx="38874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31">
            <a:extLst>
              <a:ext uri="{FF2B5EF4-FFF2-40B4-BE49-F238E27FC236}">
                <a16:creationId xmlns:a16="http://schemas.microsoft.com/office/drawing/2014/main" xmlns="" id="{0C188F6F-C348-4EF3-8144-340F9061F6BD}"/>
              </a:ext>
            </a:extLst>
          </p:cNvPr>
          <p:cNvCxnSpPr>
            <a:cxnSpLocks/>
          </p:cNvCxnSpPr>
          <p:nvPr/>
        </p:nvCxnSpPr>
        <p:spPr>
          <a:xfrm>
            <a:off x="1242689" y="4450292"/>
            <a:ext cx="38874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pic>
        <p:nvPicPr>
          <p:cNvPr id="3" name="Imagen 2"/>
          <p:cNvPicPr>
            <a:picLocks noChangeAspect="1"/>
          </p:cNvPicPr>
          <p:nvPr/>
        </p:nvPicPr>
        <p:blipFill>
          <a:blip r:embed="rId3"/>
          <a:stretch>
            <a:fillRect/>
          </a:stretch>
        </p:blipFill>
        <p:spPr>
          <a:xfrm>
            <a:off x="6693003" y="1600601"/>
            <a:ext cx="4597038" cy="4597038"/>
          </a:xfrm>
          <a:prstGeom prst="rect">
            <a:avLst/>
          </a:prstGeom>
        </p:spPr>
      </p:pic>
    </p:spTree>
    <p:extLst>
      <p:ext uri="{BB962C8B-B14F-4D97-AF65-F5344CB8AC3E}">
        <p14:creationId xmlns:p14="http://schemas.microsoft.com/office/powerpoint/2010/main" val="335979077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c517274-8d2a-4522-b419-8750610867a7">
            <a:extLst>
              <a:ext uri="{FF2B5EF4-FFF2-40B4-BE49-F238E27FC236}">
                <a16:creationId xmlns:a16="http://schemas.microsoft.com/office/drawing/2014/main" xmlns="" id="{4D05A8DA-596D-4886-916D-29BD0A408A03}"/>
              </a:ext>
            </a:extLst>
          </p:cNvPr>
          <p:cNvGrpSpPr>
            <a:grpSpLocks noChangeAspect="1"/>
          </p:cNvGrpSpPr>
          <p:nvPr/>
        </p:nvGrpSpPr>
        <p:grpSpPr>
          <a:xfrm>
            <a:off x="1079796" y="1752523"/>
            <a:ext cx="10032408" cy="1614906"/>
            <a:chOff x="1091444" y="1309685"/>
            <a:chExt cx="10032408" cy="1614906"/>
          </a:xfrm>
        </p:grpSpPr>
        <p:sp>
          <p:nvSpPr>
            <p:cNvPr id="11" name="is1ide-Teardrop 17">
              <a:extLst>
                <a:ext uri="{FF2B5EF4-FFF2-40B4-BE49-F238E27FC236}">
                  <a16:creationId xmlns:a16="http://schemas.microsoft.com/office/drawing/2014/main" xmlns="" id="{15BBF6FF-61CD-454D-BBD4-24B3797AD4C5}"/>
                </a:ext>
              </a:extLst>
            </p:cNvPr>
            <p:cNvSpPr/>
            <p:nvPr/>
          </p:nvSpPr>
          <p:spPr>
            <a:xfrm rot="18900000">
              <a:off x="2123205" y="2636559"/>
              <a:ext cx="288032" cy="288032"/>
            </a:xfrm>
            <a:prstGeom prst="teardrop">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逐浪细阁体" panose="03000509000000000000" pitchFamily="65" charset="-122"/>
              </a:endParaRPr>
            </a:p>
          </p:txBody>
        </p:sp>
        <p:sp>
          <p:nvSpPr>
            <p:cNvPr id="12" name="is1ide-Teardrop 18">
              <a:extLst>
                <a:ext uri="{FF2B5EF4-FFF2-40B4-BE49-F238E27FC236}">
                  <a16:creationId xmlns:a16="http://schemas.microsoft.com/office/drawing/2014/main" xmlns="" id="{0E42F541-B85A-43AC-B854-6E2F5FB3E19C}"/>
                </a:ext>
              </a:extLst>
            </p:cNvPr>
            <p:cNvSpPr/>
            <p:nvPr/>
          </p:nvSpPr>
          <p:spPr>
            <a:xfrm rot="18900000">
              <a:off x="5963632" y="2636559"/>
              <a:ext cx="288032" cy="288032"/>
            </a:xfrm>
            <a:prstGeom prst="teardrop">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逐浪细阁体" panose="03000509000000000000" pitchFamily="65" charset="-122"/>
              </a:endParaRPr>
            </a:p>
          </p:txBody>
        </p:sp>
        <p:sp>
          <p:nvSpPr>
            <p:cNvPr id="13" name="is1ide-Teardrop 19">
              <a:extLst>
                <a:ext uri="{FF2B5EF4-FFF2-40B4-BE49-F238E27FC236}">
                  <a16:creationId xmlns:a16="http://schemas.microsoft.com/office/drawing/2014/main" xmlns="" id="{B0562C42-DB2F-4A3B-853F-30059725B075}"/>
                </a:ext>
              </a:extLst>
            </p:cNvPr>
            <p:cNvSpPr/>
            <p:nvPr/>
          </p:nvSpPr>
          <p:spPr>
            <a:xfrm rot="18900000">
              <a:off x="9804059" y="2636559"/>
              <a:ext cx="288032" cy="288032"/>
            </a:xfrm>
            <a:prstGeom prst="teardrop">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逐浪细阁体" panose="03000509000000000000" pitchFamily="65" charset="-122"/>
              </a:endParaRPr>
            </a:p>
          </p:txBody>
        </p:sp>
        <p:grpSp>
          <p:nvGrpSpPr>
            <p:cNvPr id="14" name="Group 25">
              <a:extLst>
                <a:ext uri="{FF2B5EF4-FFF2-40B4-BE49-F238E27FC236}">
                  <a16:creationId xmlns:a16="http://schemas.microsoft.com/office/drawing/2014/main" xmlns="" id="{F26F997E-E023-4760-AA9B-2F19E0599476}"/>
                </a:ext>
              </a:extLst>
            </p:cNvPr>
            <p:cNvGrpSpPr/>
            <p:nvPr/>
          </p:nvGrpSpPr>
          <p:grpSpPr>
            <a:xfrm>
              <a:off x="1091444" y="1309685"/>
              <a:ext cx="2347508" cy="1332157"/>
              <a:chOff x="5157230" y="882032"/>
              <a:chExt cx="2699991" cy="1332157"/>
            </a:xfrm>
          </p:grpSpPr>
          <p:sp>
            <p:nvSpPr>
              <p:cNvPr id="21" name="is1ide-TextBox 26">
                <a:extLst>
                  <a:ext uri="{FF2B5EF4-FFF2-40B4-BE49-F238E27FC236}">
                    <a16:creationId xmlns:a16="http://schemas.microsoft.com/office/drawing/2014/main" xmlns="" id="{1190518D-3DA1-4F47-B218-F616B21358B9}"/>
                  </a:ext>
                </a:extLst>
              </p:cNvPr>
              <p:cNvSpPr txBox="1"/>
              <p:nvPr/>
            </p:nvSpPr>
            <p:spPr>
              <a:xfrm>
                <a:off x="5157230" y="882032"/>
                <a:ext cx="2699991" cy="398468"/>
              </a:xfrm>
              <a:prstGeom prst="rect">
                <a:avLst/>
              </a:prstGeom>
              <a:noFill/>
            </p:spPr>
            <p:txBody>
              <a:bodyPr wrap="none" lIns="216000" tIns="0" rIns="216000" bIns="0" anchor="ctr" anchorCtr="1">
                <a:normAutofit/>
              </a:bodyPr>
              <a:lstStyle/>
              <a:p>
                <a:pPr algn="ctr"/>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逐浪细阁体" panose="03000509000000000000" pitchFamily="65" charset="-122"/>
                  </a:rPr>
                  <a:t>Title Preset</a:t>
                </a:r>
                <a:endParaRPr lang="zh-CN" altLang="en-US" sz="20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逐浪细阁体" panose="03000509000000000000" pitchFamily="65" charset="-122"/>
                </a:endParaRPr>
              </a:p>
            </p:txBody>
          </p:sp>
          <p:sp>
            <p:nvSpPr>
              <p:cNvPr id="22" name="is1ide-TextBox 27">
                <a:extLst>
                  <a:ext uri="{FF2B5EF4-FFF2-40B4-BE49-F238E27FC236}">
                    <a16:creationId xmlns:a16="http://schemas.microsoft.com/office/drawing/2014/main" xmlns="" id="{EEABF118-7E87-4912-96C7-A5BE44B0415C}"/>
                  </a:ext>
                </a:extLst>
              </p:cNvPr>
              <p:cNvSpPr txBox="1">
                <a:spLocks/>
              </p:cNvSpPr>
              <p:nvPr/>
            </p:nvSpPr>
            <p:spPr>
              <a:xfrm>
                <a:off x="5157231" y="1357400"/>
                <a:ext cx="2699990" cy="856789"/>
              </a:xfrm>
              <a:prstGeom prst="rect">
                <a:avLst/>
              </a:prstGeom>
            </p:spPr>
            <p:txBody>
              <a:bodyPr vert="horz" wrap="square" lIns="216000" tIns="0" rIns="216000" bIns="0" anchor="t" anchorCtr="1">
                <a:noAutofit/>
              </a:bodyPr>
              <a:lstStyle/>
              <a:p>
                <a:pPr algn="ctr">
                  <a:lnSpc>
                    <a:spcPct val="12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逐浪细阁体" panose="03000509000000000000" pitchFamily="65" charset="-122"/>
                  </a:rPr>
                  <a:t>This is a placeholder. You can key in or paste your texts here. </a:t>
                </a:r>
                <a:endParaRPr lang="zh-CN" altLang="en-US" sz="14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逐浪细阁体" panose="03000509000000000000" pitchFamily="65" charset="-122"/>
                </a:endParaRPr>
              </a:p>
            </p:txBody>
          </p:sp>
        </p:grpSp>
        <p:grpSp>
          <p:nvGrpSpPr>
            <p:cNvPr id="15" name="Group 28">
              <a:extLst>
                <a:ext uri="{FF2B5EF4-FFF2-40B4-BE49-F238E27FC236}">
                  <a16:creationId xmlns:a16="http://schemas.microsoft.com/office/drawing/2014/main" xmlns="" id="{7291D054-D951-4F3C-A230-7F6E77DE6D7F}"/>
                </a:ext>
              </a:extLst>
            </p:cNvPr>
            <p:cNvGrpSpPr/>
            <p:nvPr/>
          </p:nvGrpSpPr>
          <p:grpSpPr>
            <a:xfrm>
              <a:off x="4933894" y="1309685"/>
              <a:ext cx="2347508" cy="1332157"/>
              <a:chOff x="5157230" y="882032"/>
              <a:chExt cx="2699991" cy="1332157"/>
            </a:xfrm>
          </p:grpSpPr>
          <p:sp>
            <p:nvSpPr>
              <p:cNvPr id="19" name="is1ide-TextBox 29">
                <a:extLst>
                  <a:ext uri="{FF2B5EF4-FFF2-40B4-BE49-F238E27FC236}">
                    <a16:creationId xmlns:a16="http://schemas.microsoft.com/office/drawing/2014/main" xmlns="" id="{5A3814C6-D904-449E-BC10-80FDACD86315}"/>
                  </a:ext>
                </a:extLst>
              </p:cNvPr>
              <p:cNvSpPr txBox="1"/>
              <p:nvPr/>
            </p:nvSpPr>
            <p:spPr>
              <a:xfrm>
                <a:off x="5157230" y="882032"/>
                <a:ext cx="2699991" cy="398468"/>
              </a:xfrm>
              <a:prstGeom prst="rect">
                <a:avLst/>
              </a:prstGeom>
              <a:noFill/>
            </p:spPr>
            <p:txBody>
              <a:bodyPr wrap="none" lIns="216000" tIns="0" rIns="216000" bIns="0" anchor="ctr" anchorCtr="1">
                <a:normAutofit/>
              </a:bodyPr>
              <a:lstStyle/>
              <a:p>
                <a:pPr algn="ctr"/>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逐浪细阁体" panose="03000509000000000000" pitchFamily="65" charset="-122"/>
                  </a:rPr>
                  <a:t>Title Preset</a:t>
                </a:r>
                <a:endParaRPr lang="zh-CN" altLang="en-US" sz="20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逐浪细阁体" panose="03000509000000000000" pitchFamily="65" charset="-122"/>
                </a:endParaRPr>
              </a:p>
            </p:txBody>
          </p:sp>
          <p:sp>
            <p:nvSpPr>
              <p:cNvPr id="20" name="is1ide-TextBox 30">
                <a:extLst>
                  <a:ext uri="{FF2B5EF4-FFF2-40B4-BE49-F238E27FC236}">
                    <a16:creationId xmlns:a16="http://schemas.microsoft.com/office/drawing/2014/main" xmlns="" id="{D4515C60-5498-4D90-A988-882A49FB532A}"/>
                  </a:ext>
                </a:extLst>
              </p:cNvPr>
              <p:cNvSpPr txBox="1">
                <a:spLocks/>
              </p:cNvSpPr>
              <p:nvPr/>
            </p:nvSpPr>
            <p:spPr>
              <a:xfrm>
                <a:off x="5157231" y="1357400"/>
                <a:ext cx="2699990" cy="856789"/>
              </a:xfrm>
              <a:prstGeom prst="rect">
                <a:avLst/>
              </a:prstGeom>
            </p:spPr>
            <p:txBody>
              <a:bodyPr vert="horz" wrap="square" lIns="216000" tIns="0" rIns="216000" bIns="0" anchor="t" anchorCtr="1">
                <a:noAutofit/>
              </a:bodyPr>
              <a:lstStyle/>
              <a:p>
                <a:pPr algn="ctr">
                  <a:lnSpc>
                    <a:spcPct val="12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逐浪细阁体" panose="03000509000000000000" pitchFamily="65" charset="-122"/>
                  </a:rPr>
                  <a:t>This is a placeholder. You can key in or paste your texts here. </a:t>
                </a:r>
                <a:endParaRPr lang="zh-CN" altLang="en-US" sz="14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逐浪细阁体" panose="03000509000000000000" pitchFamily="65" charset="-122"/>
                </a:endParaRPr>
              </a:p>
            </p:txBody>
          </p:sp>
        </p:grpSp>
        <p:grpSp>
          <p:nvGrpSpPr>
            <p:cNvPr id="16" name="Group 31">
              <a:extLst>
                <a:ext uri="{FF2B5EF4-FFF2-40B4-BE49-F238E27FC236}">
                  <a16:creationId xmlns:a16="http://schemas.microsoft.com/office/drawing/2014/main" xmlns="" id="{6588FD14-A6B9-475A-B887-EA5261DFC8A0}"/>
                </a:ext>
              </a:extLst>
            </p:cNvPr>
            <p:cNvGrpSpPr/>
            <p:nvPr/>
          </p:nvGrpSpPr>
          <p:grpSpPr>
            <a:xfrm>
              <a:off x="8776344" y="1309685"/>
              <a:ext cx="2347508" cy="1332157"/>
              <a:chOff x="5157230" y="882032"/>
              <a:chExt cx="2699991" cy="1332157"/>
            </a:xfrm>
          </p:grpSpPr>
          <p:sp>
            <p:nvSpPr>
              <p:cNvPr id="17" name="is1ide-TextBox 32">
                <a:extLst>
                  <a:ext uri="{FF2B5EF4-FFF2-40B4-BE49-F238E27FC236}">
                    <a16:creationId xmlns:a16="http://schemas.microsoft.com/office/drawing/2014/main" xmlns="" id="{5FF8E01C-DFEC-49C9-BE0E-650D27C50092}"/>
                  </a:ext>
                </a:extLst>
              </p:cNvPr>
              <p:cNvSpPr txBox="1"/>
              <p:nvPr/>
            </p:nvSpPr>
            <p:spPr>
              <a:xfrm>
                <a:off x="5157230" y="882032"/>
                <a:ext cx="2699991" cy="398468"/>
              </a:xfrm>
              <a:prstGeom prst="rect">
                <a:avLst/>
              </a:prstGeom>
              <a:noFill/>
            </p:spPr>
            <p:txBody>
              <a:bodyPr wrap="none" lIns="216000" tIns="0" rIns="216000" bIns="0" anchor="ctr" anchorCtr="1">
                <a:normAutofit/>
              </a:bodyPr>
              <a:lstStyle/>
              <a:p>
                <a:pPr algn="ctr"/>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逐浪细阁体" panose="03000509000000000000" pitchFamily="65" charset="-122"/>
                  </a:rPr>
                  <a:t>Title Preset</a:t>
                </a:r>
                <a:endParaRPr lang="zh-CN" altLang="en-US" sz="20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逐浪细阁体" panose="03000509000000000000" pitchFamily="65" charset="-122"/>
                </a:endParaRPr>
              </a:p>
            </p:txBody>
          </p:sp>
          <p:sp>
            <p:nvSpPr>
              <p:cNvPr id="18" name="is1ide-TextBox 33">
                <a:extLst>
                  <a:ext uri="{FF2B5EF4-FFF2-40B4-BE49-F238E27FC236}">
                    <a16:creationId xmlns:a16="http://schemas.microsoft.com/office/drawing/2014/main" xmlns="" id="{9E476928-FAAF-4506-BF27-E51C51503265}"/>
                  </a:ext>
                </a:extLst>
              </p:cNvPr>
              <p:cNvSpPr txBox="1">
                <a:spLocks/>
              </p:cNvSpPr>
              <p:nvPr/>
            </p:nvSpPr>
            <p:spPr>
              <a:xfrm>
                <a:off x="5157231" y="1357400"/>
                <a:ext cx="2699990" cy="856789"/>
              </a:xfrm>
              <a:prstGeom prst="rect">
                <a:avLst/>
              </a:prstGeom>
            </p:spPr>
            <p:txBody>
              <a:bodyPr vert="horz" wrap="square" lIns="216000" tIns="0" rIns="216000" bIns="0" anchor="t" anchorCtr="1">
                <a:noAutofit/>
              </a:bodyPr>
              <a:lstStyle/>
              <a:p>
                <a:pPr algn="ctr">
                  <a:lnSpc>
                    <a:spcPct val="12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逐浪细阁体" panose="03000509000000000000" pitchFamily="65" charset="-122"/>
                  </a:rPr>
                  <a:t>This is a placeholder. You can key in or paste your texts here. </a:t>
                </a:r>
                <a:endParaRPr lang="zh-CN" altLang="en-US" sz="1400" dirty="0">
                  <a:solidFill>
                    <a:schemeClr val="bg1">
                      <a:lumMod val="50000"/>
                    </a:schemeClr>
                  </a:solidFill>
                  <a:latin typeface="Source Han Sans CN Medium" panose="020B0500000000000000" pitchFamily="34" charset="-128"/>
                  <a:ea typeface="Source Han Sans CN Medium" panose="020B0500000000000000" pitchFamily="34" charset="-128"/>
                  <a:cs typeface="+mn-ea"/>
                  <a:sym typeface="逐浪细阁体" panose="03000509000000000000" pitchFamily="65" charset="-122"/>
                </a:endParaRPr>
              </a:p>
            </p:txBody>
          </p:sp>
        </p:grpSp>
      </p:grpSp>
      <p:sp>
        <p:nvSpPr>
          <p:cNvPr id="26"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pic>
        <p:nvPicPr>
          <p:cNvPr id="6" name="Imagen 5"/>
          <p:cNvPicPr>
            <a:picLocks noChangeAspect="1"/>
          </p:cNvPicPr>
          <p:nvPr/>
        </p:nvPicPr>
        <p:blipFill>
          <a:blip r:embed="rId3"/>
          <a:stretch>
            <a:fillRect/>
          </a:stretch>
        </p:blipFill>
        <p:spPr>
          <a:xfrm>
            <a:off x="1319282" y="3707673"/>
            <a:ext cx="1868536" cy="1671848"/>
          </a:xfrm>
          <a:prstGeom prst="rect">
            <a:avLst/>
          </a:prstGeom>
        </p:spPr>
      </p:pic>
      <p:pic>
        <p:nvPicPr>
          <p:cNvPr id="29" name="Imagen 28"/>
          <p:cNvPicPr>
            <a:picLocks noChangeAspect="1"/>
          </p:cNvPicPr>
          <p:nvPr/>
        </p:nvPicPr>
        <p:blipFill>
          <a:blip r:embed="rId3"/>
          <a:stretch>
            <a:fillRect/>
          </a:stretch>
        </p:blipFill>
        <p:spPr>
          <a:xfrm>
            <a:off x="5161732" y="3707673"/>
            <a:ext cx="1868536" cy="1671848"/>
          </a:xfrm>
          <a:prstGeom prst="rect">
            <a:avLst/>
          </a:prstGeom>
        </p:spPr>
      </p:pic>
      <p:pic>
        <p:nvPicPr>
          <p:cNvPr id="30" name="Imagen 29"/>
          <p:cNvPicPr>
            <a:picLocks noChangeAspect="1"/>
          </p:cNvPicPr>
          <p:nvPr/>
        </p:nvPicPr>
        <p:blipFill>
          <a:blip r:embed="rId3"/>
          <a:stretch>
            <a:fillRect/>
          </a:stretch>
        </p:blipFill>
        <p:spPr>
          <a:xfrm>
            <a:off x="9004182" y="3707673"/>
            <a:ext cx="1868536" cy="1671848"/>
          </a:xfrm>
          <a:prstGeom prst="rect">
            <a:avLst/>
          </a:prstGeom>
        </p:spPr>
      </p:pic>
    </p:spTree>
    <p:extLst>
      <p:ext uri="{BB962C8B-B14F-4D97-AF65-F5344CB8AC3E}">
        <p14:creationId xmlns:p14="http://schemas.microsoft.com/office/powerpoint/2010/main" val="4109300447"/>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EFFFFF9A-41C0-4259-89CE-33F4C1858AEE}"/>
              </a:ext>
            </a:extLst>
          </p:cNvPr>
          <p:cNvSpPr/>
          <p:nvPr/>
        </p:nvSpPr>
        <p:spPr>
          <a:xfrm>
            <a:off x="3827368" y="1504538"/>
            <a:ext cx="4406902" cy="976870"/>
          </a:xfrm>
          <a:prstGeom prst="roundRect">
            <a:avLst>
              <a:gd name="adj" fmla="val 0"/>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600" dirty="0">
                <a:solidFill>
                  <a:schemeClr val="bg1"/>
                </a:solidFill>
                <a:latin typeface="Source Han Sans CN Medium" panose="020B0500000000000000" pitchFamily="34" charset="-128"/>
                <a:ea typeface="Source Han Sans CN Medium" panose="020B0500000000000000" pitchFamily="34" charset="-128"/>
              </a:rPr>
              <a:t>Section 4</a:t>
            </a:r>
            <a:endParaRPr lang="zh-CN" altLang="en-US" sz="3600" spc="6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9" name="矩形 8">
            <a:extLst>
              <a:ext uri="{FF2B5EF4-FFF2-40B4-BE49-F238E27FC236}">
                <a16:creationId xmlns:a16="http://schemas.microsoft.com/office/drawing/2014/main" xmlns="" id="{97AE9C2D-D894-4EFD-B1DA-084C27859719}"/>
              </a:ext>
            </a:extLst>
          </p:cNvPr>
          <p:cNvSpPr/>
          <p:nvPr/>
        </p:nvSpPr>
        <p:spPr>
          <a:xfrm>
            <a:off x="3761937" y="2656913"/>
            <a:ext cx="4567778" cy="769441"/>
          </a:xfrm>
          <a:prstGeom prst="rect">
            <a:avLst/>
          </a:prstGeom>
        </p:spPr>
        <p:txBody>
          <a:bodyPr wrap="square">
            <a:spAutoFit/>
          </a:bodyPr>
          <a:lstStyle/>
          <a:p>
            <a:pPr algn="dist"/>
            <a:r>
              <a:rPr kumimoji="1" lang="en-US" altLang="zh-CN" sz="4400" spc="600" dirty="0">
                <a:solidFill>
                  <a:srgbClr val="3C8677"/>
                </a:solidFill>
                <a:latin typeface="Source Han Sans CN Medium" panose="020B0500000000000000" pitchFamily="34" charset="-128"/>
                <a:ea typeface="Source Han Sans CN Medium" panose="020B0500000000000000" pitchFamily="34" charset="-128"/>
              </a:rPr>
              <a:t>Title Preset</a:t>
            </a:r>
            <a:endParaRPr kumimoji="1" lang="zh-CN" altLang="en-US" sz="4400" spc="600" dirty="0">
              <a:solidFill>
                <a:srgbClr val="3C8677"/>
              </a:solidFill>
              <a:latin typeface="Source Han Sans CN Medium" panose="020B0500000000000000" pitchFamily="34" charset="-128"/>
              <a:ea typeface="Source Han Sans CN Medium" panose="020B0500000000000000" pitchFamily="34" charset="-128"/>
            </a:endParaRPr>
          </a:p>
        </p:txBody>
      </p:sp>
      <p:sp>
        <p:nvSpPr>
          <p:cNvPr id="10" name="文本框 9">
            <a:extLst>
              <a:ext uri="{FF2B5EF4-FFF2-40B4-BE49-F238E27FC236}">
                <a16:creationId xmlns:a16="http://schemas.microsoft.com/office/drawing/2014/main" xmlns="" id="{EA4B0102-5050-4582-8C26-05EF6B043C5F}"/>
              </a:ext>
            </a:extLst>
          </p:cNvPr>
          <p:cNvSpPr txBox="1"/>
          <p:nvPr/>
        </p:nvSpPr>
        <p:spPr>
          <a:xfrm>
            <a:off x="2855819" y="3496207"/>
            <a:ext cx="6299200" cy="496290"/>
          </a:xfrm>
          <a:prstGeom prst="rect">
            <a:avLst/>
          </a:prstGeom>
          <a:noFill/>
        </p:spPr>
        <p:txBody>
          <a:bodyPr wrap="square" rtlCol="0">
            <a:spAutoFit/>
          </a:bodyPr>
          <a:lstStyle/>
          <a:p>
            <a:pPr algn="ctr">
              <a:lnSpc>
                <a:spcPct val="200000"/>
              </a:lnSpc>
            </a:pPr>
            <a:r>
              <a:rPr lang="en-US" altLang="zh-CN" sz="7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You can key in or paste your texts here. This is a placeholder. You can key in or paste your texts here. This is a placeholder. You can key in or paste your texts here. </a:t>
            </a:r>
          </a:p>
        </p:txBody>
      </p:sp>
      <p:sp>
        <p:nvSpPr>
          <p:cNvPr id="6"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pic>
        <p:nvPicPr>
          <p:cNvPr id="2" name="Imagen 1"/>
          <p:cNvPicPr>
            <a:picLocks noChangeAspect="1"/>
          </p:cNvPicPr>
          <p:nvPr/>
        </p:nvPicPr>
        <p:blipFill>
          <a:blip r:embed="rId3"/>
          <a:stretch>
            <a:fillRect/>
          </a:stretch>
        </p:blipFill>
        <p:spPr>
          <a:xfrm>
            <a:off x="3685772" y="4260164"/>
            <a:ext cx="4548498" cy="2352671"/>
          </a:xfrm>
          <a:prstGeom prst="rect">
            <a:avLst/>
          </a:prstGeom>
        </p:spPr>
      </p:pic>
      <p:pic>
        <p:nvPicPr>
          <p:cNvPr id="3" name="Imagen 2"/>
          <p:cNvPicPr>
            <a:picLocks noChangeAspect="1"/>
          </p:cNvPicPr>
          <p:nvPr/>
        </p:nvPicPr>
        <p:blipFill>
          <a:blip r:embed="rId4"/>
          <a:stretch>
            <a:fillRect/>
          </a:stretch>
        </p:blipFill>
        <p:spPr>
          <a:xfrm>
            <a:off x="8582375" y="4260164"/>
            <a:ext cx="2809340" cy="2247472"/>
          </a:xfrm>
          <a:prstGeom prst="rect">
            <a:avLst/>
          </a:prstGeom>
        </p:spPr>
      </p:pic>
      <p:pic>
        <p:nvPicPr>
          <p:cNvPr id="11" name="Imagen 10"/>
          <p:cNvPicPr>
            <a:picLocks noChangeAspect="1"/>
          </p:cNvPicPr>
          <p:nvPr/>
        </p:nvPicPr>
        <p:blipFill>
          <a:blip r:embed="rId4"/>
          <a:stretch>
            <a:fillRect/>
          </a:stretch>
        </p:blipFill>
        <p:spPr>
          <a:xfrm flipH="1">
            <a:off x="463138" y="4167756"/>
            <a:ext cx="3048582" cy="2438865"/>
          </a:xfrm>
          <a:prstGeom prst="rect">
            <a:avLst/>
          </a:prstGeom>
        </p:spPr>
      </p:pic>
    </p:spTree>
    <p:extLst>
      <p:ext uri="{BB962C8B-B14F-4D97-AF65-F5344CB8AC3E}">
        <p14:creationId xmlns:p14="http://schemas.microsoft.com/office/powerpoint/2010/main" val="461018070"/>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750"/>
                                        <p:tgtEl>
                                          <p:spTgt spid="9">
                                            <p:txEl>
                                              <p:pRg st="0" end="0"/>
                                            </p:txEl>
                                          </p:spTgt>
                                        </p:tgtEl>
                                      </p:cBhvr>
                                    </p:animEffect>
                                    <p:anim calcmode="lin" valueType="num">
                                      <p:cBhvr>
                                        <p:cTn id="13"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Infographic Style</a:t>
            </a:r>
          </a:p>
        </p:txBody>
      </p:sp>
      <p:sp>
        <p:nvSpPr>
          <p:cNvPr id="17" name="TextBox 16">
            <a:extLst>
              <a:ext uri="{FF2B5EF4-FFF2-40B4-BE49-F238E27FC236}">
                <a16:creationId xmlns="" xmlns:a16="http://schemas.microsoft.com/office/drawing/2014/main" id="{0C8FDA65-4409-40E3-A995-AAA8F007B1AA}"/>
              </a:ext>
            </a:extLst>
          </p:cNvPr>
          <p:cNvSpPr txBox="1"/>
          <p:nvPr/>
        </p:nvSpPr>
        <p:spPr>
          <a:xfrm>
            <a:off x="873218" y="2837428"/>
            <a:ext cx="526359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a:t>
            </a:r>
            <a:endParaRPr lang="ko-KR" altLang="en-US" sz="1200" dirty="0">
              <a:solidFill>
                <a:schemeClr val="tx1">
                  <a:lumMod val="75000"/>
                  <a:lumOff val="25000"/>
                </a:schemeClr>
              </a:solidFill>
              <a:cs typeface="Arial" pitchFamily="34" charset="0"/>
            </a:endParaRPr>
          </a:p>
        </p:txBody>
      </p:sp>
      <p:grpSp>
        <p:nvGrpSpPr>
          <p:cNvPr id="18" name="Group 17">
            <a:extLst>
              <a:ext uri="{FF2B5EF4-FFF2-40B4-BE49-F238E27FC236}">
                <a16:creationId xmlns="" xmlns:a16="http://schemas.microsoft.com/office/drawing/2014/main" id="{F49B85C0-0F6E-42F5-A2DE-331E4A87C749}"/>
              </a:ext>
            </a:extLst>
          </p:cNvPr>
          <p:cNvGrpSpPr/>
          <p:nvPr/>
        </p:nvGrpSpPr>
        <p:grpSpPr>
          <a:xfrm>
            <a:off x="932500" y="1823106"/>
            <a:ext cx="7193617" cy="891735"/>
            <a:chOff x="6324699" y="2356411"/>
            <a:chExt cx="2736305" cy="891735"/>
          </a:xfrm>
        </p:grpSpPr>
        <p:sp>
          <p:nvSpPr>
            <p:cNvPr id="19" name="TextBox 18">
              <a:extLst>
                <a:ext uri="{FF2B5EF4-FFF2-40B4-BE49-F238E27FC236}">
                  <a16:creationId xmlns="" xmlns:a16="http://schemas.microsoft.com/office/drawing/2014/main" id="{4C660791-EFC5-4C2A-A6DF-0AF0E9DD4512}"/>
                </a:ext>
              </a:extLst>
            </p:cNvPr>
            <p:cNvSpPr txBox="1"/>
            <p:nvPr/>
          </p:nvSpPr>
          <p:spPr>
            <a:xfrm>
              <a:off x="6324700" y="2724926"/>
              <a:ext cx="2736304" cy="523220"/>
            </a:xfrm>
            <a:prstGeom prst="rect">
              <a:avLst/>
            </a:prstGeom>
            <a:noFill/>
          </p:spPr>
          <p:txBody>
            <a:bodyPr wrap="square" rtlCol="0">
              <a:spAutoFit/>
            </a:bodyPr>
            <a:lstStyle/>
            <a:p>
              <a:r>
                <a:rPr lang="en-US" altLang="ko-KR" sz="2800" b="1" dirty="0">
                  <a:solidFill>
                    <a:srgbClr val="3C8677"/>
                  </a:solidFill>
                  <a:cs typeface="Arial" pitchFamily="34" charset="0"/>
                </a:rPr>
                <a:t>Simple PowerPoint Presentation  </a:t>
              </a:r>
              <a:endParaRPr lang="ko-KR" altLang="en-US" sz="2800" b="1" dirty="0">
                <a:solidFill>
                  <a:srgbClr val="3C8677"/>
                </a:solidFill>
                <a:cs typeface="Arial" pitchFamily="34" charset="0"/>
              </a:endParaRPr>
            </a:p>
          </p:txBody>
        </p:sp>
        <p:sp>
          <p:nvSpPr>
            <p:cNvPr id="20" name="TextBox 19">
              <a:extLst>
                <a:ext uri="{FF2B5EF4-FFF2-40B4-BE49-F238E27FC236}">
                  <a16:creationId xmlns="" xmlns:a16="http://schemas.microsoft.com/office/drawing/2014/main" id="{763ADE08-26CD-421D-BB99-9CB3B3C9709C}"/>
                </a:ext>
              </a:extLst>
            </p:cNvPr>
            <p:cNvSpPr txBox="1"/>
            <p:nvPr/>
          </p:nvSpPr>
          <p:spPr>
            <a:xfrm>
              <a:off x="6324699" y="2356411"/>
              <a:ext cx="2736304" cy="523220"/>
            </a:xfrm>
            <a:prstGeom prst="rect">
              <a:avLst/>
            </a:prstGeom>
            <a:noFill/>
          </p:spPr>
          <p:txBody>
            <a:bodyPr wrap="square" rtlCol="0">
              <a:spAutoFit/>
            </a:bodyPr>
            <a:lstStyle/>
            <a:p>
              <a:r>
                <a:rPr lang="en-US" altLang="ko-KR" sz="2800" b="1" dirty="0">
                  <a:solidFill>
                    <a:srgbClr val="3C8677"/>
                  </a:solidFill>
                  <a:cs typeface="Arial" pitchFamily="34" charset="0"/>
                </a:rPr>
                <a:t>Add Contents Title</a:t>
              </a:r>
              <a:endParaRPr lang="ko-KR" altLang="en-US" sz="2800" b="1" dirty="0">
                <a:solidFill>
                  <a:srgbClr val="3C8677"/>
                </a:solidFill>
                <a:cs typeface="Arial" pitchFamily="34" charset="0"/>
              </a:endParaRPr>
            </a:p>
          </p:txBody>
        </p:sp>
      </p:grpSp>
      <p:sp>
        <p:nvSpPr>
          <p:cNvPr id="21" name="TextBox 20">
            <a:extLst>
              <a:ext uri="{FF2B5EF4-FFF2-40B4-BE49-F238E27FC236}">
                <a16:creationId xmlns="" xmlns:a16="http://schemas.microsoft.com/office/drawing/2014/main" id="{EA0CF402-3AEA-4946-B9D0-05E66A605187}"/>
              </a:ext>
            </a:extLst>
          </p:cNvPr>
          <p:cNvSpPr txBox="1"/>
          <p:nvPr/>
        </p:nvSpPr>
        <p:spPr>
          <a:xfrm>
            <a:off x="878674" y="3410600"/>
            <a:ext cx="2726829" cy="249299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Easy to change colors, photos and Text. I believe that this Template will your Time, Money and Reputation. You can simply impress your audience and add a unique zing and appeal to your Presentations. Get a modern PowerPoint  Presentation that is beautifully designed. </a:t>
            </a:r>
          </a:p>
        </p:txBody>
      </p:sp>
      <p:sp>
        <p:nvSpPr>
          <p:cNvPr id="107" name="TextBox 20">
            <a:extLst>
              <a:ext uri="{FF2B5EF4-FFF2-40B4-BE49-F238E27FC236}">
                <a16:creationId xmlns="" xmlns:a16="http://schemas.microsoft.com/office/drawing/2014/main" id="{EA0CF402-3AEA-4946-B9D0-05E66A605187}"/>
              </a:ext>
            </a:extLst>
          </p:cNvPr>
          <p:cNvSpPr txBox="1"/>
          <p:nvPr/>
        </p:nvSpPr>
        <p:spPr>
          <a:xfrm>
            <a:off x="3593629" y="3245430"/>
            <a:ext cx="2726829" cy="249299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Easy to change colors, photos and Text. I believe that this Template will your Time, Money and Reputation. You can simply impress your audience and add a unique zing and appeal to your Presentations. Get a modern PowerPoint  Presentation that is beautifully designed. </a:t>
            </a:r>
          </a:p>
        </p:txBody>
      </p:sp>
      <p:pic>
        <p:nvPicPr>
          <p:cNvPr id="32" name="Imagen 31"/>
          <p:cNvPicPr>
            <a:picLocks noChangeAspect="1"/>
          </p:cNvPicPr>
          <p:nvPr/>
        </p:nvPicPr>
        <p:blipFill>
          <a:blip r:embed="rId2"/>
          <a:stretch>
            <a:fillRect/>
          </a:stretch>
        </p:blipFill>
        <p:spPr>
          <a:xfrm>
            <a:off x="6320458" y="2837428"/>
            <a:ext cx="5234637" cy="2115553"/>
          </a:xfrm>
          <a:prstGeom prst="rect">
            <a:avLst/>
          </a:prstGeom>
        </p:spPr>
      </p:pic>
    </p:spTree>
    <p:extLst>
      <p:ext uri="{BB962C8B-B14F-4D97-AF65-F5344CB8AC3E}">
        <p14:creationId xmlns:p14="http://schemas.microsoft.com/office/powerpoint/2010/main" val="3426826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 xmlns:a16="http://schemas.microsoft.com/office/drawing/2014/main" id="{8250E736-2DBC-4205-8651-48A65E99BE31}"/>
              </a:ext>
            </a:extLst>
          </p:cNvPr>
          <p:cNvSpPr txBox="1"/>
          <p:nvPr/>
        </p:nvSpPr>
        <p:spPr>
          <a:xfrm>
            <a:off x="3373894" y="5707551"/>
            <a:ext cx="1553278" cy="307777"/>
          </a:xfrm>
          <a:prstGeom prst="rect">
            <a:avLst/>
          </a:prstGeom>
          <a:noFill/>
        </p:spPr>
        <p:txBody>
          <a:bodyPr wrap="square" rtlCol="0">
            <a:spAutoFit/>
          </a:bodyPr>
          <a:lstStyle/>
          <a:p>
            <a:pPr algn="ctr"/>
            <a:r>
              <a:rPr lang="en-US" altLang="ko-KR" sz="1400" b="1" dirty="0">
                <a:cs typeface="Arial" pitchFamily="34" charset="0"/>
              </a:rPr>
              <a:t>Contents Title</a:t>
            </a:r>
            <a:endParaRPr lang="ko-KR" altLang="en-US" sz="1400" b="1" dirty="0">
              <a:cs typeface="Arial" pitchFamily="34" charset="0"/>
            </a:endParaRPr>
          </a:p>
        </p:txBody>
      </p:sp>
      <p:sp>
        <p:nvSpPr>
          <p:cNvPr id="48" name="Rectangle 47">
            <a:extLst>
              <a:ext uri="{FF2B5EF4-FFF2-40B4-BE49-F238E27FC236}">
                <a16:creationId xmlns="" xmlns:a16="http://schemas.microsoft.com/office/drawing/2014/main" id="{551C9FC9-1CEA-485B-A538-A7A01FC4E7F1}"/>
              </a:ext>
            </a:extLst>
          </p:cNvPr>
          <p:cNvSpPr/>
          <p:nvPr/>
        </p:nvSpPr>
        <p:spPr>
          <a:xfrm rot="16200000">
            <a:off x="5699962" y="-1548348"/>
            <a:ext cx="792088" cy="12192003"/>
          </a:xfrm>
          <a:prstGeom prst="rect">
            <a:avLst/>
          </a:prstGeom>
          <a:solidFill>
            <a:srgbClr val="458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9" name="TextBox 48">
            <a:extLst>
              <a:ext uri="{FF2B5EF4-FFF2-40B4-BE49-F238E27FC236}">
                <a16:creationId xmlns="" xmlns:a16="http://schemas.microsoft.com/office/drawing/2014/main" id="{96D4120D-CED2-4A23-AE5C-77D5C492202B}"/>
              </a:ext>
            </a:extLst>
          </p:cNvPr>
          <p:cNvSpPr txBox="1"/>
          <p:nvPr/>
        </p:nvSpPr>
        <p:spPr>
          <a:xfrm>
            <a:off x="3628635" y="1465426"/>
            <a:ext cx="7874515" cy="461665"/>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endParaRPr lang="ko-KR" altLang="en-US" sz="1200" b="1" dirty="0">
              <a:solidFill>
                <a:schemeClr val="tx1">
                  <a:lumMod val="75000"/>
                  <a:lumOff val="25000"/>
                </a:schemeClr>
              </a:solidFill>
              <a:cs typeface="Arial" pitchFamily="34" charset="0"/>
            </a:endParaRPr>
          </a:p>
        </p:txBody>
      </p:sp>
      <p:grpSp>
        <p:nvGrpSpPr>
          <p:cNvPr id="50" name="Group 49">
            <a:extLst>
              <a:ext uri="{FF2B5EF4-FFF2-40B4-BE49-F238E27FC236}">
                <a16:creationId xmlns="" xmlns:a16="http://schemas.microsoft.com/office/drawing/2014/main" id="{86295E99-43BC-4B44-877C-589B41F3C283}"/>
              </a:ext>
            </a:extLst>
          </p:cNvPr>
          <p:cNvGrpSpPr/>
          <p:nvPr/>
        </p:nvGrpSpPr>
        <p:grpSpPr>
          <a:xfrm>
            <a:off x="3628634" y="2099249"/>
            <a:ext cx="7874518" cy="941219"/>
            <a:chOff x="4716017" y="2486040"/>
            <a:chExt cx="4176463" cy="941219"/>
          </a:xfrm>
        </p:grpSpPr>
        <p:sp>
          <p:nvSpPr>
            <p:cNvPr id="51" name="TextBox 50">
              <a:extLst>
                <a:ext uri="{FF2B5EF4-FFF2-40B4-BE49-F238E27FC236}">
                  <a16:creationId xmlns="" xmlns:a16="http://schemas.microsoft.com/office/drawing/2014/main" id="{2B7C61B5-1C38-49FE-92AC-6DEB9AEC8F91}"/>
                </a:ext>
              </a:extLst>
            </p:cNvPr>
            <p:cNvSpPr txBox="1"/>
            <p:nvPr/>
          </p:nvSpPr>
          <p:spPr>
            <a:xfrm>
              <a:off x="4716017" y="2780928"/>
              <a:ext cx="417646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Example Text : Get a modern PowerPoint  Presentation that is beautifully designed. I hope and I believe that this Template will your Time, Money and Reputation. Easy to change colors, photos and Text. You can simply impress your audience and add a unique zing and appeal to your Presentations. </a:t>
              </a:r>
            </a:p>
          </p:txBody>
        </p:sp>
        <p:sp>
          <p:nvSpPr>
            <p:cNvPr id="52" name="TextBox 51">
              <a:extLst>
                <a:ext uri="{FF2B5EF4-FFF2-40B4-BE49-F238E27FC236}">
                  <a16:creationId xmlns="" xmlns:a16="http://schemas.microsoft.com/office/drawing/2014/main" id="{3CCB95CE-31C6-4AAB-9A1E-8108A7848F1D}"/>
                </a:ext>
              </a:extLst>
            </p:cNvPr>
            <p:cNvSpPr txBox="1"/>
            <p:nvPr/>
          </p:nvSpPr>
          <p:spPr>
            <a:xfrm>
              <a:off x="4716017" y="2486040"/>
              <a:ext cx="4176463" cy="307777"/>
            </a:xfrm>
            <a:prstGeom prst="rect">
              <a:avLst/>
            </a:prstGeom>
            <a:noFill/>
          </p:spPr>
          <p:txBody>
            <a:bodyPr wrap="square" rtlCol="0">
              <a:spAutoFit/>
            </a:bodyPr>
            <a:lstStyle/>
            <a:p>
              <a:r>
                <a:rPr lang="en-US" altLang="ko-KR" sz="1400" b="1" dirty="0">
                  <a:solidFill>
                    <a:srgbClr val="3C8677"/>
                  </a:solidFill>
                  <a:cs typeface="Arial" pitchFamily="34" charset="0"/>
                </a:rPr>
                <a:t>Contents Title</a:t>
              </a:r>
              <a:endParaRPr lang="ko-KR" altLang="en-US" sz="1400" b="1" dirty="0">
                <a:solidFill>
                  <a:srgbClr val="3C8677"/>
                </a:solidFill>
                <a:cs typeface="Arial" pitchFamily="34" charset="0"/>
              </a:endParaRPr>
            </a:p>
          </p:txBody>
        </p:sp>
      </p:grpSp>
      <p:sp>
        <p:nvSpPr>
          <p:cNvPr id="54" name="TextBox 53">
            <a:extLst>
              <a:ext uri="{FF2B5EF4-FFF2-40B4-BE49-F238E27FC236}">
                <a16:creationId xmlns="" xmlns:a16="http://schemas.microsoft.com/office/drawing/2014/main" id="{2A271E8B-2BBF-45A2-AA82-3F79A035E098}"/>
              </a:ext>
            </a:extLst>
          </p:cNvPr>
          <p:cNvSpPr txBox="1"/>
          <p:nvPr/>
        </p:nvSpPr>
        <p:spPr>
          <a:xfrm>
            <a:off x="5646617" y="4325363"/>
            <a:ext cx="5856531" cy="461665"/>
          </a:xfrm>
          <a:prstGeom prst="rect">
            <a:avLst/>
          </a:prstGeom>
          <a:noFill/>
        </p:spPr>
        <p:txBody>
          <a:bodyPr wrap="square" rtlCol="0" anchor="ctr">
            <a:spAutoFit/>
          </a:bodyPr>
          <a:lstStyle/>
          <a:p>
            <a:r>
              <a:rPr lang="en-US" altLang="ko-KR" sz="1200" b="1" dirty="0">
                <a:solidFill>
                  <a:schemeClr val="bg1"/>
                </a:solidFill>
                <a:cs typeface="Arial" pitchFamily="34" charset="0"/>
              </a:rPr>
              <a:t>Get a modern PowerPoint  Presentation that is beautifully designed. I hope and I believe that this Template will your Time, Money and Reputation. </a:t>
            </a:r>
          </a:p>
        </p:txBody>
      </p:sp>
      <p:sp>
        <p:nvSpPr>
          <p:cNvPr id="56" name="TextBox 55">
            <a:extLst>
              <a:ext uri="{FF2B5EF4-FFF2-40B4-BE49-F238E27FC236}">
                <a16:creationId xmlns="" xmlns:a16="http://schemas.microsoft.com/office/drawing/2014/main" id="{7001C2EB-0283-49EE-A813-9CDA8ECE7D74}"/>
              </a:ext>
            </a:extLst>
          </p:cNvPr>
          <p:cNvSpPr txBox="1"/>
          <p:nvPr/>
        </p:nvSpPr>
        <p:spPr>
          <a:xfrm>
            <a:off x="3628634" y="3114215"/>
            <a:ext cx="7829807" cy="894732"/>
          </a:xfrm>
          <a:prstGeom prst="rect">
            <a:avLst/>
          </a:prstGeom>
          <a:solidFill>
            <a:schemeClr val="bg1"/>
          </a:solidFill>
        </p:spPr>
        <p:txBody>
          <a:bodyPr wrap="square" numCol="1" rtlCol="0">
            <a:spAutoFit/>
          </a:bodyPr>
          <a:lstStyle/>
          <a:p>
            <a:pPr marL="171459" indent="-171459">
              <a:lnSpc>
                <a:spcPct val="150000"/>
              </a:lnSpc>
              <a:buClr>
                <a:schemeClr val="accent4"/>
              </a:buClr>
              <a:buSzPct val="120000"/>
              <a:buFont typeface="Wingdings" panose="05000000000000000000" pitchFamily="2" charset="2"/>
              <a:buChar char="v"/>
            </a:pPr>
            <a:r>
              <a:rPr lang="en-US" altLang="ko-KR" sz="1200" dirty="0">
                <a:solidFill>
                  <a:schemeClr val="tx1">
                    <a:lumMod val="75000"/>
                    <a:lumOff val="25000"/>
                  </a:schemeClr>
                </a:solidFill>
                <a:cs typeface="Arial" pitchFamily="34" charset="0"/>
              </a:rPr>
              <a:t> I hope and I believe that this Template will your Time.</a:t>
            </a:r>
          </a:p>
          <a:p>
            <a:pPr marL="171459" indent="-171459">
              <a:lnSpc>
                <a:spcPct val="150000"/>
              </a:lnSpc>
              <a:buClr>
                <a:schemeClr val="accent4"/>
              </a:buClr>
              <a:buSzPct val="120000"/>
              <a:buFont typeface="Wingdings" panose="05000000000000000000" pitchFamily="2" charset="2"/>
              <a:buChar char="v"/>
            </a:pPr>
            <a:r>
              <a:rPr lang="en-US" altLang="ko-KR" sz="1200" dirty="0">
                <a:solidFill>
                  <a:schemeClr val="tx1">
                    <a:lumMod val="75000"/>
                    <a:lumOff val="25000"/>
                  </a:schemeClr>
                </a:solidFill>
                <a:cs typeface="Arial" pitchFamily="34" charset="0"/>
              </a:rPr>
              <a:t> I hope and I believe that this Template will your Time.</a:t>
            </a:r>
          </a:p>
          <a:p>
            <a:pPr marL="171459" indent="-171459">
              <a:lnSpc>
                <a:spcPct val="150000"/>
              </a:lnSpc>
              <a:buClr>
                <a:schemeClr val="accent4"/>
              </a:buClr>
              <a:buSzPct val="120000"/>
              <a:buFont typeface="Wingdings" panose="05000000000000000000" pitchFamily="2" charset="2"/>
              <a:buChar char="v"/>
            </a:pPr>
            <a:r>
              <a:rPr lang="en-US" altLang="ko-KR" sz="1200" dirty="0">
                <a:solidFill>
                  <a:schemeClr val="tx1">
                    <a:lumMod val="75000"/>
                    <a:lumOff val="25000"/>
                  </a:schemeClr>
                </a:solidFill>
                <a:cs typeface="Arial" pitchFamily="34" charset="0"/>
              </a:rPr>
              <a:t> I hope and I believe that this Template will your Time.</a:t>
            </a:r>
          </a:p>
        </p:txBody>
      </p:sp>
      <p:sp>
        <p:nvSpPr>
          <p:cNvPr id="58" name="TextBox 57">
            <a:extLst>
              <a:ext uri="{FF2B5EF4-FFF2-40B4-BE49-F238E27FC236}">
                <a16:creationId xmlns="" xmlns:a16="http://schemas.microsoft.com/office/drawing/2014/main" id="{71B7D466-0014-49CE-B8D1-338EBAF21D37}"/>
              </a:ext>
            </a:extLst>
          </p:cNvPr>
          <p:cNvSpPr txBox="1"/>
          <p:nvPr/>
        </p:nvSpPr>
        <p:spPr>
          <a:xfrm>
            <a:off x="6381116" y="5707551"/>
            <a:ext cx="1553278" cy="307777"/>
          </a:xfrm>
          <a:prstGeom prst="rect">
            <a:avLst/>
          </a:prstGeom>
          <a:noFill/>
        </p:spPr>
        <p:txBody>
          <a:bodyPr wrap="square" rtlCol="0">
            <a:spAutoFit/>
          </a:bodyPr>
          <a:lstStyle/>
          <a:p>
            <a:pPr algn="ctr"/>
            <a:r>
              <a:rPr lang="en-US" altLang="ko-KR" sz="1400" b="1" dirty="0">
                <a:cs typeface="Arial" pitchFamily="34" charset="0"/>
              </a:rPr>
              <a:t>Contents Title</a:t>
            </a:r>
            <a:endParaRPr lang="ko-KR" altLang="en-US" sz="1400" b="1" dirty="0">
              <a:cs typeface="Arial" pitchFamily="34" charset="0"/>
            </a:endParaRPr>
          </a:p>
        </p:txBody>
      </p:sp>
      <p:sp>
        <p:nvSpPr>
          <p:cNvPr id="60" name="TextBox 59">
            <a:extLst>
              <a:ext uri="{FF2B5EF4-FFF2-40B4-BE49-F238E27FC236}">
                <a16:creationId xmlns="" xmlns:a16="http://schemas.microsoft.com/office/drawing/2014/main" id="{3322C109-914A-4F0C-A5B9-62E227E19472}"/>
              </a:ext>
            </a:extLst>
          </p:cNvPr>
          <p:cNvSpPr txBox="1"/>
          <p:nvPr/>
        </p:nvSpPr>
        <p:spPr>
          <a:xfrm>
            <a:off x="9388336" y="5707551"/>
            <a:ext cx="1553278" cy="307777"/>
          </a:xfrm>
          <a:prstGeom prst="rect">
            <a:avLst/>
          </a:prstGeom>
          <a:noFill/>
        </p:spPr>
        <p:txBody>
          <a:bodyPr wrap="square" rtlCol="0">
            <a:spAutoFit/>
          </a:bodyPr>
          <a:lstStyle/>
          <a:p>
            <a:pPr algn="ctr"/>
            <a:r>
              <a:rPr lang="en-US" altLang="ko-KR" sz="1400" b="1" dirty="0">
                <a:cs typeface="Arial" pitchFamily="34" charset="0"/>
              </a:rPr>
              <a:t>Contents Title</a:t>
            </a:r>
            <a:endParaRPr lang="ko-KR" altLang="en-US" sz="1400" b="1" dirty="0">
              <a:cs typeface="Arial" pitchFamily="34" charset="0"/>
            </a:endParaRPr>
          </a:p>
        </p:txBody>
      </p:sp>
      <p:sp>
        <p:nvSpPr>
          <p:cNvPr id="53"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pic>
        <p:nvPicPr>
          <p:cNvPr id="3" name="Imagen 2"/>
          <p:cNvPicPr>
            <a:picLocks noChangeAspect="1"/>
          </p:cNvPicPr>
          <p:nvPr/>
        </p:nvPicPr>
        <p:blipFill>
          <a:blip r:embed="rId2"/>
          <a:stretch>
            <a:fillRect/>
          </a:stretch>
        </p:blipFill>
        <p:spPr>
          <a:xfrm>
            <a:off x="463138" y="258492"/>
            <a:ext cx="2629653" cy="3681514"/>
          </a:xfrm>
          <a:prstGeom prst="rect">
            <a:avLst/>
          </a:prstGeom>
        </p:spPr>
      </p:pic>
    </p:spTree>
    <p:extLst>
      <p:ext uri="{BB962C8B-B14F-4D97-AF65-F5344CB8AC3E}">
        <p14:creationId xmlns:p14="http://schemas.microsoft.com/office/powerpoint/2010/main" val="1962509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2C7A9547-68A8-4BFA-B968-F66CD4D0DA0B}"/>
              </a:ext>
            </a:extLst>
          </p:cNvPr>
          <p:cNvGrpSpPr/>
          <p:nvPr/>
        </p:nvGrpSpPr>
        <p:grpSpPr>
          <a:xfrm>
            <a:off x="979419" y="3431432"/>
            <a:ext cx="10523448" cy="1963010"/>
            <a:chOff x="2040486" y="3347199"/>
            <a:chExt cx="8564321" cy="1597562"/>
          </a:xfrm>
        </p:grpSpPr>
        <p:grpSp>
          <p:nvGrpSpPr>
            <p:cNvPr id="8" name="0caeb83b-2a95-498a-bae5-6b8f66704a65" descr="OQAAAB+LCAAAAAAABACrVlIpqSxIVbJSCs5NLCpxyUxML0rM9SxJzVXSUfJMUbLKK83J0VFyysxLycxLdy/KLy0oVrKKjq0FALpUkis5AAAA" title="iSlide™ 版权声明  COPYRIGHT NOTICE">
              <a:extLst>
                <a:ext uri="{FF2B5EF4-FFF2-40B4-BE49-F238E27FC236}">
                  <a16:creationId xmlns:a16="http://schemas.microsoft.com/office/drawing/2014/main" xmlns="" id="{2E66B804-FBB8-4DE2-A30D-2261FDA0D5F0}"/>
                </a:ext>
              </a:extLst>
            </p:cNvPr>
            <p:cNvGrpSpPr>
              <a:grpSpLocks noChangeAspect="1"/>
            </p:cNvGrpSpPr>
            <p:nvPr>
              <p:custDataLst>
                <p:tags r:id="rId1"/>
              </p:custDataLst>
            </p:nvPr>
          </p:nvGrpSpPr>
          <p:grpSpPr>
            <a:xfrm>
              <a:off x="2139579" y="3347199"/>
              <a:ext cx="7912842" cy="1597562"/>
              <a:chOff x="1912682" y="3028736"/>
              <a:chExt cx="9021196" cy="1821333"/>
            </a:xfrm>
          </p:grpSpPr>
          <p:sp>
            <p:nvSpPr>
              <p:cNvPr id="25" name="ís1îdê">
                <a:extLst>
                  <a:ext uri="{FF2B5EF4-FFF2-40B4-BE49-F238E27FC236}">
                    <a16:creationId xmlns:a16="http://schemas.microsoft.com/office/drawing/2014/main" xmlns="" id="{74073DC3-25CF-4326-A00B-946F139736DB}"/>
                  </a:ext>
                </a:extLst>
              </p:cNvPr>
              <p:cNvSpPr/>
              <p:nvPr/>
            </p:nvSpPr>
            <p:spPr>
              <a:xfrm>
                <a:off x="1912682" y="3786267"/>
                <a:ext cx="1680474" cy="672131"/>
              </a:xfrm>
              <a:prstGeom prst="rect">
                <a:avLst/>
              </a:prstGeom>
            </p:spPr>
            <p:txBody>
              <a:bodyPr wrap="square" lIns="0" tIns="0" rIns="0" bIns="0">
                <a:normAutofit/>
              </a:bodyPr>
              <a:lstStyle/>
              <a:p>
                <a:r>
                  <a:rPr lang="en-US" altLang="zh-CN" sz="2400" b="1" dirty="0">
                    <a:solidFill>
                      <a:srgbClr val="3C8677"/>
                    </a:solidFill>
                    <a:effectLst/>
                    <a:latin typeface="Source Han Sans CN Medium" panose="020B0500000000000000" pitchFamily="34" charset="-128"/>
                    <a:ea typeface="Source Han Sans CN Medium" panose="020B0500000000000000" pitchFamily="34" charset="-128"/>
                  </a:rPr>
                  <a:t>45%</a:t>
                </a:r>
              </a:p>
            </p:txBody>
          </p:sp>
          <p:sp>
            <p:nvSpPr>
              <p:cNvPr id="26" name="ïśľîḍè">
                <a:extLst>
                  <a:ext uri="{FF2B5EF4-FFF2-40B4-BE49-F238E27FC236}">
                    <a16:creationId xmlns:a16="http://schemas.microsoft.com/office/drawing/2014/main" xmlns="" id="{7D3FAD86-F791-4074-A77E-E29EF0BEBD2A}"/>
                  </a:ext>
                </a:extLst>
              </p:cNvPr>
              <p:cNvSpPr/>
              <p:nvPr/>
            </p:nvSpPr>
            <p:spPr>
              <a:xfrm>
                <a:off x="4359590" y="3786267"/>
                <a:ext cx="1680474" cy="672131"/>
              </a:xfrm>
              <a:prstGeom prst="rect">
                <a:avLst/>
              </a:prstGeom>
            </p:spPr>
            <p:txBody>
              <a:bodyPr wrap="square" lIns="0" tIns="0" rIns="0" bIns="0">
                <a:normAutofit/>
              </a:bodyPr>
              <a:lstStyle/>
              <a:p>
                <a:r>
                  <a:rPr lang="en-US" altLang="zh-CN" sz="2400" b="1" dirty="0">
                    <a:solidFill>
                      <a:srgbClr val="3C8677"/>
                    </a:solidFill>
                    <a:latin typeface="Source Han Sans CN Medium" panose="020B0500000000000000" pitchFamily="34" charset="-128"/>
                    <a:ea typeface="Source Han Sans CN Medium" panose="020B0500000000000000" pitchFamily="34" charset="-128"/>
                  </a:rPr>
                  <a:t>30%</a:t>
                </a:r>
              </a:p>
            </p:txBody>
          </p:sp>
          <p:sp>
            <p:nvSpPr>
              <p:cNvPr id="27" name="îsļídè">
                <a:extLst>
                  <a:ext uri="{FF2B5EF4-FFF2-40B4-BE49-F238E27FC236}">
                    <a16:creationId xmlns:a16="http://schemas.microsoft.com/office/drawing/2014/main" xmlns="" id="{AB9FB996-3ACC-4715-9C84-8B8394363A72}"/>
                  </a:ext>
                </a:extLst>
              </p:cNvPr>
              <p:cNvSpPr/>
              <p:nvPr/>
            </p:nvSpPr>
            <p:spPr>
              <a:xfrm>
                <a:off x="6806498" y="3786267"/>
                <a:ext cx="1680474" cy="672131"/>
              </a:xfrm>
              <a:prstGeom prst="rect">
                <a:avLst/>
              </a:prstGeom>
            </p:spPr>
            <p:txBody>
              <a:bodyPr wrap="square" lIns="0" tIns="0" rIns="0" bIns="0">
                <a:normAutofit/>
              </a:bodyPr>
              <a:lstStyle/>
              <a:p>
                <a:r>
                  <a:rPr lang="en-US" altLang="zh-CN" sz="2400" b="1" dirty="0">
                    <a:solidFill>
                      <a:srgbClr val="3C8677"/>
                    </a:solidFill>
                    <a:latin typeface="Source Han Sans CN Medium" panose="020B0500000000000000" pitchFamily="34" charset="-128"/>
                    <a:ea typeface="Source Han Sans CN Medium" panose="020B0500000000000000" pitchFamily="34" charset="-128"/>
                  </a:rPr>
                  <a:t>66%</a:t>
                </a:r>
              </a:p>
            </p:txBody>
          </p:sp>
          <p:sp>
            <p:nvSpPr>
              <p:cNvPr id="28" name="íŝḷîḑè">
                <a:extLst>
                  <a:ext uri="{FF2B5EF4-FFF2-40B4-BE49-F238E27FC236}">
                    <a16:creationId xmlns:a16="http://schemas.microsoft.com/office/drawing/2014/main" xmlns="" id="{80886F32-BDD2-4746-92B3-8173F807DF50}"/>
                  </a:ext>
                </a:extLst>
              </p:cNvPr>
              <p:cNvSpPr/>
              <p:nvPr/>
            </p:nvSpPr>
            <p:spPr>
              <a:xfrm>
                <a:off x="9253404" y="3786267"/>
                <a:ext cx="1680474" cy="672131"/>
              </a:xfrm>
              <a:prstGeom prst="rect">
                <a:avLst/>
              </a:prstGeom>
            </p:spPr>
            <p:txBody>
              <a:bodyPr wrap="square" lIns="0" tIns="0" rIns="0" bIns="0">
                <a:normAutofit/>
              </a:bodyPr>
              <a:lstStyle/>
              <a:p>
                <a:r>
                  <a:rPr lang="en-US" altLang="zh-CN" sz="2400" b="1" dirty="0">
                    <a:solidFill>
                      <a:srgbClr val="3C8677"/>
                    </a:solidFill>
                    <a:latin typeface="Source Han Sans CN Medium" panose="020B0500000000000000" pitchFamily="34" charset="-128"/>
                    <a:ea typeface="Source Han Sans CN Medium" panose="020B0500000000000000" pitchFamily="34" charset="-128"/>
                  </a:rPr>
                  <a:t>80%</a:t>
                </a:r>
              </a:p>
            </p:txBody>
          </p:sp>
          <p:cxnSp>
            <p:nvCxnSpPr>
              <p:cNvPr id="29" name="直接连接符 28">
                <a:extLst>
                  <a:ext uri="{FF2B5EF4-FFF2-40B4-BE49-F238E27FC236}">
                    <a16:creationId xmlns:a16="http://schemas.microsoft.com/office/drawing/2014/main" xmlns="" id="{94160F46-47BB-4B4D-AC4F-6DCAA64E79A1}"/>
                  </a:ext>
                </a:extLst>
              </p:cNvPr>
              <p:cNvCxnSpPr/>
              <p:nvPr/>
            </p:nvCxnSpPr>
            <p:spPr>
              <a:xfrm>
                <a:off x="4223792" y="3028736"/>
                <a:ext cx="0" cy="1821333"/>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5F598722-411A-4066-90AB-C4DCB7614A1A}"/>
                  </a:ext>
                </a:extLst>
              </p:cNvPr>
              <p:cNvCxnSpPr/>
              <p:nvPr/>
            </p:nvCxnSpPr>
            <p:spPr>
              <a:xfrm>
                <a:off x="6672064" y="3028736"/>
                <a:ext cx="0" cy="1821333"/>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DB5F5D06-9FFE-4C75-8228-BCE7D8C116EC}"/>
                  </a:ext>
                </a:extLst>
              </p:cNvPr>
              <p:cNvCxnSpPr/>
              <p:nvPr/>
            </p:nvCxnSpPr>
            <p:spPr>
              <a:xfrm>
                <a:off x="9091147" y="3028736"/>
                <a:ext cx="0" cy="1821333"/>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EA5E58C4-0479-4589-8A2C-2099EADCB81E}"/>
                </a:ext>
              </a:extLst>
            </p:cNvPr>
            <p:cNvGrpSpPr/>
            <p:nvPr/>
          </p:nvGrpSpPr>
          <p:grpSpPr>
            <a:xfrm>
              <a:off x="2040486" y="4011658"/>
              <a:ext cx="2099714" cy="851291"/>
              <a:chOff x="386774" y="1270351"/>
              <a:chExt cx="2099714" cy="851291"/>
            </a:xfrm>
          </p:grpSpPr>
          <p:sp>
            <p:nvSpPr>
              <p:cNvPr id="19" name="文本框 18">
                <a:extLst>
                  <a:ext uri="{FF2B5EF4-FFF2-40B4-BE49-F238E27FC236}">
                    <a16:creationId xmlns:a16="http://schemas.microsoft.com/office/drawing/2014/main" xmlns="" id="{85C0EFA7-18BF-4EA0-808D-68653A13FECB}"/>
                  </a:ext>
                </a:extLst>
              </p:cNvPr>
              <p:cNvSpPr txBox="1"/>
              <p:nvPr/>
            </p:nvSpPr>
            <p:spPr>
              <a:xfrm>
                <a:off x="1042409" y="1270351"/>
                <a:ext cx="1308644" cy="250479"/>
              </a:xfrm>
              <a:prstGeom prst="rect">
                <a:avLst/>
              </a:prstGeom>
              <a:noFill/>
            </p:spPr>
            <p:txBody>
              <a:bodyPr wrap="square" rtlCol="0">
                <a:spAutoFit/>
                <a:scene3d>
                  <a:camera prst="orthographicFront"/>
                  <a:lightRig rig="threePt" dir="t"/>
                </a:scene3d>
                <a:sp3d contourW="12700"/>
              </a:bodyPr>
              <a:lstStyle/>
              <a:p>
                <a:r>
                  <a:rPr lang="en-US" altLang="zh-CN" sz="1400" b="1" dirty="0">
                    <a:solidFill>
                      <a:srgbClr val="3C8677"/>
                    </a:solidFill>
                    <a:latin typeface="Source Han Sans CN Medium" panose="020B0500000000000000" pitchFamily="34" charset="-128"/>
                    <a:ea typeface="Source Han Sans CN Medium" panose="020B0500000000000000" pitchFamily="34" charset="-128"/>
                  </a:rPr>
                  <a:t>Caption</a:t>
                </a:r>
                <a:endParaRPr lang="zh-CN" altLang="en-US" sz="1400" b="1" dirty="0">
                  <a:solidFill>
                    <a:srgbClr val="3C8677"/>
                  </a:solidFill>
                  <a:latin typeface="Source Han Sans CN Medium" panose="020B0500000000000000" pitchFamily="34" charset="-128"/>
                  <a:ea typeface="Source Han Sans CN Medium" panose="020B0500000000000000" pitchFamily="34" charset="-128"/>
                </a:endParaRPr>
              </a:p>
            </p:txBody>
          </p:sp>
          <p:sp>
            <p:nvSpPr>
              <p:cNvPr id="20" name="文本框 19">
                <a:extLst>
                  <a:ext uri="{FF2B5EF4-FFF2-40B4-BE49-F238E27FC236}">
                    <a16:creationId xmlns:a16="http://schemas.microsoft.com/office/drawing/2014/main" xmlns="" id="{43FEA2A1-4FE9-4738-BD1C-A694C1C91D2B}"/>
                  </a:ext>
                </a:extLst>
              </p:cNvPr>
              <p:cNvSpPr txBox="1"/>
              <p:nvPr/>
            </p:nvSpPr>
            <p:spPr>
              <a:xfrm>
                <a:off x="386774" y="1596732"/>
                <a:ext cx="2099714" cy="52491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050" b="1" dirty="0">
                    <a:solidFill>
                      <a:srgbClr val="3C8677"/>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p>
            </p:txBody>
          </p:sp>
        </p:grpSp>
        <p:grpSp>
          <p:nvGrpSpPr>
            <p:cNvPr id="10" name="组合 9">
              <a:extLst>
                <a:ext uri="{FF2B5EF4-FFF2-40B4-BE49-F238E27FC236}">
                  <a16:creationId xmlns:a16="http://schemas.microsoft.com/office/drawing/2014/main" xmlns="" id="{942EE8FC-D535-42CC-8C65-BFC963219DC2}"/>
                </a:ext>
              </a:extLst>
            </p:cNvPr>
            <p:cNvGrpSpPr/>
            <p:nvPr/>
          </p:nvGrpSpPr>
          <p:grpSpPr>
            <a:xfrm>
              <a:off x="4201804" y="4011658"/>
              <a:ext cx="2099714" cy="851291"/>
              <a:chOff x="386774" y="1939056"/>
              <a:chExt cx="2099714" cy="851291"/>
            </a:xfrm>
          </p:grpSpPr>
          <p:sp>
            <p:nvSpPr>
              <p:cNvPr id="17" name="文本框 16">
                <a:extLst>
                  <a:ext uri="{FF2B5EF4-FFF2-40B4-BE49-F238E27FC236}">
                    <a16:creationId xmlns:a16="http://schemas.microsoft.com/office/drawing/2014/main" xmlns="" id="{A23485B9-5517-4343-81F0-E2C7A270A8C2}"/>
                  </a:ext>
                </a:extLst>
              </p:cNvPr>
              <p:cNvSpPr txBox="1"/>
              <p:nvPr/>
            </p:nvSpPr>
            <p:spPr>
              <a:xfrm>
                <a:off x="1042409" y="1939056"/>
                <a:ext cx="1308644" cy="250479"/>
              </a:xfrm>
              <a:prstGeom prst="rect">
                <a:avLst/>
              </a:prstGeom>
              <a:noFill/>
            </p:spPr>
            <p:txBody>
              <a:bodyPr wrap="square" rtlCol="0">
                <a:spAutoFit/>
                <a:scene3d>
                  <a:camera prst="orthographicFront"/>
                  <a:lightRig rig="threePt" dir="t"/>
                </a:scene3d>
                <a:sp3d contourW="12700"/>
              </a:bodyPr>
              <a:lstStyle/>
              <a:p>
                <a:r>
                  <a:rPr lang="en-US" altLang="zh-CN" sz="1400" b="1" dirty="0">
                    <a:solidFill>
                      <a:srgbClr val="3C8677"/>
                    </a:solidFill>
                    <a:latin typeface="Source Han Sans CN Medium" panose="020B0500000000000000" pitchFamily="34" charset="-128"/>
                    <a:ea typeface="Source Han Sans CN Medium" panose="020B0500000000000000" pitchFamily="34" charset="-128"/>
                  </a:rPr>
                  <a:t>Caption</a:t>
                </a:r>
                <a:endParaRPr lang="zh-CN" altLang="en-US" sz="1400" b="1" dirty="0">
                  <a:solidFill>
                    <a:srgbClr val="3C8677"/>
                  </a:solidFill>
                  <a:latin typeface="Source Han Sans CN Medium" panose="020B0500000000000000" pitchFamily="34" charset="-128"/>
                  <a:ea typeface="Source Han Sans CN Medium" panose="020B0500000000000000" pitchFamily="34" charset="-128"/>
                </a:endParaRPr>
              </a:p>
            </p:txBody>
          </p:sp>
          <p:sp>
            <p:nvSpPr>
              <p:cNvPr id="18" name="文本框 17">
                <a:extLst>
                  <a:ext uri="{FF2B5EF4-FFF2-40B4-BE49-F238E27FC236}">
                    <a16:creationId xmlns:a16="http://schemas.microsoft.com/office/drawing/2014/main" xmlns="" id="{47833204-0560-4A3A-9409-39DBDFBEDBF3}"/>
                  </a:ext>
                </a:extLst>
              </p:cNvPr>
              <p:cNvSpPr txBox="1"/>
              <p:nvPr/>
            </p:nvSpPr>
            <p:spPr>
              <a:xfrm>
                <a:off x="386774" y="2265437"/>
                <a:ext cx="2099714" cy="52491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050" b="1" dirty="0">
                    <a:solidFill>
                      <a:srgbClr val="3C8677"/>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p>
            </p:txBody>
          </p:sp>
        </p:grpSp>
        <p:grpSp>
          <p:nvGrpSpPr>
            <p:cNvPr id="11" name="组合 10">
              <a:extLst>
                <a:ext uri="{FF2B5EF4-FFF2-40B4-BE49-F238E27FC236}">
                  <a16:creationId xmlns:a16="http://schemas.microsoft.com/office/drawing/2014/main" xmlns="" id="{1367F9BE-1875-4125-ABC9-4E4C90615FE7}"/>
                </a:ext>
              </a:extLst>
            </p:cNvPr>
            <p:cNvGrpSpPr/>
            <p:nvPr/>
          </p:nvGrpSpPr>
          <p:grpSpPr>
            <a:xfrm>
              <a:off x="6357343" y="4011658"/>
              <a:ext cx="2099714" cy="851291"/>
              <a:chOff x="386774" y="2370825"/>
              <a:chExt cx="2099714" cy="851291"/>
            </a:xfrm>
          </p:grpSpPr>
          <p:sp>
            <p:nvSpPr>
              <p:cNvPr id="15" name="文本框 14">
                <a:extLst>
                  <a:ext uri="{FF2B5EF4-FFF2-40B4-BE49-F238E27FC236}">
                    <a16:creationId xmlns:a16="http://schemas.microsoft.com/office/drawing/2014/main" xmlns="" id="{120F3AE1-41B2-40F7-81A2-7BB0438B37A2}"/>
                  </a:ext>
                </a:extLst>
              </p:cNvPr>
              <p:cNvSpPr txBox="1"/>
              <p:nvPr/>
            </p:nvSpPr>
            <p:spPr>
              <a:xfrm>
                <a:off x="1042409" y="2370825"/>
                <a:ext cx="1308644" cy="250479"/>
              </a:xfrm>
              <a:prstGeom prst="rect">
                <a:avLst/>
              </a:prstGeom>
              <a:noFill/>
            </p:spPr>
            <p:txBody>
              <a:bodyPr wrap="square" rtlCol="0">
                <a:spAutoFit/>
                <a:scene3d>
                  <a:camera prst="orthographicFront"/>
                  <a:lightRig rig="threePt" dir="t"/>
                </a:scene3d>
                <a:sp3d contourW="12700"/>
              </a:bodyPr>
              <a:lstStyle/>
              <a:p>
                <a:r>
                  <a:rPr lang="en-US" altLang="zh-CN" sz="1400" b="1" dirty="0">
                    <a:solidFill>
                      <a:srgbClr val="3C8677"/>
                    </a:solidFill>
                    <a:latin typeface="Source Han Sans CN Medium" panose="020B0500000000000000" pitchFamily="34" charset="-128"/>
                    <a:ea typeface="Source Han Sans CN Medium" panose="020B0500000000000000" pitchFamily="34" charset="-128"/>
                  </a:rPr>
                  <a:t>Caption</a:t>
                </a:r>
                <a:endParaRPr lang="zh-CN" altLang="en-US" sz="1400" b="1" dirty="0">
                  <a:solidFill>
                    <a:srgbClr val="3C8677"/>
                  </a:solidFill>
                  <a:latin typeface="Source Han Sans CN Medium" panose="020B0500000000000000" pitchFamily="34" charset="-128"/>
                  <a:ea typeface="Source Han Sans CN Medium" panose="020B0500000000000000" pitchFamily="34" charset="-128"/>
                </a:endParaRPr>
              </a:p>
            </p:txBody>
          </p:sp>
          <p:sp>
            <p:nvSpPr>
              <p:cNvPr id="16" name="文本框 15">
                <a:extLst>
                  <a:ext uri="{FF2B5EF4-FFF2-40B4-BE49-F238E27FC236}">
                    <a16:creationId xmlns:a16="http://schemas.microsoft.com/office/drawing/2014/main" xmlns="" id="{F61D4ED3-4C32-4426-9615-19F8C133CD4B}"/>
                  </a:ext>
                </a:extLst>
              </p:cNvPr>
              <p:cNvSpPr txBox="1"/>
              <p:nvPr/>
            </p:nvSpPr>
            <p:spPr>
              <a:xfrm>
                <a:off x="386774" y="2697206"/>
                <a:ext cx="2099714" cy="52491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050" b="1" dirty="0">
                    <a:solidFill>
                      <a:srgbClr val="3C8677"/>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p>
            </p:txBody>
          </p:sp>
        </p:grpSp>
        <p:grpSp>
          <p:nvGrpSpPr>
            <p:cNvPr id="12" name="组合 11">
              <a:extLst>
                <a:ext uri="{FF2B5EF4-FFF2-40B4-BE49-F238E27FC236}">
                  <a16:creationId xmlns:a16="http://schemas.microsoft.com/office/drawing/2014/main" xmlns="" id="{5BCF459A-B1CA-418B-8640-588715BA7097}"/>
                </a:ext>
              </a:extLst>
            </p:cNvPr>
            <p:cNvGrpSpPr/>
            <p:nvPr/>
          </p:nvGrpSpPr>
          <p:grpSpPr>
            <a:xfrm>
              <a:off x="8505093" y="4011658"/>
              <a:ext cx="2099714" cy="851291"/>
              <a:chOff x="386774" y="2999626"/>
              <a:chExt cx="2099714" cy="851291"/>
            </a:xfrm>
          </p:grpSpPr>
          <p:sp>
            <p:nvSpPr>
              <p:cNvPr id="13" name="文本框 12">
                <a:extLst>
                  <a:ext uri="{FF2B5EF4-FFF2-40B4-BE49-F238E27FC236}">
                    <a16:creationId xmlns:a16="http://schemas.microsoft.com/office/drawing/2014/main" xmlns="" id="{FF009D35-841D-469F-8CCA-D6A0C812CA41}"/>
                  </a:ext>
                </a:extLst>
              </p:cNvPr>
              <p:cNvSpPr txBox="1"/>
              <p:nvPr/>
            </p:nvSpPr>
            <p:spPr>
              <a:xfrm>
                <a:off x="1042409" y="2999626"/>
                <a:ext cx="1308644" cy="250479"/>
              </a:xfrm>
              <a:prstGeom prst="rect">
                <a:avLst/>
              </a:prstGeom>
              <a:noFill/>
            </p:spPr>
            <p:txBody>
              <a:bodyPr wrap="square" rtlCol="0">
                <a:spAutoFit/>
                <a:scene3d>
                  <a:camera prst="orthographicFront"/>
                  <a:lightRig rig="threePt" dir="t"/>
                </a:scene3d>
                <a:sp3d contourW="12700"/>
              </a:bodyPr>
              <a:lstStyle/>
              <a:p>
                <a:r>
                  <a:rPr lang="en-US" altLang="zh-CN" sz="1400" b="1" dirty="0">
                    <a:solidFill>
                      <a:srgbClr val="3C8677"/>
                    </a:solidFill>
                    <a:latin typeface="Source Han Sans CN Medium" panose="020B0500000000000000" pitchFamily="34" charset="-128"/>
                    <a:ea typeface="Source Han Sans CN Medium" panose="020B0500000000000000" pitchFamily="34" charset="-128"/>
                  </a:rPr>
                  <a:t>Caption</a:t>
                </a:r>
                <a:endParaRPr lang="zh-CN" altLang="en-US" sz="1400" b="1" dirty="0">
                  <a:solidFill>
                    <a:srgbClr val="3C8677"/>
                  </a:solidFill>
                  <a:latin typeface="Source Han Sans CN Medium" panose="020B0500000000000000" pitchFamily="34" charset="-128"/>
                  <a:ea typeface="Source Han Sans CN Medium" panose="020B0500000000000000" pitchFamily="34" charset="-128"/>
                </a:endParaRPr>
              </a:p>
            </p:txBody>
          </p:sp>
          <p:sp>
            <p:nvSpPr>
              <p:cNvPr id="14" name="文本框 13">
                <a:extLst>
                  <a:ext uri="{FF2B5EF4-FFF2-40B4-BE49-F238E27FC236}">
                    <a16:creationId xmlns:a16="http://schemas.microsoft.com/office/drawing/2014/main" xmlns="" id="{EDE7CED6-720D-4A9F-B77D-84D68371580C}"/>
                  </a:ext>
                </a:extLst>
              </p:cNvPr>
              <p:cNvSpPr txBox="1"/>
              <p:nvPr/>
            </p:nvSpPr>
            <p:spPr>
              <a:xfrm>
                <a:off x="386774" y="3326007"/>
                <a:ext cx="2099714" cy="52491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050" b="1" dirty="0">
                    <a:solidFill>
                      <a:srgbClr val="3C8677"/>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p>
            </p:txBody>
          </p:sp>
        </p:grpSp>
      </p:grpSp>
      <p:sp>
        <p:nvSpPr>
          <p:cNvPr id="37"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pic>
        <p:nvPicPr>
          <p:cNvPr id="2" name="Imagen 1"/>
          <p:cNvPicPr>
            <a:picLocks noChangeAspect="1"/>
          </p:cNvPicPr>
          <p:nvPr/>
        </p:nvPicPr>
        <p:blipFill>
          <a:blip r:embed="rId4"/>
          <a:stretch>
            <a:fillRect/>
          </a:stretch>
        </p:blipFill>
        <p:spPr>
          <a:xfrm>
            <a:off x="1524994" y="2481943"/>
            <a:ext cx="1123621" cy="1235984"/>
          </a:xfrm>
          <a:prstGeom prst="rect">
            <a:avLst/>
          </a:prstGeom>
        </p:spPr>
      </p:pic>
      <p:pic>
        <p:nvPicPr>
          <p:cNvPr id="38" name="Imagen 37"/>
          <p:cNvPicPr>
            <a:picLocks noChangeAspect="1"/>
          </p:cNvPicPr>
          <p:nvPr/>
        </p:nvPicPr>
        <p:blipFill>
          <a:blip r:embed="rId4"/>
          <a:stretch>
            <a:fillRect/>
          </a:stretch>
        </p:blipFill>
        <p:spPr>
          <a:xfrm>
            <a:off x="4407902" y="2594434"/>
            <a:ext cx="1123621" cy="1235984"/>
          </a:xfrm>
          <a:prstGeom prst="rect">
            <a:avLst/>
          </a:prstGeom>
        </p:spPr>
      </p:pic>
      <p:pic>
        <p:nvPicPr>
          <p:cNvPr id="39" name="Imagen 38"/>
          <p:cNvPicPr>
            <a:picLocks noChangeAspect="1"/>
          </p:cNvPicPr>
          <p:nvPr/>
        </p:nvPicPr>
        <p:blipFill>
          <a:blip r:embed="rId4"/>
          <a:stretch>
            <a:fillRect/>
          </a:stretch>
        </p:blipFill>
        <p:spPr>
          <a:xfrm>
            <a:off x="7037765" y="2594434"/>
            <a:ext cx="1123621" cy="1235984"/>
          </a:xfrm>
          <a:prstGeom prst="rect">
            <a:avLst/>
          </a:prstGeom>
        </p:spPr>
      </p:pic>
      <p:pic>
        <p:nvPicPr>
          <p:cNvPr id="40" name="Imagen 39"/>
          <p:cNvPicPr>
            <a:picLocks noChangeAspect="1"/>
          </p:cNvPicPr>
          <p:nvPr/>
        </p:nvPicPr>
        <p:blipFill>
          <a:blip r:embed="rId4"/>
          <a:stretch>
            <a:fillRect/>
          </a:stretch>
        </p:blipFill>
        <p:spPr>
          <a:xfrm>
            <a:off x="9734583" y="2594434"/>
            <a:ext cx="1123621" cy="1235984"/>
          </a:xfrm>
          <a:prstGeom prst="rect">
            <a:avLst/>
          </a:prstGeom>
        </p:spPr>
      </p:pic>
      <p:sp>
        <p:nvSpPr>
          <p:cNvPr id="41" name="TextBox 32">
            <a:extLst>
              <a:ext uri="{FF2B5EF4-FFF2-40B4-BE49-F238E27FC236}">
                <a16:creationId xmlns="" xmlns:a16="http://schemas.microsoft.com/office/drawing/2014/main" id="{FDBC4D50-6F0D-4959-9338-DAAF8E68F27F}"/>
              </a:ext>
            </a:extLst>
          </p:cNvPr>
          <p:cNvSpPr txBox="1"/>
          <p:nvPr/>
        </p:nvSpPr>
        <p:spPr>
          <a:xfrm>
            <a:off x="4242782" y="1155446"/>
            <a:ext cx="3706436" cy="307777"/>
          </a:xfrm>
          <a:prstGeom prst="rect">
            <a:avLst/>
          </a:prstGeom>
          <a:solidFill>
            <a:srgbClr val="FFC000"/>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2748839863"/>
      </p:ext>
    </p:extLst>
  </p:cSld>
  <p:clrMapOvr>
    <a:masterClrMapping/>
  </p:clrMapOvr>
  <p:transition spd="slow" advClick="0" advTm="1000">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A882245E-A7F4-47C4-98C6-78289580FF36}"/>
              </a:ext>
            </a:extLst>
          </p:cNvPr>
          <p:cNvGrpSpPr/>
          <p:nvPr/>
        </p:nvGrpSpPr>
        <p:grpSpPr>
          <a:xfrm>
            <a:off x="2774129" y="2983742"/>
            <a:ext cx="2160642" cy="588472"/>
            <a:chOff x="2772738" y="2416967"/>
            <a:chExt cx="2161309" cy="983673"/>
          </a:xfrm>
        </p:grpSpPr>
        <p:sp>
          <p:nvSpPr>
            <p:cNvPr id="4" name="圆角矩形 10">
              <a:extLst>
                <a:ext uri="{FF2B5EF4-FFF2-40B4-BE49-F238E27FC236}">
                  <a16:creationId xmlns:a16="http://schemas.microsoft.com/office/drawing/2014/main" xmlns="" id="{087C7EE3-A172-400E-9D4F-EADE8D0D517A}"/>
                </a:ext>
              </a:extLst>
            </p:cNvPr>
            <p:cNvSpPr/>
            <p:nvPr/>
          </p:nvSpPr>
          <p:spPr>
            <a:xfrm>
              <a:off x="2772738" y="2416967"/>
              <a:ext cx="2161309" cy="983673"/>
            </a:xfrm>
            <a:prstGeom prst="roundRect">
              <a:avLst>
                <a:gd name="adj" fmla="val 50000"/>
              </a:avLst>
            </a:prstGeom>
            <a:solidFill>
              <a:srgbClr val="3C86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9" dirty="0">
                <a:latin typeface="Source Han Sans CN Medium" panose="020B0500000000000000" pitchFamily="34" charset="-128"/>
                <a:ea typeface="Source Han Sans CN Medium" panose="020B0500000000000000" pitchFamily="34" charset="-128"/>
              </a:endParaRPr>
            </a:p>
          </p:txBody>
        </p:sp>
        <p:cxnSp>
          <p:nvCxnSpPr>
            <p:cNvPr id="5" name="直接连接符 4">
              <a:extLst>
                <a:ext uri="{FF2B5EF4-FFF2-40B4-BE49-F238E27FC236}">
                  <a16:creationId xmlns:a16="http://schemas.microsoft.com/office/drawing/2014/main" xmlns="" id="{A733A559-79BF-41B0-83A1-A54C08041FD6}"/>
                </a:ext>
              </a:extLst>
            </p:cNvPr>
            <p:cNvCxnSpPr/>
            <p:nvPr/>
          </p:nvCxnSpPr>
          <p:spPr>
            <a:xfrm rot="5400000">
              <a:off x="2779868" y="2894948"/>
              <a:ext cx="720000" cy="0"/>
            </a:xfrm>
            <a:prstGeom prst="line">
              <a:avLst/>
            </a:prstGeom>
            <a:ln w="50800">
              <a:solidFill>
                <a:srgbClr val="F6F7F4"/>
              </a:solidFill>
            </a:ln>
            <a:effectLst/>
          </p:spPr>
          <p:style>
            <a:lnRef idx="1">
              <a:schemeClr val="accent1"/>
            </a:lnRef>
            <a:fillRef idx="0">
              <a:schemeClr val="accent1"/>
            </a:fillRef>
            <a:effectRef idx="0">
              <a:schemeClr val="accent1"/>
            </a:effectRef>
            <a:fontRef idx="minor">
              <a:schemeClr val="tx1"/>
            </a:fontRef>
          </p:style>
        </p:cxnSp>
        <p:sp>
          <p:nvSpPr>
            <p:cNvPr id="7" name="Rectangle 42">
              <a:extLst>
                <a:ext uri="{FF2B5EF4-FFF2-40B4-BE49-F238E27FC236}">
                  <a16:creationId xmlns:a16="http://schemas.microsoft.com/office/drawing/2014/main" xmlns="" id="{8ABE93D0-4124-4C37-B7F7-B21F6970EED4}"/>
                </a:ext>
              </a:extLst>
            </p:cNvPr>
            <p:cNvSpPr/>
            <p:nvPr/>
          </p:nvSpPr>
          <p:spPr>
            <a:xfrm>
              <a:off x="3307866" y="2703398"/>
              <a:ext cx="1458184" cy="563151"/>
            </a:xfrm>
            <a:prstGeom prst="rect">
              <a:avLst/>
            </a:prstGeom>
            <a:noFill/>
            <a:ln w="12700" cap="flat" cmpd="sng" algn="ctr">
              <a:noFill/>
              <a:prstDash val="solid"/>
            </a:ln>
            <a:effectLst/>
          </p:spPr>
          <p:txBody>
            <a:bodyPr lIns="121882" tIns="0" rIns="121882" bIns="0" rtlCol="0" anchor="t"/>
            <a:lstStyle/>
            <a:p>
              <a:pPr defTabSz="1217957">
                <a:defRPr/>
              </a:pPr>
              <a:r>
                <a:rPr lang="en-US" altLang="zh-CN" sz="1599" kern="0" dirty="0">
                  <a:solidFill>
                    <a:schemeClr val="bg1"/>
                  </a:solidFill>
                  <a:latin typeface="Source Han Sans CN Medium" panose="020B0500000000000000" pitchFamily="34" charset="-128"/>
                  <a:ea typeface="Source Han Sans CN Medium" panose="020B0500000000000000" pitchFamily="34" charset="-128"/>
                </a:rPr>
                <a:t>Title Here</a:t>
              </a:r>
              <a:endParaRPr lang="zh-CN" altLang="en-US" sz="1599" kern="0" dirty="0">
                <a:solidFill>
                  <a:schemeClr val="bg1"/>
                </a:solidFill>
                <a:latin typeface="Source Han Sans CN Medium" panose="020B0500000000000000" pitchFamily="34" charset="-128"/>
                <a:ea typeface="Source Han Sans CN Medium" panose="020B0500000000000000" pitchFamily="34" charset="-128"/>
              </a:endParaRPr>
            </a:p>
          </p:txBody>
        </p:sp>
      </p:grpSp>
      <p:grpSp>
        <p:nvGrpSpPr>
          <p:cNvPr id="8" name="组合 7">
            <a:extLst>
              <a:ext uri="{FF2B5EF4-FFF2-40B4-BE49-F238E27FC236}">
                <a16:creationId xmlns:a16="http://schemas.microsoft.com/office/drawing/2014/main" xmlns="" id="{A1E9E4F8-566B-4457-B7EB-B121005B8EA8}"/>
              </a:ext>
            </a:extLst>
          </p:cNvPr>
          <p:cNvGrpSpPr/>
          <p:nvPr/>
        </p:nvGrpSpPr>
        <p:grpSpPr>
          <a:xfrm>
            <a:off x="2207132" y="3751590"/>
            <a:ext cx="3294635" cy="588472"/>
            <a:chOff x="2205567" y="3497622"/>
            <a:chExt cx="3295652" cy="983673"/>
          </a:xfrm>
        </p:grpSpPr>
        <p:sp>
          <p:nvSpPr>
            <p:cNvPr id="9" name="圆角矩形 14">
              <a:extLst>
                <a:ext uri="{FF2B5EF4-FFF2-40B4-BE49-F238E27FC236}">
                  <a16:creationId xmlns:a16="http://schemas.microsoft.com/office/drawing/2014/main" xmlns="" id="{1305F1D3-F36E-4F68-92F1-2087CBAA0CB0}"/>
                </a:ext>
              </a:extLst>
            </p:cNvPr>
            <p:cNvSpPr/>
            <p:nvPr/>
          </p:nvSpPr>
          <p:spPr>
            <a:xfrm>
              <a:off x="2205567" y="3497622"/>
              <a:ext cx="3295652" cy="983673"/>
            </a:xfrm>
            <a:prstGeom prst="roundRect">
              <a:avLst>
                <a:gd name="adj" fmla="val 50000"/>
              </a:avLst>
            </a:prstGeom>
            <a:solidFill>
              <a:srgbClr val="3C86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9" dirty="0">
                <a:latin typeface="Source Han Sans CN Medium" panose="020B0500000000000000" pitchFamily="34" charset="-128"/>
                <a:ea typeface="Source Han Sans CN Medium" panose="020B0500000000000000" pitchFamily="34" charset="-128"/>
              </a:endParaRPr>
            </a:p>
          </p:txBody>
        </p:sp>
        <p:cxnSp>
          <p:nvCxnSpPr>
            <p:cNvPr id="10" name="直接连接符 9">
              <a:extLst>
                <a:ext uri="{FF2B5EF4-FFF2-40B4-BE49-F238E27FC236}">
                  <a16:creationId xmlns:a16="http://schemas.microsoft.com/office/drawing/2014/main" xmlns="" id="{E5390F52-1821-4CC3-A641-D96499B97096}"/>
                </a:ext>
              </a:extLst>
            </p:cNvPr>
            <p:cNvCxnSpPr/>
            <p:nvPr/>
          </p:nvCxnSpPr>
          <p:spPr>
            <a:xfrm rot="5400000">
              <a:off x="3333186" y="3989458"/>
              <a:ext cx="720000" cy="0"/>
            </a:xfrm>
            <a:prstGeom prst="line">
              <a:avLst/>
            </a:prstGeom>
            <a:ln w="50800">
              <a:solidFill>
                <a:srgbClr val="F6F7F4"/>
              </a:solidFill>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xmlns="" id="{F34AFF9D-5D9E-490C-B11D-5658955003F6}"/>
                </a:ext>
              </a:extLst>
            </p:cNvPr>
            <p:cNvCxnSpPr/>
            <p:nvPr/>
          </p:nvCxnSpPr>
          <p:spPr>
            <a:xfrm>
              <a:off x="2775845" y="3975602"/>
              <a:ext cx="792000" cy="0"/>
            </a:xfrm>
            <a:prstGeom prst="straightConnector1">
              <a:avLst/>
            </a:prstGeom>
            <a:ln>
              <a:solidFill>
                <a:srgbClr val="F6F7F4"/>
              </a:solidFill>
              <a:prstDash val="sysDash"/>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12" name="Rectangle 42">
              <a:extLst>
                <a:ext uri="{FF2B5EF4-FFF2-40B4-BE49-F238E27FC236}">
                  <a16:creationId xmlns:a16="http://schemas.microsoft.com/office/drawing/2014/main" xmlns="" id="{A24D37D8-BF59-4130-9339-DB329ED84A0D}"/>
                </a:ext>
              </a:extLst>
            </p:cNvPr>
            <p:cNvSpPr/>
            <p:nvPr/>
          </p:nvSpPr>
          <p:spPr>
            <a:xfrm>
              <a:off x="2205567" y="3707882"/>
              <a:ext cx="606976" cy="563151"/>
            </a:xfrm>
            <a:prstGeom prst="rect">
              <a:avLst/>
            </a:prstGeom>
            <a:noFill/>
            <a:ln w="12700" cap="flat" cmpd="sng" algn="ctr">
              <a:noFill/>
              <a:prstDash val="solid"/>
            </a:ln>
            <a:effectLst/>
          </p:spPr>
          <p:txBody>
            <a:bodyPr lIns="121882" tIns="0" rIns="121882" bIns="0" rtlCol="0" anchor="t"/>
            <a:lstStyle/>
            <a:p>
              <a:pPr algn="r"/>
              <a:r>
                <a:rPr lang="en-US" altLang="zh-CN" sz="2133" dirty="0">
                  <a:solidFill>
                    <a:schemeClr val="bg1"/>
                  </a:solidFill>
                  <a:latin typeface="Source Han Sans CN Medium" panose="020B0500000000000000" pitchFamily="34" charset="-128"/>
                  <a:ea typeface="Source Han Sans CN Medium" panose="020B0500000000000000" pitchFamily="34" charset="-128"/>
                  <a:cs typeface="Arial" panose="020B0604020202020204" pitchFamily="34" charset="0"/>
                </a:rPr>
                <a:t>A</a:t>
              </a:r>
              <a:endParaRPr lang="zh-CN" altLang="en-US" sz="2133" dirty="0">
                <a:solidFill>
                  <a:schemeClr val="bg1"/>
                </a:solidFill>
                <a:latin typeface="Source Han Sans CN Medium" panose="020B0500000000000000" pitchFamily="34" charset="-128"/>
                <a:ea typeface="Source Han Sans CN Medium" panose="020B0500000000000000" pitchFamily="34" charset="-128"/>
                <a:cs typeface="Arial" panose="020B0604020202020204" pitchFamily="34" charset="0"/>
              </a:endParaRPr>
            </a:p>
          </p:txBody>
        </p:sp>
        <p:sp>
          <p:nvSpPr>
            <p:cNvPr id="13" name="Rectangle 42">
              <a:extLst>
                <a:ext uri="{FF2B5EF4-FFF2-40B4-BE49-F238E27FC236}">
                  <a16:creationId xmlns:a16="http://schemas.microsoft.com/office/drawing/2014/main" xmlns="" id="{F25D0EE5-8161-47A5-A1F7-CB1D7728D1E5}"/>
                </a:ext>
              </a:extLst>
            </p:cNvPr>
            <p:cNvSpPr/>
            <p:nvPr/>
          </p:nvSpPr>
          <p:spPr>
            <a:xfrm>
              <a:off x="3818528" y="3784080"/>
              <a:ext cx="1458184" cy="563151"/>
            </a:xfrm>
            <a:prstGeom prst="rect">
              <a:avLst/>
            </a:prstGeom>
            <a:noFill/>
            <a:ln w="12700" cap="flat" cmpd="sng" algn="ctr">
              <a:noFill/>
              <a:prstDash val="solid"/>
            </a:ln>
            <a:effectLst/>
          </p:spPr>
          <p:txBody>
            <a:bodyPr lIns="121882" tIns="0" rIns="121882" bIns="0" rtlCol="0" anchor="t"/>
            <a:lstStyle/>
            <a:p>
              <a:pPr defTabSz="1217957">
                <a:defRPr/>
              </a:pPr>
              <a:r>
                <a:rPr lang="en-US" altLang="zh-CN" sz="1599" kern="0" dirty="0">
                  <a:solidFill>
                    <a:schemeClr val="bg1"/>
                  </a:solidFill>
                  <a:latin typeface="Source Han Sans CN Medium" panose="020B0500000000000000" pitchFamily="34" charset="-128"/>
                  <a:ea typeface="Source Han Sans CN Medium" panose="020B0500000000000000" pitchFamily="34" charset="-128"/>
                </a:rPr>
                <a:t>Title Here</a:t>
              </a:r>
              <a:endParaRPr lang="zh-CN" altLang="en-US" sz="1599" kern="0" dirty="0">
                <a:solidFill>
                  <a:schemeClr val="bg1"/>
                </a:solidFill>
                <a:latin typeface="Source Han Sans CN Medium" panose="020B0500000000000000" pitchFamily="34" charset="-128"/>
                <a:ea typeface="Source Han Sans CN Medium" panose="020B0500000000000000" pitchFamily="34" charset="-128"/>
              </a:endParaRPr>
            </a:p>
          </p:txBody>
        </p:sp>
      </p:grpSp>
      <p:grpSp>
        <p:nvGrpSpPr>
          <p:cNvPr id="14" name="组合 13">
            <a:extLst>
              <a:ext uri="{FF2B5EF4-FFF2-40B4-BE49-F238E27FC236}">
                <a16:creationId xmlns:a16="http://schemas.microsoft.com/office/drawing/2014/main" xmlns="" id="{C4AFEF8B-8E45-4C18-BC03-85CC9AA4C45B}"/>
              </a:ext>
            </a:extLst>
          </p:cNvPr>
          <p:cNvGrpSpPr/>
          <p:nvPr/>
        </p:nvGrpSpPr>
        <p:grpSpPr>
          <a:xfrm>
            <a:off x="1638408" y="4471448"/>
            <a:ext cx="4432087" cy="588472"/>
            <a:chOff x="1636666" y="4578277"/>
            <a:chExt cx="4433455" cy="983673"/>
          </a:xfrm>
        </p:grpSpPr>
        <p:sp>
          <p:nvSpPr>
            <p:cNvPr id="15" name="圆角矩形 20">
              <a:extLst>
                <a:ext uri="{FF2B5EF4-FFF2-40B4-BE49-F238E27FC236}">
                  <a16:creationId xmlns:a16="http://schemas.microsoft.com/office/drawing/2014/main" xmlns="" id="{D5AE03BE-415B-4F36-B694-937087AF73E2}"/>
                </a:ext>
              </a:extLst>
            </p:cNvPr>
            <p:cNvSpPr/>
            <p:nvPr/>
          </p:nvSpPr>
          <p:spPr>
            <a:xfrm>
              <a:off x="1636666" y="4578277"/>
              <a:ext cx="4433455" cy="983673"/>
            </a:xfrm>
            <a:prstGeom prst="roundRect">
              <a:avLst>
                <a:gd name="adj" fmla="val 50000"/>
              </a:avLst>
            </a:prstGeom>
            <a:solidFill>
              <a:srgbClr val="3C86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9" dirty="0">
                <a:latin typeface="Source Han Sans CN Medium" panose="020B0500000000000000" pitchFamily="34" charset="-128"/>
                <a:ea typeface="Source Han Sans CN Medium" panose="020B0500000000000000" pitchFamily="34" charset="-128"/>
              </a:endParaRPr>
            </a:p>
          </p:txBody>
        </p:sp>
        <p:cxnSp>
          <p:nvCxnSpPr>
            <p:cNvPr id="16" name="直接连接符 15">
              <a:extLst>
                <a:ext uri="{FF2B5EF4-FFF2-40B4-BE49-F238E27FC236}">
                  <a16:creationId xmlns:a16="http://schemas.microsoft.com/office/drawing/2014/main" xmlns="" id="{4875A1D4-1A7E-4004-A626-67E358E3C140}"/>
                </a:ext>
              </a:extLst>
            </p:cNvPr>
            <p:cNvCxnSpPr/>
            <p:nvPr/>
          </p:nvCxnSpPr>
          <p:spPr>
            <a:xfrm rot="5400000">
              <a:off x="3902099" y="5056258"/>
              <a:ext cx="720000" cy="0"/>
            </a:xfrm>
            <a:prstGeom prst="line">
              <a:avLst/>
            </a:prstGeom>
            <a:ln w="50800">
              <a:solidFill>
                <a:srgbClr val="F6F7F4"/>
              </a:solidFill>
            </a:ln>
            <a:effectLst/>
          </p:spPr>
          <p:style>
            <a:lnRef idx="1">
              <a:schemeClr val="accent1"/>
            </a:lnRef>
            <a:fillRef idx="0">
              <a:schemeClr val="accent1"/>
            </a:fillRef>
            <a:effectRef idx="0">
              <a:schemeClr val="accent1"/>
            </a:effectRef>
            <a:fontRef idx="minor">
              <a:schemeClr val="tx1"/>
            </a:fontRef>
          </p:style>
        </p:cxnSp>
        <p:sp>
          <p:nvSpPr>
            <p:cNvPr id="17" name="Rectangle 42">
              <a:extLst>
                <a:ext uri="{FF2B5EF4-FFF2-40B4-BE49-F238E27FC236}">
                  <a16:creationId xmlns:a16="http://schemas.microsoft.com/office/drawing/2014/main" xmlns="" id="{1A562613-C209-488F-B522-D0ECB4285A31}"/>
                </a:ext>
              </a:extLst>
            </p:cNvPr>
            <p:cNvSpPr/>
            <p:nvPr/>
          </p:nvSpPr>
          <p:spPr>
            <a:xfrm>
              <a:off x="1636666" y="4788537"/>
              <a:ext cx="606976" cy="563151"/>
            </a:xfrm>
            <a:prstGeom prst="rect">
              <a:avLst/>
            </a:prstGeom>
            <a:noFill/>
            <a:ln w="12700" cap="flat" cmpd="sng" algn="ctr">
              <a:noFill/>
              <a:prstDash val="solid"/>
            </a:ln>
            <a:effectLst/>
          </p:spPr>
          <p:txBody>
            <a:bodyPr lIns="121882" tIns="0" rIns="121882" bIns="0" rtlCol="0" anchor="t"/>
            <a:lstStyle/>
            <a:p>
              <a:pPr algn="r"/>
              <a:r>
                <a:rPr lang="en-US" altLang="zh-CN" sz="2133" dirty="0">
                  <a:solidFill>
                    <a:schemeClr val="bg1"/>
                  </a:solidFill>
                  <a:latin typeface="Source Han Sans CN Medium" panose="020B0500000000000000" pitchFamily="34" charset="-128"/>
                  <a:ea typeface="Source Han Sans CN Medium" panose="020B0500000000000000" pitchFamily="34" charset="-128"/>
                  <a:cs typeface="Arial" panose="020B0604020202020204" pitchFamily="34" charset="0"/>
                </a:rPr>
                <a:t>B</a:t>
              </a:r>
              <a:endParaRPr lang="zh-CN" altLang="en-US" sz="2133" dirty="0">
                <a:solidFill>
                  <a:schemeClr val="bg1"/>
                </a:solidFill>
                <a:latin typeface="Source Han Sans CN Medium" panose="020B0500000000000000" pitchFamily="34" charset="-128"/>
                <a:ea typeface="Source Han Sans CN Medium" panose="020B0500000000000000" pitchFamily="34" charset="-128"/>
                <a:cs typeface="Arial" panose="020B0604020202020204" pitchFamily="34" charset="0"/>
              </a:endParaRPr>
            </a:p>
          </p:txBody>
        </p:sp>
        <p:cxnSp>
          <p:nvCxnSpPr>
            <p:cNvPr id="18" name="直接箭头连接符 17">
              <a:extLst>
                <a:ext uri="{FF2B5EF4-FFF2-40B4-BE49-F238E27FC236}">
                  <a16:creationId xmlns:a16="http://schemas.microsoft.com/office/drawing/2014/main" xmlns="" id="{088CE9B9-E4D6-4306-8389-EE38FB93B77A}"/>
                </a:ext>
              </a:extLst>
            </p:cNvPr>
            <p:cNvCxnSpPr/>
            <p:nvPr/>
          </p:nvCxnSpPr>
          <p:spPr>
            <a:xfrm>
              <a:off x="2243642" y="5042402"/>
              <a:ext cx="1872000" cy="0"/>
            </a:xfrm>
            <a:prstGeom prst="straightConnector1">
              <a:avLst/>
            </a:prstGeom>
            <a:ln>
              <a:solidFill>
                <a:srgbClr val="F6F7F4"/>
              </a:solidFill>
              <a:prstDash val="sysDash"/>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19" name="Rectangle 42">
              <a:extLst>
                <a:ext uri="{FF2B5EF4-FFF2-40B4-BE49-F238E27FC236}">
                  <a16:creationId xmlns:a16="http://schemas.microsoft.com/office/drawing/2014/main" xmlns="" id="{DF941D06-EED1-4513-BBA3-3B16366B2943}"/>
                </a:ext>
              </a:extLst>
            </p:cNvPr>
            <p:cNvSpPr/>
            <p:nvPr/>
          </p:nvSpPr>
          <p:spPr>
            <a:xfrm>
              <a:off x="4438537" y="4850144"/>
              <a:ext cx="1458184" cy="563151"/>
            </a:xfrm>
            <a:prstGeom prst="rect">
              <a:avLst/>
            </a:prstGeom>
            <a:noFill/>
            <a:ln w="12700" cap="flat" cmpd="sng" algn="ctr">
              <a:noFill/>
              <a:prstDash val="solid"/>
            </a:ln>
            <a:effectLst/>
          </p:spPr>
          <p:txBody>
            <a:bodyPr lIns="121882" tIns="0" rIns="121882" bIns="0" rtlCol="0" anchor="t"/>
            <a:lstStyle/>
            <a:p>
              <a:pPr defTabSz="1217957">
                <a:defRPr/>
              </a:pPr>
              <a:r>
                <a:rPr lang="en-US" altLang="zh-CN" sz="1599" kern="0" dirty="0">
                  <a:solidFill>
                    <a:schemeClr val="bg1"/>
                  </a:solidFill>
                  <a:latin typeface="Source Han Sans CN Medium" panose="020B0500000000000000" pitchFamily="34" charset="-128"/>
                  <a:ea typeface="Source Han Sans CN Medium" panose="020B0500000000000000" pitchFamily="34" charset="-128"/>
                </a:rPr>
                <a:t>Title Here</a:t>
              </a:r>
              <a:endParaRPr lang="zh-CN" altLang="en-US" sz="1599" kern="0" dirty="0">
                <a:solidFill>
                  <a:schemeClr val="bg1"/>
                </a:solidFill>
                <a:latin typeface="Source Han Sans CN Medium" panose="020B0500000000000000" pitchFamily="34" charset="-128"/>
                <a:ea typeface="Source Han Sans CN Medium" panose="020B0500000000000000" pitchFamily="34" charset="-128"/>
              </a:endParaRPr>
            </a:p>
          </p:txBody>
        </p:sp>
      </p:grpSp>
      <p:grpSp>
        <p:nvGrpSpPr>
          <p:cNvPr id="20" name="组合 19">
            <a:extLst>
              <a:ext uri="{FF2B5EF4-FFF2-40B4-BE49-F238E27FC236}">
                <a16:creationId xmlns:a16="http://schemas.microsoft.com/office/drawing/2014/main" xmlns="" id="{62575CE7-625E-44D8-BF3C-E6B94FB71937}"/>
              </a:ext>
            </a:extLst>
          </p:cNvPr>
          <p:cNvGrpSpPr/>
          <p:nvPr/>
        </p:nvGrpSpPr>
        <p:grpSpPr>
          <a:xfrm>
            <a:off x="1080938" y="5191306"/>
            <a:ext cx="5553958" cy="588472"/>
            <a:chOff x="1079025" y="5658932"/>
            <a:chExt cx="5555672" cy="983673"/>
          </a:xfrm>
        </p:grpSpPr>
        <p:sp>
          <p:nvSpPr>
            <p:cNvPr id="21" name="圆角矩形 26">
              <a:extLst>
                <a:ext uri="{FF2B5EF4-FFF2-40B4-BE49-F238E27FC236}">
                  <a16:creationId xmlns:a16="http://schemas.microsoft.com/office/drawing/2014/main" xmlns="" id="{66EC40EC-D9C7-4590-8A8F-77EDBF64B69E}"/>
                </a:ext>
              </a:extLst>
            </p:cNvPr>
            <p:cNvSpPr/>
            <p:nvPr/>
          </p:nvSpPr>
          <p:spPr>
            <a:xfrm>
              <a:off x="1079025" y="5658932"/>
              <a:ext cx="5555672" cy="983673"/>
            </a:xfrm>
            <a:prstGeom prst="roundRect">
              <a:avLst>
                <a:gd name="adj" fmla="val 50000"/>
              </a:avLst>
            </a:prstGeom>
            <a:solidFill>
              <a:srgbClr val="3C86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9" dirty="0">
                <a:latin typeface="Source Han Sans CN Medium" panose="020B0500000000000000" pitchFamily="34" charset="-128"/>
                <a:ea typeface="Source Han Sans CN Medium" panose="020B0500000000000000" pitchFamily="34" charset="-128"/>
              </a:endParaRPr>
            </a:p>
          </p:txBody>
        </p:sp>
        <p:cxnSp>
          <p:nvCxnSpPr>
            <p:cNvPr id="22" name="直接连接符 21">
              <a:extLst>
                <a:ext uri="{FF2B5EF4-FFF2-40B4-BE49-F238E27FC236}">
                  <a16:creationId xmlns:a16="http://schemas.microsoft.com/office/drawing/2014/main" xmlns="" id="{57652E68-9AEC-4F96-A70B-73667967F305}"/>
                </a:ext>
              </a:extLst>
            </p:cNvPr>
            <p:cNvCxnSpPr/>
            <p:nvPr/>
          </p:nvCxnSpPr>
          <p:spPr>
            <a:xfrm rot="5400000">
              <a:off x="4473594" y="6150768"/>
              <a:ext cx="720000" cy="0"/>
            </a:xfrm>
            <a:prstGeom prst="line">
              <a:avLst/>
            </a:prstGeom>
            <a:ln w="50800">
              <a:solidFill>
                <a:srgbClr val="F6F7F4"/>
              </a:solidFill>
            </a:ln>
            <a:effectLst/>
          </p:spPr>
          <p:style>
            <a:lnRef idx="1">
              <a:schemeClr val="accent1"/>
            </a:lnRef>
            <a:fillRef idx="0">
              <a:schemeClr val="accent1"/>
            </a:fillRef>
            <a:effectRef idx="0">
              <a:schemeClr val="accent1"/>
            </a:effectRef>
            <a:fontRef idx="minor">
              <a:schemeClr val="tx1"/>
            </a:fontRef>
          </p:style>
        </p:cxnSp>
        <p:sp>
          <p:nvSpPr>
            <p:cNvPr id="23" name="Rectangle 42">
              <a:extLst>
                <a:ext uri="{FF2B5EF4-FFF2-40B4-BE49-F238E27FC236}">
                  <a16:creationId xmlns:a16="http://schemas.microsoft.com/office/drawing/2014/main" xmlns="" id="{C02E3C0A-74B4-4644-A863-DDE87CF61EE1}"/>
                </a:ext>
              </a:extLst>
            </p:cNvPr>
            <p:cNvSpPr/>
            <p:nvPr/>
          </p:nvSpPr>
          <p:spPr>
            <a:xfrm>
              <a:off x="1093714" y="5869194"/>
              <a:ext cx="606976" cy="563151"/>
            </a:xfrm>
            <a:prstGeom prst="rect">
              <a:avLst/>
            </a:prstGeom>
            <a:noFill/>
            <a:ln w="12700" cap="flat" cmpd="sng" algn="ctr">
              <a:noFill/>
              <a:prstDash val="solid"/>
            </a:ln>
            <a:effectLst/>
          </p:spPr>
          <p:txBody>
            <a:bodyPr lIns="121882" tIns="0" rIns="121882" bIns="0" rtlCol="0" anchor="t"/>
            <a:lstStyle/>
            <a:p>
              <a:pPr algn="r"/>
              <a:r>
                <a:rPr lang="en-US" altLang="zh-CN" sz="2133" dirty="0">
                  <a:solidFill>
                    <a:schemeClr val="bg1"/>
                  </a:solidFill>
                  <a:latin typeface="Source Han Sans CN Medium" panose="020B0500000000000000" pitchFamily="34" charset="-128"/>
                  <a:ea typeface="Source Han Sans CN Medium" panose="020B0500000000000000" pitchFamily="34" charset="-128"/>
                  <a:cs typeface="Arial" panose="020B0604020202020204" pitchFamily="34" charset="0"/>
                </a:rPr>
                <a:t>C</a:t>
              </a:r>
              <a:endParaRPr lang="zh-CN" altLang="en-US" sz="2133" dirty="0">
                <a:solidFill>
                  <a:schemeClr val="bg1"/>
                </a:solidFill>
                <a:latin typeface="Source Han Sans CN Medium" panose="020B0500000000000000" pitchFamily="34" charset="-128"/>
                <a:ea typeface="Source Han Sans CN Medium" panose="020B0500000000000000" pitchFamily="34" charset="-128"/>
                <a:cs typeface="Arial" panose="020B0604020202020204" pitchFamily="34" charset="0"/>
              </a:endParaRPr>
            </a:p>
          </p:txBody>
        </p:sp>
        <p:cxnSp>
          <p:nvCxnSpPr>
            <p:cNvPr id="24" name="直接箭头连接符 23">
              <a:extLst>
                <a:ext uri="{FF2B5EF4-FFF2-40B4-BE49-F238E27FC236}">
                  <a16:creationId xmlns:a16="http://schemas.microsoft.com/office/drawing/2014/main" xmlns="" id="{8BB63407-C986-488D-A8F0-287FC3B2F22A}"/>
                </a:ext>
              </a:extLst>
            </p:cNvPr>
            <p:cNvCxnSpPr/>
            <p:nvPr/>
          </p:nvCxnSpPr>
          <p:spPr>
            <a:xfrm>
              <a:off x="1695845" y="6129983"/>
              <a:ext cx="3024000" cy="0"/>
            </a:xfrm>
            <a:prstGeom prst="straightConnector1">
              <a:avLst/>
            </a:prstGeom>
            <a:ln>
              <a:solidFill>
                <a:srgbClr val="F6F7F4"/>
              </a:solidFill>
              <a:prstDash val="sysDash"/>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25" name="Rectangle 42">
              <a:extLst>
                <a:ext uri="{FF2B5EF4-FFF2-40B4-BE49-F238E27FC236}">
                  <a16:creationId xmlns:a16="http://schemas.microsoft.com/office/drawing/2014/main" xmlns="" id="{68702672-A3D6-48BE-9F2A-2D302D560D8B}"/>
                </a:ext>
              </a:extLst>
            </p:cNvPr>
            <p:cNvSpPr/>
            <p:nvPr/>
          </p:nvSpPr>
          <p:spPr>
            <a:xfrm>
              <a:off x="5019144" y="5970445"/>
              <a:ext cx="1458184" cy="563151"/>
            </a:xfrm>
            <a:prstGeom prst="rect">
              <a:avLst/>
            </a:prstGeom>
            <a:noFill/>
            <a:ln w="12700" cap="flat" cmpd="sng" algn="ctr">
              <a:noFill/>
              <a:prstDash val="solid"/>
            </a:ln>
            <a:effectLst/>
          </p:spPr>
          <p:txBody>
            <a:bodyPr lIns="121882" tIns="0" rIns="121882" bIns="0" rtlCol="0" anchor="t"/>
            <a:lstStyle/>
            <a:p>
              <a:pPr defTabSz="1217957">
                <a:defRPr/>
              </a:pPr>
              <a:r>
                <a:rPr lang="en-US" altLang="zh-CN" sz="1599" kern="0" dirty="0">
                  <a:solidFill>
                    <a:schemeClr val="bg1"/>
                  </a:solidFill>
                  <a:latin typeface="Source Han Sans CN Medium" panose="020B0500000000000000" pitchFamily="34" charset="-128"/>
                  <a:ea typeface="Source Han Sans CN Medium" panose="020B0500000000000000" pitchFamily="34" charset="-128"/>
                </a:rPr>
                <a:t>Title Here</a:t>
              </a:r>
              <a:endParaRPr lang="zh-CN" altLang="en-US" sz="1599" kern="0" dirty="0">
                <a:solidFill>
                  <a:schemeClr val="bg1"/>
                </a:solidFill>
                <a:latin typeface="Source Han Sans CN Medium" panose="020B0500000000000000" pitchFamily="34" charset="-128"/>
                <a:ea typeface="Source Han Sans CN Medium" panose="020B0500000000000000" pitchFamily="34" charset="-128"/>
              </a:endParaRPr>
            </a:p>
          </p:txBody>
        </p:sp>
      </p:grpSp>
      <p:grpSp>
        <p:nvGrpSpPr>
          <p:cNvPr id="26" name="组合 25">
            <a:extLst>
              <a:ext uri="{FF2B5EF4-FFF2-40B4-BE49-F238E27FC236}">
                <a16:creationId xmlns:a16="http://schemas.microsoft.com/office/drawing/2014/main" xmlns="" id="{DC8D4266-A813-43FF-9A1E-E7966B704265}"/>
              </a:ext>
            </a:extLst>
          </p:cNvPr>
          <p:cNvGrpSpPr/>
          <p:nvPr/>
        </p:nvGrpSpPr>
        <p:grpSpPr>
          <a:xfrm>
            <a:off x="3376615" y="1883806"/>
            <a:ext cx="3696342" cy="955964"/>
            <a:chOff x="3375410" y="1364021"/>
            <a:chExt cx="3697483" cy="955964"/>
          </a:xfrm>
        </p:grpSpPr>
        <p:sp>
          <p:nvSpPr>
            <p:cNvPr id="27" name="椭圆 26">
              <a:extLst>
                <a:ext uri="{FF2B5EF4-FFF2-40B4-BE49-F238E27FC236}">
                  <a16:creationId xmlns:a16="http://schemas.microsoft.com/office/drawing/2014/main" xmlns="" id="{A118762B-4932-4F04-A578-980F51BC5C8E}"/>
                </a:ext>
              </a:extLst>
            </p:cNvPr>
            <p:cNvSpPr/>
            <p:nvPr/>
          </p:nvSpPr>
          <p:spPr>
            <a:xfrm>
              <a:off x="3375410" y="1364021"/>
              <a:ext cx="955964" cy="955964"/>
            </a:xfrm>
            <a:prstGeom prst="ellipse">
              <a:avLst/>
            </a:prstGeom>
            <a:solidFill>
              <a:srgbClr val="3C86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28" name="Freeform 48">
              <a:extLst>
                <a:ext uri="{FF2B5EF4-FFF2-40B4-BE49-F238E27FC236}">
                  <a16:creationId xmlns:a16="http://schemas.microsoft.com/office/drawing/2014/main" xmlns="" id="{C3E13658-7A20-4A9B-81A6-53BD18B8FB57}"/>
                </a:ext>
              </a:extLst>
            </p:cNvPr>
            <p:cNvSpPr>
              <a:spLocks noEditPoints="1"/>
            </p:cNvSpPr>
            <p:nvPr/>
          </p:nvSpPr>
          <p:spPr bwMode="auto">
            <a:xfrm>
              <a:off x="3640369" y="1585625"/>
              <a:ext cx="447563" cy="428407"/>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6F7F4"/>
            </a:solidFill>
            <a:ln>
              <a:noFill/>
            </a:ln>
            <a:effectLst/>
          </p:spPr>
          <p:txBody>
            <a:bodyPr vert="horz" wrap="square" lIns="121882" tIns="60941" rIns="121882" bIns="60941" numCol="1" anchor="t" anchorCtr="0" compatLnSpc="1"/>
            <a:lstStyle/>
            <a:p>
              <a:endParaRPr lang="zh-CN" altLang="en-US" dirty="0">
                <a:solidFill>
                  <a:schemeClr val="accent2"/>
                </a:solidFill>
                <a:latin typeface="Source Han Sans CN Medium" panose="020B0500000000000000" pitchFamily="34" charset="-128"/>
                <a:ea typeface="Source Han Sans CN Medium" panose="020B0500000000000000" pitchFamily="34" charset="-128"/>
              </a:endParaRPr>
            </a:p>
          </p:txBody>
        </p:sp>
        <p:cxnSp>
          <p:nvCxnSpPr>
            <p:cNvPr id="29" name="直接箭头连接符 28">
              <a:extLst>
                <a:ext uri="{FF2B5EF4-FFF2-40B4-BE49-F238E27FC236}">
                  <a16:creationId xmlns:a16="http://schemas.microsoft.com/office/drawing/2014/main" xmlns="" id="{F6769C9B-1638-4529-854A-A047273189DB}"/>
                </a:ext>
              </a:extLst>
            </p:cNvPr>
            <p:cNvCxnSpPr/>
            <p:nvPr/>
          </p:nvCxnSpPr>
          <p:spPr>
            <a:xfrm>
              <a:off x="4456050" y="1800435"/>
              <a:ext cx="792000" cy="0"/>
            </a:xfrm>
            <a:prstGeom prst="straightConnector1">
              <a:avLst/>
            </a:prstGeom>
            <a:ln>
              <a:solidFill>
                <a:srgbClr val="3C8677"/>
              </a:solidFill>
              <a:prstDash val="sysDash"/>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63866029-4D22-4F3E-B0C6-34890349AF3E}"/>
                </a:ext>
              </a:extLst>
            </p:cNvPr>
            <p:cNvCxnSpPr/>
            <p:nvPr/>
          </p:nvCxnSpPr>
          <p:spPr>
            <a:xfrm rot="5400000">
              <a:off x="5067125" y="1862761"/>
              <a:ext cx="720000" cy="0"/>
            </a:xfrm>
            <a:prstGeom prst="line">
              <a:avLst/>
            </a:prstGeom>
            <a:ln w="50800">
              <a:solidFill>
                <a:srgbClr val="3C8677"/>
              </a:solidFill>
            </a:ln>
            <a:effectLst/>
          </p:spPr>
          <p:style>
            <a:lnRef idx="1">
              <a:schemeClr val="accent1"/>
            </a:lnRef>
            <a:fillRef idx="0">
              <a:schemeClr val="accent1"/>
            </a:fillRef>
            <a:effectRef idx="0">
              <a:schemeClr val="accent1"/>
            </a:effectRef>
            <a:fontRef idx="minor">
              <a:schemeClr val="tx1"/>
            </a:fontRef>
          </p:style>
        </p:cxnSp>
        <p:sp>
          <p:nvSpPr>
            <p:cNvPr id="31" name="Rectangle 42">
              <a:extLst>
                <a:ext uri="{FF2B5EF4-FFF2-40B4-BE49-F238E27FC236}">
                  <a16:creationId xmlns:a16="http://schemas.microsoft.com/office/drawing/2014/main" xmlns="" id="{886EFDC0-25FC-4E2F-9CB5-D730B4D03073}"/>
                </a:ext>
              </a:extLst>
            </p:cNvPr>
            <p:cNvSpPr/>
            <p:nvPr/>
          </p:nvSpPr>
          <p:spPr>
            <a:xfrm>
              <a:off x="5614709" y="1756835"/>
              <a:ext cx="1458184" cy="563150"/>
            </a:xfrm>
            <a:prstGeom prst="rect">
              <a:avLst/>
            </a:prstGeom>
            <a:noFill/>
            <a:ln w="12700" cap="flat" cmpd="sng" algn="ctr">
              <a:noFill/>
              <a:prstDash val="solid"/>
            </a:ln>
            <a:effectLst/>
          </p:spPr>
          <p:txBody>
            <a:bodyPr lIns="121882" tIns="0" rIns="121882" bIns="0" rtlCol="0" anchor="t"/>
            <a:lstStyle/>
            <a:p>
              <a:pPr defTabSz="1217957">
                <a:defRPr/>
              </a:pPr>
              <a:r>
                <a:rPr lang="en-US" altLang="zh-CN" sz="1599" kern="0" dirty="0">
                  <a:solidFill>
                    <a:schemeClr val="bg1">
                      <a:lumMod val="50000"/>
                    </a:schemeClr>
                  </a:solidFill>
                  <a:latin typeface="Source Han Sans CN Medium" panose="020B0500000000000000" pitchFamily="34" charset="-128"/>
                  <a:ea typeface="Source Han Sans CN Medium" panose="020B0500000000000000" pitchFamily="34" charset="-128"/>
                </a:rPr>
                <a:t>Title Here</a:t>
              </a:r>
              <a:endParaRPr lang="zh-CN" altLang="en-US" sz="1599" kern="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grpSp>
      <p:sp>
        <p:nvSpPr>
          <p:cNvPr id="32" name="TextBox 19">
            <a:extLst>
              <a:ext uri="{FF2B5EF4-FFF2-40B4-BE49-F238E27FC236}">
                <a16:creationId xmlns:a16="http://schemas.microsoft.com/office/drawing/2014/main" xmlns="" id="{DBBE3B5C-A2AD-4BD2-AEAD-3AE5220621F3}"/>
              </a:ext>
            </a:extLst>
          </p:cNvPr>
          <p:cNvSpPr txBox="1"/>
          <p:nvPr/>
        </p:nvSpPr>
        <p:spPr bwMode="auto">
          <a:xfrm>
            <a:off x="5288164" y="2945584"/>
            <a:ext cx="4148476" cy="296463"/>
          </a:xfrm>
          <a:prstGeom prst="rect">
            <a:avLst/>
          </a:prstGeom>
          <a:noFill/>
        </p:spPr>
        <p:txBody>
          <a:bodyPr wrap="square" lIns="91412" tIns="45706" rIns="91412" bIns="45706">
            <a:spAutoFit/>
          </a:bodyPr>
          <a:lstStyle/>
          <a:p>
            <a:pPr>
              <a:lnSpc>
                <a:spcPct val="150000"/>
              </a:lnSpc>
            </a:pPr>
            <a:r>
              <a:rPr lang="en-US" altLang="zh-CN" sz="1066"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You can key in or paste your texts here. </a:t>
            </a:r>
            <a:endParaRPr lang="zh-CN" altLang="en-US" sz="1066"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33" name="TextBox 19">
            <a:extLst>
              <a:ext uri="{FF2B5EF4-FFF2-40B4-BE49-F238E27FC236}">
                <a16:creationId xmlns:a16="http://schemas.microsoft.com/office/drawing/2014/main" xmlns="" id="{E5C3F105-FAC0-4F24-9B52-850E73D480D9}"/>
              </a:ext>
            </a:extLst>
          </p:cNvPr>
          <p:cNvSpPr txBox="1"/>
          <p:nvPr/>
        </p:nvSpPr>
        <p:spPr bwMode="auto">
          <a:xfrm>
            <a:off x="5868591" y="3751590"/>
            <a:ext cx="4148476" cy="296463"/>
          </a:xfrm>
          <a:prstGeom prst="rect">
            <a:avLst/>
          </a:prstGeom>
          <a:noFill/>
        </p:spPr>
        <p:txBody>
          <a:bodyPr wrap="square" lIns="91412" tIns="45706" rIns="91412" bIns="45706">
            <a:spAutoFit/>
          </a:bodyPr>
          <a:lstStyle/>
          <a:p>
            <a:pPr>
              <a:lnSpc>
                <a:spcPct val="150000"/>
              </a:lnSpc>
            </a:pPr>
            <a:r>
              <a:rPr lang="en-US" altLang="zh-CN" sz="1066"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You can key in or paste your texts here. </a:t>
            </a:r>
            <a:endParaRPr lang="zh-CN" altLang="en-US" sz="1066"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34" name="TextBox 19">
            <a:extLst>
              <a:ext uri="{FF2B5EF4-FFF2-40B4-BE49-F238E27FC236}">
                <a16:creationId xmlns:a16="http://schemas.microsoft.com/office/drawing/2014/main" xmlns="" id="{9B445A25-F75A-4424-9C6B-FA1F4D942CEC}"/>
              </a:ext>
            </a:extLst>
          </p:cNvPr>
          <p:cNvSpPr txBox="1"/>
          <p:nvPr/>
        </p:nvSpPr>
        <p:spPr bwMode="auto">
          <a:xfrm>
            <a:off x="6467005" y="4471448"/>
            <a:ext cx="4148476" cy="296463"/>
          </a:xfrm>
          <a:prstGeom prst="rect">
            <a:avLst/>
          </a:prstGeom>
          <a:noFill/>
        </p:spPr>
        <p:txBody>
          <a:bodyPr wrap="square" lIns="91412" tIns="45706" rIns="91412" bIns="45706">
            <a:spAutoFit/>
          </a:bodyPr>
          <a:lstStyle/>
          <a:p>
            <a:pPr>
              <a:lnSpc>
                <a:spcPct val="150000"/>
              </a:lnSpc>
            </a:pPr>
            <a:r>
              <a:rPr lang="en-US" altLang="zh-CN" sz="1066"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You can key in or paste your texts here. </a:t>
            </a:r>
            <a:endParaRPr lang="zh-CN" altLang="en-US" sz="1066"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35" name="TextBox 19">
            <a:extLst>
              <a:ext uri="{FF2B5EF4-FFF2-40B4-BE49-F238E27FC236}">
                <a16:creationId xmlns:a16="http://schemas.microsoft.com/office/drawing/2014/main" xmlns="" id="{55A472B1-C2C0-4335-9871-8607BAC999B3}"/>
              </a:ext>
            </a:extLst>
          </p:cNvPr>
          <p:cNvSpPr txBox="1"/>
          <p:nvPr/>
        </p:nvSpPr>
        <p:spPr bwMode="auto">
          <a:xfrm>
            <a:off x="7192840" y="5195182"/>
            <a:ext cx="4148476" cy="296463"/>
          </a:xfrm>
          <a:prstGeom prst="rect">
            <a:avLst/>
          </a:prstGeom>
          <a:noFill/>
        </p:spPr>
        <p:txBody>
          <a:bodyPr wrap="square" lIns="91412" tIns="45706" rIns="91412" bIns="45706">
            <a:spAutoFit/>
          </a:bodyPr>
          <a:lstStyle/>
          <a:p>
            <a:pPr>
              <a:lnSpc>
                <a:spcPct val="150000"/>
              </a:lnSpc>
            </a:pPr>
            <a:r>
              <a:rPr lang="en-US" altLang="zh-CN" sz="1066"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You can key in or paste your texts here. </a:t>
            </a:r>
            <a:endParaRPr lang="zh-CN" altLang="en-US" sz="1066"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39"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pic>
        <p:nvPicPr>
          <p:cNvPr id="40" name="Imagen 39"/>
          <p:cNvPicPr>
            <a:picLocks noChangeAspect="1"/>
          </p:cNvPicPr>
          <p:nvPr/>
        </p:nvPicPr>
        <p:blipFill>
          <a:blip r:embed="rId3"/>
          <a:stretch>
            <a:fillRect/>
          </a:stretch>
        </p:blipFill>
        <p:spPr>
          <a:xfrm>
            <a:off x="10017067" y="813367"/>
            <a:ext cx="1204315" cy="1720450"/>
          </a:xfrm>
          <a:prstGeom prst="rect">
            <a:avLst/>
          </a:prstGeom>
        </p:spPr>
      </p:pic>
      <p:pic>
        <p:nvPicPr>
          <p:cNvPr id="41" name="Imagen 40"/>
          <p:cNvPicPr>
            <a:picLocks noChangeAspect="1"/>
          </p:cNvPicPr>
          <p:nvPr/>
        </p:nvPicPr>
        <p:blipFill>
          <a:blip r:embed="rId3"/>
          <a:stretch>
            <a:fillRect/>
          </a:stretch>
        </p:blipFill>
        <p:spPr>
          <a:xfrm>
            <a:off x="991660" y="813367"/>
            <a:ext cx="1204315" cy="1720450"/>
          </a:xfrm>
          <a:prstGeom prst="rect">
            <a:avLst/>
          </a:prstGeom>
        </p:spPr>
      </p:pic>
    </p:spTree>
    <p:extLst>
      <p:ext uri="{BB962C8B-B14F-4D97-AF65-F5344CB8AC3E}">
        <p14:creationId xmlns:p14="http://schemas.microsoft.com/office/powerpoint/2010/main" val="3736835291"/>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900" decel="100000" fill="hold"/>
                                        <p:tgtEl>
                                          <p:spTgt spid="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900" decel="100000" fill="hold"/>
                                        <p:tgtEl>
                                          <p:spTgt spid="1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Infographic Style</a:t>
            </a:r>
          </a:p>
        </p:txBody>
      </p:sp>
      <p:grpSp>
        <p:nvGrpSpPr>
          <p:cNvPr id="3" name="Group 2">
            <a:extLst>
              <a:ext uri="{FF2B5EF4-FFF2-40B4-BE49-F238E27FC236}">
                <a16:creationId xmlns="" xmlns:a16="http://schemas.microsoft.com/office/drawing/2014/main" id="{FB84C354-35A4-424B-A456-F6CBEB5280FF}"/>
              </a:ext>
            </a:extLst>
          </p:cNvPr>
          <p:cNvGrpSpPr/>
          <p:nvPr/>
        </p:nvGrpSpPr>
        <p:grpSpPr>
          <a:xfrm>
            <a:off x="2905340" y="2238960"/>
            <a:ext cx="6375502" cy="3836956"/>
            <a:chOff x="1835696" y="2058492"/>
            <a:chExt cx="5544614" cy="3336904"/>
          </a:xfrm>
        </p:grpSpPr>
        <p:sp>
          <p:nvSpPr>
            <p:cNvPr id="4" name="Freeform 11">
              <a:extLst>
                <a:ext uri="{FF2B5EF4-FFF2-40B4-BE49-F238E27FC236}">
                  <a16:creationId xmlns="" xmlns:a16="http://schemas.microsoft.com/office/drawing/2014/main" id="{09376FDE-06E7-47D8-8709-FD129D2CA1AD}"/>
                </a:ext>
              </a:extLst>
            </p:cNvPr>
            <p:cNvSpPr>
              <a:spLocks/>
            </p:cNvSpPr>
            <p:nvPr/>
          </p:nvSpPr>
          <p:spPr bwMode="auto">
            <a:xfrm rot="5400000" flipH="1">
              <a:off x="2939551" y="954637"/>
              <a:ext cx="3336904" cy="5544614"/>
            </a:xfrm>
            <a:custGeom>
              <a:avLst/>
              <a:gdLst>
                <a:gd name="T0" fmla="*/ 871 w 1381"/>
                <a:gd name="T1" fmla="*/ 59 h 2286"/>
                <a:gd name="T2" fmla="*/ 627 w 1381"/>
                <a:gd name="T3" fmla="*/ 497 h 2286"/>
                <a:gd name="T4" fmla="*/ 443 w 1381"/>
                <a:gd name="T5" fmla="*/ 631 h 2286"/>
                <a:gd name="T6" fmla="*/ 272 w 1381"/>
                <a:gd name="T7" fmla="*/ 637 h 2286"/>
                <a:gd name="T8" fmla="*/ 54 w 1381"/>
                <a:gd name="T9" fmla="*/ 1050 h 2286"/>
                <a:gd name="T10" fmla="*/ 467 w 1381"/>
                <a:gd name="T11" fmla="*/ 1269 h 2286"/>
                <a:gd name="T12" fmla="*/ 521 w 1381"/>
                <a:gd name="T13" fmla="*/ 1246 h 2286"/>
                <a:gd name="T14" fmla="*/ 520 w 1381"/>
                <a:gd name="T15" fmla="*/ 1248 h 2286"/>
                <a:gd name="T16" fmla="*/ 688 w 1381"/>
                <a:gd name="T17" fmla="*/ 1347 h 2286"/>
                <a:gd name="T18" fmla="*/ 691 w 1381"/>
                <a:gd name="T19" fmla="*/ 1423 h 2286"/>
                <a:gd name="T20" fmla="*/ 691 w 1381"/>
                <a:gd name="T21" fmla="*/ 1423 h 2286"/>
                <a:gd name="T22" fmla="*/ 528 w 1381"/>
                <a:gd name="T23" fmla="*/ 1590 h 2286"/>
                <a:gd name="T24" fmla="*/ 442 w 1381"/>
                <a:gd name="T25" fmla="*/ 1599 h 2286"/>
                <a:gd name="T26" fmla="*/ 299 w 1381"/>
                <a:gd name="T27" fmla="*/ 1868 h 2286"/>
                <a:gd name="T28" fmla="*/ 568 w 1381"/>
                <a:gd name="T29" fmla="*/ 2010 h 2286"/>
                <a:gd name="T30" fmla="*/ 586 w 1381"/>
                <a:gd name="T31" fmla="*/ 2003 h 2286"/>
                <a:gd name="T32" fmla="*/ 698 w 1381"/>
                <a:gd name="T33" fmla="*/ 2101 h 2286"/>
                <a:gd name="T34" fmla="*/ 698 w 1381"/>
                <a:gd name="T35" fmla="*/ 2101 h 2286"/>
                <a:gd name="T36" fmla="*/ 762 w 1381"/>
                <a:gd name="T37" fmla="*/ 2225 h 2286"/>
                <a:gd name="T38" fmla="*/ 1008 w 1381"/>
                <a:gd name="T39" fmla="*/ 2199 h 2286"/>
                <a:gd name="T40" fmla="*/ 982 w 1381"/>
                <a:gd name="T41" fmla="*/ 1953 h 2286"/>
                <a:gd name="T42" fmla="*/ 844 w 1381"/>
                <a:gd name="T43" fmla="*/ 1917 h 2286"/>
                <a:gd name="T44" fmla="*/ 844 w 1381"/>
                <a:gd name="T45" fmla="*/ 1917 h 2286"/>
                <a:gd name="T46" fmla="*/ 723 w 1381"/>
                <a:gd name="T47" fmla="*/ 1810 h 2286"/>
                <a:gd name="T48" fmla="*/ 723 w 1381"/>
                <a:gd name="T49" fmla="*/ 1810 h 2286"/>
                <a:gd name="T50" fmla="*/ 722 w 1381"/>
                <a:gd name="T51" fmla="*/ 1785 h 2286"/>
                <a:gd name="T52" fmla="*/ 905 w 1381"/>
                <a:gd name="T53" fmla="*/ 1666 h 2286"/>
                <a:gd name="T54" fmla="*/ 1062 w 1381"/>
                <a:gd name="T55" fmla="*/ 1662 h 2286"/>
                <a:gd name="T56" fmla="*/ 1253 w 1381"/>
                <a:gd name="T57" fmla="*/ 1302 h 2286"/>
                <a:gd name="T58" fmla="*/ 892 w 1381"/>
                <a:gd name="T59" fmla="*/ 1111 h 2286"/>
                <a:gd name="T60" fmla="*/ 842 w 1381"/>
                <a:gd name="T61" fmla="*/ 1131 h 2286"/>
                <a:gd name="T62" fmla="*/ 697 w 1381"/>
                <a:gd name="T63" fmla="*/ 1000 h 2286"/>
                <a:gd name="T64" fmla="*/ 697 w 1381"/>
                <a:gd name="T65" fmla="*/ 912 h 2286"/>
                <a:gd name="T66" fmla="*/ 883 w 1381"/>
                <a:gd name="T67" fmla="*/ 751 h 2286"/>
                <a:gd name="T68" fmla="*/ 1084 w 1381"/>
                <a:gd name="T69" fmla="*/ 748 h 2286"/>
                <a:gd name="T70" fmla="*/ 1322 w 1381"/>
                <a:gd name="T71" fmla="*/ 297 h 2286"/>
                <a:gd name="T72" fmla="*/ 871 w 1381"/>
                <a:gd name="T73" fmla="*/ 59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1" h="2286">
                  <a:moveTo>
                    <a:pt x="871" y="59"/>
                  </a:moveTo>
                  <a:cubicBezTo>
                    <a:pt x="697" y="112"/>
                    <a:pt x="579" y="306"/>
                    <a:pt x="627" y="497"/>
                  </a:cubicBezTo>
                  <a:cubicBezTo>
                    <a:pt x="652" y="598"/>
                    <a:pt x="545" y="653"/>
                    <a:pt x="443" y="631"/>
                  </a:cubicBezTo>
                  <a:cubicBezTo>
                    <a:pt x="389" y="618"/>
                    <a:pt x="330" y="620"/>
                    <a:pt x="272" y="637"/>
                  </a:cubicBezTo>
                  <a:cubicBezTo>
                    <a:pt x="98" y="691"/>
                    <a:pt x="0" y="876"/>
                    <a:pt x="54" y="1050"/>
                  </a:cubicBezTo>
                  <a:cubicBezTo>
                    <a:pt x="108" y="1224"/>
                    <a:pt x="293" y="1322"/>
                    <a:pt x="467" y="1269"/>
                  </a:cubicBezTo>
                  <a:cubicBezTo>
                    <a:pt x="486" y="1263"/>
                    <a:pt x="504" y="1255"/>
                    <a:pt x="521" y="1246"/>
                  </a:cubicBezTo>
                  <a:cubicBezTo>
                    <a:pt x="520" y="1248"/>
                    <a:pt x="520" y="1248"/>
                    <a:pt x="520" y="1248"/>
                  </a:cubicBezTo>
                  <a:cubicBezTo>
                    <a:pt x="602" y="1219"/>
                    <a:pt x="678" y="1265"/>
                    <a:pt x="688" y="1347"/>
                  </a:cubicBezTo>
                  <a:cubicBezTo>
                    <a:pt x="689" y="1376"/>
                    <a:pt x="687" y="1395"/>
                    <a:pt x="691" y="1423"/>
                  </a:cubicBezTo>
                  <a:cubicBezTo>
                    <a:pt x="691" y="1423"/>
                    <a:pt x="691" y="1423"/>
                    <a:pt x="691" y="1423"/>
                  </a:cubicBezTo>
                  <a:cubicBezTo>
                    <a:pt x="703" y="1518"/>
                    <a:pt x="623" y="1600"/>
                    <a:pt x="528" y="1590"/>
                  </a:cubicBezTo>
                  <a:cubicBezTo>
                    <a:pt x="500" y="1587"/>
                    <a:pt x="470" y="1590"/>
                    <a:pt x="442" y="1599"/>
                  </a:cubicBezTo>
                  <a:cubicBezTo>
                    <a:pt x="328" y="1634"/>
                    <a:pt x="264" y="1754"/>
                    <a:pt x="299" y="1868"/>
                  </a:cubicBezTo>
                  <a:cubicBezTo>
                    <a:pt x="334" y="1981"/>
                    <a:pt x="455" y="2045"/>
                    <a:pt x="568" y="2010"/>
                  </a:cubicBezTo>
                  <a:cubicBezTo>
                    <a:pt x="574" y="2008"/>
                    <a:pt x="580" y="2006"/>
                    <a:pt x="586" y="2003"/>
                  </a:cubicBezTo>
                  <a:cubicBezTo>
                    <a:pt x="643" y="2000"/>
                    <a:pt x="694" y="2042"/>
                    <a:pt x="698" y="2101"/>
                  </a:cubicBezTo>
                  <a:cubicBezTo>
                    <a:pt x="698" y="2101"/>
                    <a:pt x="698" y="2101"/>
                    <a:pt x="698" y="2101"/>
                  </a:cubicBezTo>
                  <a:cubicBezTo>
                    <a:pt x="701" y="2148"/>
                    <a:pt x="723" y="2193"/>
                    <a:pt x="762" y="2225"/>
                  </a:cubicBezTo>
                  <a:cubicBezTo>
                    <a:pt x="837" y="2286"/>
                    <a:pt x="947" y="2275"/>
                    <a:pt x="1008" y="2199"/>
                  </a:cubicBezTo>
                  <a:cubicBezTo>
                    <a:pt x="1069" y="2124"/>
                    <a:pt x="1057" y="2014"/>
                    <a:pt x="982" y="1953"/>
                  </a:cubicBezTo>
                  <a:cubicBezTo>
                    <a:pt x="942" y="1921"/>
                    <a:pt x="892" y="1909"/>
                    <a:pt x="844" y="1917"/>
                  </a:cubicBezTo>
                  <a:cubicBezTo>
                    <a:pt x="844" y="1917"/>
                    <a:pt x="844" y="1917"/>
                    <a:pt x="844" y="1917"/>
                  </a:cubicBezTo>
                  <a:cubicBezTo>
                    <a:pt x="779" y="1927"/>
                    <a:pt x="721" y="1876"/>
                    <a:pt x="723" y="1810"/>
                  </a:cubicBezTo>
                  <a:cubicBezTo>
                    <a:pt x="723" y="1810"/>
                    <a:pt x="723" y="1810"/>
                    <a:pt x="723" y="1810"/>
                  </a:cubicBezTo>
                  <a:cubicBezTo>
                    <a:pt x="723" y="1802"/>
                    <a:pt x="723" y="1793"/>
                    <a:pt x="722" y="1785"/>
                  </a:cubicBezTo>
                  <a:cubicBezTo>
                    <a:pt x="737" y="1701"/>
                    <a:pt x="820" y="1645"/>
                    <a:pt x="905" y="1666"/>
                  </a:cubicBezTo>
                  <a:cubicBezTo>
                    <a:pt x="955" y="1679"/>
                    <a:pt x="1009" y="1678"/>
                    <a:pt x="1062" y="1662"/>
                  </a:cubicBezTo>
                  <a:cubicBezTo>
                    <a:pt x="1214" y="1615"/>
                    <a:pt x="1300" y="1454"/>
                    <a:pt x="1253" y="1302"/>
                  </a:cubicBezTo>
                  <a:cubicBezTo>
                    <a:pt x="1206" y="1149"/>
                    <a:pt x="1044" y="1064"/>
                    <a:pt x="892" y="1111"/>
                  </a:cubicBezTo>
                  <a:cubicBezTo>
                    <a:pt x="874" y="1116"/>
                    <a:pt x="858" y="1123"/>
                    <a:pt x="842" y="1131"/>
                  </a:cubicBezTo>
                  <a:cubicBezTo>
                    <a:pt x="759" y="1145"/>
                    <a:pt x="693" y="1083"/>
                    <a:pt x="697" y="1000"/>
                  </a:cubicBezTo>
                  <a:cubicBezTo>
                    <a:pt x="696" y="965"/>
                    <a:pt x="699" y="939"/>
                    <a:pt x="697" y="912"/>
                  </a:cubicBezTo>
                  <a:cubicBezTo>
                    <a:pt x="692" y="801"/>
                    <a:pt x="782" y="725"/>
                    <a:pt x="883" y="751"/>
                  </a:cubicBezTo>
                  <a:cubicBezTo>
                    <a:pt x="947" y="769"/>
                    <a:pt x="1016" y="769"/>
                    <a:pt x="1084" y="748"/>
                  </a:cubicBezTo>
                  <a:cubicBezTo>
                    <a:pt x="1274" y="689"/>
                    <a:pt x="1381" y="487"/>
                    <a:pt x="1322" y="297"/>
                  </a:cubicBezTo>
                  <a:cubicBezTo>
                    <a:pt x="1264" y="107"/>
                    <a:pt x="1062" y="0"/>
                    <a:pt x="871" y="59"/>
                  </a:cubicBezTo>
                  <a:close/>
                </a:path>
              </a:pathLst>
            </a:custGeom>
            <a:solidFill>
              <a:srgbClr val="3C8677"/>
            </a:solidFill>
            <a:ln w="12700">
              <a:noFill/>
            </a:ln>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5" name="Oval 4">
              <a:extLst>
                <a:ext uri="{FF2B5EF4-FFF2-40B4-BE49-F238E27FC236}">
                  <a16:creationId xmlns="" xmlns:a16="http://schemas.microsoft.com/office/drawing/2014/main" id="{1E4BB351-08DD-4E3A-BE33-D7E09FAF4F1A}"/>
                </a:ext>
              </a:extLst>
            </p:cNvPr>
            <p:cNvSpPr/>
            <p:nvPr/>
          </p:nvSpPr>
          <p:spPr>
            <a:xfrm>
              <a:off x="5681811" y="2315359"/>
              <a:ext cx="1440160" cy="1440160"/>
            </a:xfrm>
            <a:prstGeom prst="ellipse">
              <a:avLst/>
            </a:prstGeom>
            <a:solidFill>
              <a:schemeClr val="bg1"/>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Oval 5">
              <a:extLst>
                <a:ext uri="{FF2B5EF4-FFF2-40B4-BE49-F238E27FC236}">
                  <a16:creationId xmlns="" xmlns:a16="http://schemas.microsoft.com/office/drawing/2014/main" id="{22600FE2-0D9B-45F6-A54D-3DC7445E0095}"/>
                </a:ext>
              </a:extLst>
            </p:cNvPr>
            <p:cNvSpPr/>
            <p:nvPr/>
          </p:nvSpPr>
          <p:spPr>
            <a:xfrm>
              <a:off x="4413101" y="3846154"/>
              <a:ext cx="1320949" cy="1320949"/>
            </a:xfrm>
            <a:prstGeom prst="ellipse">
              <a:avLst/>
            </a:prstGeom>
            <a:solidFill>
              <a:schemeClr val="bg1"/>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 xmlns:a16="http://schemas.microsoft.com/office/drawing/2014/main" id="{9090AAA6-A3FF-41DA-9789-561D770A1151}"/>
                </a:ext>
              </a:extLst>
            </p:cNvPr>
            <p:cNvSpPr/>
            <p:nvPr/>
          </p:nvSpPr>
          <p:spPr>
            <a:xfrm>
              <a:off x="3448969" y="2461607"/>
              <a:ext cx="1149509" cy="1149509"/>
            </a:xfrm>
            <a:prstGeom prst="ellipse">
              <a:avLst/>
            </a:prstGeom>
            <a:solidFill>
              <a:schemeClr val="bg1"/>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Oval 7">
              <a:extLst>
                <a:ext uri="{FF2B5EF4-FFF2-40B4-BE49-F238E27FC236}">
                  <a16:creationId xmlns="" xmlns:a16="http://schemas.microsoft.com/office/drawing/2014/main" id="{3EE42C92-8E93-41FE-8A52-B917A3A35340}"/>
                </a:ext>
              </a:extLst>
            </p:cNvPr>
            <p:cNvSpPr/>
            <p:nvPr/>
          </p:nvSpPr>
          <p:spPr>
            <a:xfrm>
              <a:off x="2565301" y="3713891"/>
              <a:ext cx="893193" cy="893193"/>
            </a:xfrm>
            <a:prstGeom prst="ellipse">
              <a:avLst/>
            </a:prstGeom>
            <a:solidFill>
              <a:schemeClr val="bg1"/>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 xmlns:a16="http://schemas.microsoft.com/office/drawing/2014/main" id="{C8CF773B-C434-4452-AEFC-703330F863C2}"/>
                </a:ext>
              </a:extLst>
            </p:cNvPr>
            <p:cNvSpPr/>
            <p:nvPr/>
          </p:nvSpPr>
          <p:spPr>
            <a:xfrm>
              <a:off x="1970187" y="2946583"/>
              <a:ext cx="674058" cy="674058"/>
            </a:xfrm>
            <a:prstGeom prst="ellipse">
              <a:avLst/>
            </a:prstGeom>
            <a:solidFill>
              <a:schemeClr val="bg1"/>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TextBox 9">
              <a:extLst>
                <a:ext uri="{FF2B5EF4-FFF2-40B4-BE49-F238E27FC236}">
                  <a16:creationId xmlns="" xmlns:a16="http://schemas.microsoft.com/office/drawing/2014/main" id="{EAA61BD3-0991-4617-8584-4B544FFBE95C}"/>
                </a:ext>
              </a:extLst>
            </p:cNvPr>
            <p:cNvSpPr txBox="1"/>
            <p:nvPr/>
          </p:nvSpPr>
          <p:spPr>
            <a:xfrm>
              <a:off x="5691337" y="2530996"/>
              <a:ext cx="1440160" cy="508564"/>
            </a:xfrm>
            <a:prstGeom prst="rect">
              <a:avLst/>
            </a:prstGeom>
            <a:noFill/>
          </p:spPr>
          <p:txBody>
            <a:bodyPr wrap="square" rtlCol="0">
              <a:spAutoFit/>
            </a:bodyPr>
            <a:lstStyle/>
            <a:p>
              <a:pPr algn="ctr"/>
              <a:r>
                <a:rPr lang="en-US" altLang="ko-KR" sz="3200" b="1" dirty="0">
                  <a:solidFill>
                    <a:srgbClr val="3C8677"/>
                  </a:solidFill>
                  <a:latin typeface="Calibri" pitchFamily="34" charset="0"/>
                  <a:cs typeface="Calibri" pitchFamily="34" charset="0"/>
                </a:rPr>
                <a:t>01</a:t>
              </a:r>
              <a:endParaRPr lang="ko-KR" altLang="en-US" sz="3200" b="1" dirty="0">
                <a:solidFill>
                  <a:srgbClr val="3C8677"/>
                </a:solidFill>
                <a:latin typeface="Calibri" pitchFamily="34" charset="0"/>
                <a:cs typeface="Calibri" pitchFamily="34" charset="0"/>
              </a:endParaRPr>
            </a:p>
          </p:txBody>
        </p:sp>
        <p:sp>
          <p:nvSpPr>
            <p:cNvPr id="11" name="TextBox 10">
              <a:extLst>
                <a:ext uri="{FF2B5EF4-FFF2-40B4-BE49-F238E27FC236}">
                  <a16:creationId xmlns="" xmlns:a16="http://schemas.microsoft.com/office/drawing/2014/main" id="{A5F21796-DC4D-4E03-B6BF-EB150C5CE987}"/>
                </a:ext>
              </a:extLst>
            </p:cNvPr>
            <p:cNvSpPr txBox="1"/>
            <p:nvPr/>
          </p:nvSpPr>
          <p:spPr>
            <a:xfrm>
              <a:off x="5691336" y="3004507"/>
              <a:ext cx="1440160" cy="401498"/>
            </a:xfrm>
            <a:prstGeom prst="rect">
              <a:avLst/>
            </a:prstGeom>
            <a:noFill/>
          </p:spPr>
          <p:txBody>
            <a:bodyPr wrap="square" rtlCol="0">
              <a:spAutoFit/>
            </a:bodyPr>
            <a:lstStyle/>
            <a:p>
              <a:pPr algn="ctr"/>
              <a:r>
                <a:rPr lang="en-US" altLang="ko-KR" sz="1200" b="1" dirty="0">
                  <a:solidFill>
                    <a:srgbClr val="3C8677"/>
                  </a:solidFill>
                </a:rPr>
                <a:t>Modern PowerPoint  Presentation</a:t>
              </a:r>
            </a:p>
          </p:txBody>
        </p:sp>
        <p:sp>
          <p:nvSpPr>
            <p:cNvPr id="12" name="TextBox 11">
              <a:extLst>
                <a:ext uri="{FF2B5EF4-FFF2-40B4-BE49-F238E27FC236}">
                  <a16:creationId xmlns="" xmlns:a16="http://schemas.microsoft.com/office/drawing/2014/main" id="{CD84EF2B-F164-4B08-8FF8-677193DD53BC}"/>
                </a:ext>
              </a:extLst>
            </p:cNvPr>
            <p:cNvSpPr txBox="1"/>
            <p:nvPr/>
          </p:nvSpPr>
          <p:spPr>
            <a:xfrm>
              <a:off x="4403577" y="4063241"/>
              <a:ext cx="1330473" cy="455031"/>
            </a:xfrm>
            <a:prstGeom prst="rect">
              <a:avLst/>
            </a:prstGeom>
            <a:noFill/>
          </p:spPr>
          <p:txBody>
            <a:bodyPr wrap="square" rtlCol="0">
              <a:spAutoFit/>
            </a:bodyPr>
            <a:lstStyle/>
            <a:p>
              <a:pPr algn="ctr"/>
              <a:r>
                <a:rPr lang="en-US" altLang="ko-KR" sz="2800" b="1" dirty="0">
                  <a:solidFill>
                    <a:srgbClr val="3C8677"/>
                  </a:solidFill>
                  <a:latin typeface="Calibri" pitchFamily="34" charset="0"/>
                  <a:cs typeface="Calibri" pitchFamily="34" charset="0"/>
                </a:rPr>
                <a:t>02</a:t>
              </a:r>
              <a:endParaRPr lang="ko-KR" altLang="en-US" sz="2800" b="1" dirty="0">
                <a:solidFill>
                  <a:srgbClr val="3C8677"/>
                </a:solidFill>
                <a:latin typeface="Calibri" pitchFamily="34" charset="0"/>
                <a:cs typeface="Calibri" pitchFamily="34" charset="0"/>
              </a:endParaRPr>
            </a:p>
          </p:txBody>
        </p:sp>
        <p:sp>
          <p:nvSpPr>
            <p:cNvPr id="13" name="TextBox 12">
              <a:extLst>
                <a:ext uri="{FF2B5EF4-FFF2-40B4-BE49-F238E27FC236}">
                  <a16:creationId xmlns="" xmlns:a16="http://schemas.microsoft.com/office/drawing/2014/main" id="{451B8857-5C9F-483F-BD33-97AF8CE286C9}"/>
                </a:ext>
              </a:extLst>
            </p:cNvPr>
            <p:cNvSpPr txBox="1"/>
            <p:nvPr/>
          </p:nvSpPr>
          <p:spPr>
            <a:xfrm>
              <a:off x="4403576" y="4467245"/>
              <a:ext cx="1330473" cy="240899"/>
            </a:xfrm>
            <a:prstGeom prst="rect">
              <a:avLst/>
            </a:prstGeom>
            <a:noFill/>
          </p:spPr>
          <p:txBody>
            <a:bodyPr wrap="square" rtlCol="0">
              <a:spAutoFit/>
            </a:bodyPr>
            <a:lstStyle/>
            <a:p>
              <a:pPr algn="ctr"/>
              <a:r>
                <a:rPr lang="en-US" altLang="ko-KR" sz="1200" b="1" dirty="0">
                  <a:solidFill>
                    <a:srgbClr val="3C8677"/>
                  </a:solidFill>
                </a:rPr>
                <a:t>Modern Presentation</a:t>
              </a:r>
            </a:p>
          </p:txBody>
        </p:sp>
        <p:sp>
          <p:nvSpPr>
            <p:cNvPr id="14" name="TextBox 13">
              <a:extLst>
                <a:ext uri="{FF2B5EF4-FFF2-40B4-BE49-F238E27FC236}">
                  <a16:creationId xmlns="" xmlns:a16="http://schemas.microsoft.com/office/drawing/2014/main" id="{BD864340-3AC1-43E4-942E-34FEDC6E45A1}"/>
                </a:ext>
              </a:extLst>
            </p:cNvPr>
            <p:cNvSpPr txBox="1"/>
            <p:nvPr/>
          </p:nvSpPr>
          <p:spPr>
            <a:xfrm>
              <a:off x="3448969" y="2631678"/>
              <a:ext cx="1149509" cy="401498"/>
            </a:xfrm>
            <a:prstGeom prst="rect">
              <a:avLst/>
            </a:prstGeom>
            <a:noFill/>
          </p:spPr>
          <p:txBody>
            <a:bodyPr wrap="square" rtlCol="0">
              <a:spAutoFit/>
            </a:bodyPr>
            <a:lstStyle/>
            <a:p>
              <a:pPr algn="ctr"/>
              <a:r>
                <a:rPr lang="en-US" altLang="ko-KR" sz="2400" b="1" dirty="0">
                  <a:solidFill>
                    <a:srgbClr val="3C8677"/>
                  </a:solidFill>
                  <a:latin typeface="Calibri" pitchFamily="34" charset="0"/>
                  <a:cs typeface="Calibri" pitchFamily="34" charset="0"/>
                </a:rPr>
                <a:t>03</a:t>
              </a:r>
              <a:endParaRPr lang="ko-KR" altLang="en-US" sz="2400" b="1" dirty="0">
                <a:solidFill>
                  <a:srgbClr val="3C8677"/>
                </a:solidFill>
                <a:latin typeface="Calibri" pitchFamily="34" charset="0"/>
                <a:cs typeface="Calibri" pitchFamily="34" charset="0"/>
              </a:endParaRPr>
            </a:p>
          </p:txBody>
        </p:sp>
        <p:sp>
          <p:nvSpPr>
            <p:cNvPr id="15" name="TextBox 14">
              <a:extLst>
                <a:ext uri="{FF2B5EF4-FFF2-40B4-BE49-F238E27FC236}">
                  <a16:creationId xmlns="" xmlns:a16="http://schemas.microsoft.com/office/drawing/2014/main" id="{A96F3BD7-7B88-462D-A1E7-B70553E5A418}"/>
                </a:ext>
              </a:extLst>
            </p:cNvPr>
            <p:cNvSpPr txBox="1"/>
            <p:nvPr/>
          </p:nvSpPr>
          <p:spPr>
            <a:xfrm>
              <a:off x="3448968" y="2962473"/>
              <a:ext cx="1149509" cy="401498"/>
            </a:xfrm>
            <a:prstGeom prst="rect">
              <a:avLst/>
            </a:prstGeom>
            <a:noFill/>
          </p:spPr>
          <p:txBody>
            <a:bodyPr wrap="square" rtlCol="0">
              <a:spAutoFit/>
            </a:bodyPr>
            <a:lstStyle/>
            <a:p>
              <a:pPr algn="ctr"/>
              <a:r>
                <a:rPr lang="en-US" altLang="ko-KR" sz="1200" b="1" dirty="0">
                  <a:solidFill>
                    <a:srgbClr val="3C8677"/>
                  </a:solidFill>
                </a:rPr>
                <a:t>Modern Presentation</a:t>
              </a:r>
            </a:p>
          </p:txBody>
        </p:sp>
        <p:sp>
          <p:nvSpPr>
            <p:cNvPr id="16" name="TextBox 15">
              <a:extLst>
                <a:ext uri="{FF2B5EF4-FFF2-40B4-BE49-F238E27FC236}">
                  <a16:creationId xmlns="" xmlns:a16="http://schemas.microsoft.com/office/drawing/2014/main" id="{4F02391F-0783-4C3E-8541-C215F30E7C1A}"/>
                </a:ext>
              </a:extLst>
            </p:cNvPr>
            <p:cNvSpPr txBox="1"/>
            <p:nvPr/>
          </p:nvSpPr>
          <p:spPr>
            <a:xfrm>
              <a:off x="2565301" y="3824972"/>
              <a:ext cx="883667" cy="347966"/>
            </a:xfrm>
            <a:prstGeom prst="rect">
              <a:avLst/>
            </a:prstGeom>
            <a:noFill/>
          </p:spPr>
          <p:txBody>
            <a:bodyPr wrap="square" rtlCol="0">
              <a:spAutoFit/>
            </a:bodyPr>
            <a:lstStyle/>
            <a:p>
              <a:pPr algn="ctr"/>
              <a:r>
                <a:rPr lang="en-US" altLang="ko-KR" sz="2000" b="1" dirty="0">
                  <a:solidFill>
                    <a:srgbClr val="3C8677"/>
                  </a:solidFill>
                  <a:latin typeface="Calibri" pitchFamily="34" charset="0"/>
                  <a:cs typeface="Calibri" pitchFamily="34" charset="0"/>
                </a:rPr>
                <a:t>04</a:t>
              </a:r>
              <a:endParaRPr lang="ko-KR" altLang="en-US" sz="2000" b="1" dirty="0">
                <a:solidFill>
                  <a:srgbClr val="3C8677"/>
                </a:solidFill>
                <a:latin typeface="Calibri" pitchFamily="34" charset="0"/>
                <a:cs typeface="Calibri" pitchFamily="34" charset="0"/>
              </a:endParaRPr>
            </a:p>
          </p:txBody>
        </p:sp>
        <p:sp>
          <p:nvSpPr>
            <p:cNvPr id="17" name="TextBox 16">
              <a:extLst>
                <a:ext uri="{FF2B5EF4-FFF2-40B4-BE49-F238E27FC236}">
                  <a16:creationId xmlns="" xmlns:a16="http://schemas.microsoft.com/office/drawing/2014/main" id="{7D7BB41D-9C1B-475E-8436-D8FCBF9FE928}"/>
                </a:ext>
              </a:extLst>
            </p:cNvPr>
            <p:cNvSpPr txBox="1"/>
            <p:nvPr/>
          </p:nvSpPr>
          <p:spPr>
            <a:xfrm>
              <a:off x="2565300" y="4098617"/>
              <a:ext cx="883667" cy="401498"/>
            </a:xfrm>
            <a:prstGeom prst="rect">
              <a:avLst/>
            </a:prstGeom>
            <a:noFill/>
          </p:spPr>
          <p:txBody>
            <a:bodyPr wrap="square" rtlCol="0">
              <a:spAutoFit/>
            </a:bodyPr>
            <a:lstStyle/>
            <a:p>
              <a:pPr algn="ctr"/>
              <a:r>
                <a:rPr lang="en-US" altLang="ko-KR" sz="1200" b="1" dirty="0">
                  <a:solidFill>
                    <a:srgbClr val="3C8677"/>
                  </a:solidFill>
                </a:rPr>
                <a:t>Modern</a:t>
              </a:r>
            </a:p>
            <a:p>
              <a:pPr algn="ctr"/>
              <a:r>
                <a:rPr lang="en-US" altLang="ko-KR" sz="1200" b="1" dirty="0">
                  <a:solidFill>
                    <a:srgbClr val="3C8677"/>
                  </a:solidFill>
                </a:rPr>
                <a:t>ppt</a:t>
              </a:r>
            </a:p>
          </p:txBody>
        </p:sp>
        <p:sp>
          <p:nvSpPr>
            <p:cNvPr id="18" name="TextBox 17">
              <a:extLst>
                <a:ext uri="{FF2B5EF4-FFF2-40B4-BE49-F238E27FC236}">
                  <a16:creationId xmlns="" xmlns:a16="http://schemas.microsoft.com/office/drawing/2014/main" id="{F3542665-5437-4929-AB8B-5EBD88078FDD}"/>
                </a:ext>
              </a:extLst>
            </p:cNvPr>
            <p:cNvSpPr txBox="1"/>
            <p:nvPr/>
          </p:nvSpPr>
          <p:spPr>
            <a:xfrm>
              <a:off x="1970188" y="2999958"/>
              <a:ext cx="674058" cy="441648"/>
            </a:xfrm>
            <a:prstGeom prst="rect">
              <a:avLst/>
            </a:prstGeom>
            <a:noFill/>
          </p:spPr>
          <p:txBody>
            <a:bodyPr wrap="square" rtlCol="0">
              <a:spAutoFit/>
            </a:bodyPr>
            <a:lstStyle/>
            <a:p>
              <a:pPr algn="ctr"/>
              <a:r>
                <a:rPr lang="en-US" altLang="ko-KR" sz="2700" b="1" dirty="0">
                  <a:solidFill>
                    <a:srgbClr val="3C8677"/>
                  </a:solidFill>
                  <a:latin typeface="Calibri" pitchFamily="34" charset="0"/>
                  <a:cs typeface="Calibri" pitchFamily="34" charset="0"/>
                </a:rPr>
                <a:t>05</a:t>
              </a:r>
              <a:endParaRPr lang="ko-KR" altLang="en-US" sz="2700" b="1" dirty="0">
                <a:solidFill>
                  <a:srgbClr val="3C8677"/>
                </a:solidFill>
                <a:latin typeface="Calibri" pitchFamily="34" charset="0"/>
                <a:cs typeface="Calibri" pitchFamily="34" charset="0"/>
              </a:endParaRPr>
            </a:p>
          </p:txBody>
        </p:sp>
        <p:sp>
          <p:nvSpPr>
            <p:cNvPr id="19" name="TextBox 18">
              <a:extLst>
                <a:ext uri="{FF2B5EF4-FFF2-40B4-BE49-F238E27FC236}">
                  <a16:creationId xmlns="" xmlns:a16="http://schemas.microsoft.com/office/drawing/2014/main" id="{D6335C39-32F5-41B3-8261-844CCC105766}"/>
                </a:ext>
              </a:extLst>
            </p:cNvPr>
            <p:cNvSpPr txBox="1"/>
            <p:nvPr/>
          </p:nvSpPr>
          <p:spPr>
            <a:xfrm>
              <a:off x="1970187" y="3254553"/>
              <a:ext cx="674058" cy="240899"/>
            </a:xfrm>
            <a:prstGeom prst="rect">
              <a:avLst/>
            </a:prstGeom>
            <a:noFill/>
          </p:spPr>
          <p:txBody>
            <a:bodyPr wrap="square" rtlCol="0">
              <a:spAutoFit/>
            </a:bodyPr>
            <a:lstStyle/>
            <a:p>
              <a:pPr algn="ctr"/>
              <a:r>
                <a:rPr lang="en-US" altLang="ko-KR" sz="1200" b="1" dirty="0">
                  <a:solidFill>
                    <a:srgbClr val="3C8677"/>
                  </a:solidFill>
                </a:rPr>
                <a:t>Modern</a:t>
              </a:r>
            </a:p>
          </p:txBody>
        </p:sp>
      </p:grpSp>
      <p:sp>
        <p:nvSpPr>
          <p:cNvPr id="20" name="TextBox 19">
            <a:extLst>
              <a:ext uri="{FF2B5EF4-FFF2-40B4-BE49-F238E27FC236}">
                <a16:creationId xmlns="" xmlns:a16="http://schemas.microsoft.com/office/drawing/2014/main" id="{395D4D32-8099-47A1-80AA-D76A277E1D80}"/>
              </a:ext>
            </a:extLst>
          </p:cNvPr>
          <p:cNvSpPr txBox="1"/>
          <p:nvPr/>
        </p:nvSpPr>
        <p:spPr>
          <a:xfrm>
            <a:off x="7701531" y="5075847"/>
            <a:ext cx="310589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endParaRPr>
          </a:p>
        </p:txBody>
      </p:sp>
      <p:sp>
        <p:nvSpPr>
          <p:cNvPr id="21" name="Rectangle 20">
            <a:extLst>
              <a:ext uri="{FF2B5EF4-FFF2-40B4-BE49-F238E27FC236}">
                <a16:creationId xmlns="" xmlns:a16="http://schemas.microsoft.com/office/drawing/2014/main" id="{7DC485A6-4173-4356-B603-7ADE25FE19FC}"/>
              </a:ext>
            </a:extLst>
          </p:cNvPr>
          <p:cNvSpPr/>
          <p:nvPr/>
        </p:nvSpPr>
        <p:spPr>
          <a:xfrm>
            <a:off x="7816972" y="4708826"/>
            <a:ext cx="36004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02</a:t>
            </a:r>
            <a:endParaRPr lang="ko-KR" altLang="en-US" sz="1200" b="1" dirty="0"/>
          </a:p>
        </p:txBody>
      </p:sp>
      <p:sp>
        <p:nvSpPr>
          <p:cNvPr id="22" name="TextBox 21">
            <a:extLst>
              <a:ext uri="{FF2B5EF4-FFF2-40B4-BE49-F238E27FC236}">
                <a16:creationId xmlns="" xmlns:a16="http://schemas.microsoft.com/office/drawing/2014/main" id="{E6FF1176-F04D-4923-9C16-51E2171585B8}"/>
              </a:ext>
            </a:extLst>
          </p:cNvPr>
          <p:cNvSpPr txBox="1"/>
          <p:nvPr/>
        </p:nvSpPr>
        <p:spPr>
          <a:xfrm>
            <a:off x="1099226" y="5302662"/>
            <a:ext cx="256191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endParaRPr>
          </a:p>
        </p:txBody>
      </p:sp>
      <p:sp>
        <p:nvSpPr>
          <p:cNvPr id="23" name="Rectangle 22">
            <a:extLst>
              <a:ext uri="{FF2B5EF4-FFF2-40B4-BE49-F238E27FC236}">
                <a16:creationId xmlns="" xmlns:a16="http://schemas.microsoft.com/office/drawing/2014/main" id="{7BE4AA1A-749C-4F18-B4DC-24B3387B3DEF}"/>
              </a:ext>
            </a:extLst>
          </p:cNvPr>
          <p:cNvSpPr/>
          <p:nvPr/>
        </p:nvSpPr>
        <p:spPr>
          <a:xfrm>
            <a:off x="3202243" y="4929847"/>
            <a:ext cx="36004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04</a:t>
            </a:r>
            <a:endParaRPr lang="ko-KR" altLang="en-US" sz="1200" b="1" dirty="0"/>
          </a:p>
        </p:txBody>
      </p:sp>
      <p:sp>
        <p:nvSpPr>
          <p:cNvPr id="24" name="TextBox 23">
            <a:extLst>
              <a:ext uri="{FF2B5EF4-FFF2-40B4-BE49-F238E27FC236}">
                <a16:creationId xmlns="" xmlns:a16="http://schemas.microsoft.com/office/drawing/2014/main" id="{F37DEF88-9DCF-486C-8C11-239439C56A05}"/>
              </a:ext>
            </a:extLst>
          </p:cNvPr>
          <p:cNvSpPr txBox="1"/>
          <p:nvPr/>
        </p:nvSpPr>
        <p:spPr>
          <a:xfrm>
            <a:off x="1595338" y="1723385"/>
            <a:ext cx="314574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endParaRPr>
          </a:p>
        </p:txBody>
      </p:sp>
      <p:sp>
        <p:nvSpPr>
          <p:cNvPr id="25" name="Rectangle 24">
            <a:extLst>
              <a:ext uri="{FF2B5EF4-FFF2-40B4-BE49-F238E27FC236}">
                <a16:creationId xmlns="" xmlns:a16="http://schemas.microsoft.com/office/drawing/2014/main" id="{2562AC05-037A-478D-8DDD-30ECF718F808}"/>
              </a:ext>
            </a:extLst>
          </p:cNvPr>
          <p:cNvSpPr/>
          <p:nvPr/>
        </p:nvSpPr>
        <p:spPr>
          <a:xfrm>
            <a:off x="4297314" y="2391308"/>
            <a:ext cx="36004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03</a:t>
            </a:r>
            <a:endParaRPr lang="ko-KR" altLang="en-US" sz="1200" b="1" dirty="0"/>
          </a:p>
        </p:txBody>
      </p:sp>
      <p:sp>
        <p:nvSpPr>
          <p:cNvPr id="26" name="TextBox 25">
            <a:extLst>
              <a:ext uri="{FF2B5EF4-FFF2-40B4-BE49-F238E27FC236}">
                <a16:creationId xmlns="" xmlns:a16="http://schemas.microsoft.com/office/drawing/2014/main" id="{2C64C2D0-6275-4A87-98BB-D8272F63DFF8}"/>
              </a:ext>
            </a:extLst>
          </p:cNvPr>
          <p:cNvSpPr txBox="1"/>
          <p:nvPr/>
        </p:nvSpPr>
        <p:spPr>
          <a:xfrm>
            <a:off x="7374470" y="1817576"/>
            <a:ext cx="403607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endParaRPr>
          </a:p>
        </p:txBody>
      </p:sp>
      <p:sp>
        <p:nvSpPr>
          <p:cNvPr id="27" name="Rectangle 26">
            <a:extLst>
              <a:ext uri="{FF2B5EF4-FFF2-40B4-BE49-F238E27FC236}">
                <a16:creationId xmlns="" xmlns:a16="http://schemas.microsoft.com/office/drawing/2014/main" id="{F60E1689-7F24-46B9-9107-F97D720302DD}"/>
              </a:ext>
            </a:extLst>
          </p:cNvPr>
          <p:cNvSpPr/>
          <p:nvPr/>
        </p:nvSpPr>
        <p:spPr>
          <a:xfrm>
            <a:off x="7014429" y="1868386"/>
            <a:ext cx="36004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01</a:t>
            </a:r>
            <a:endParaRPr lang="ko-KR" altLang="en-US" sz="1200" b="1" dirty="0"/>
          </a:p>
        </p:txBody>
      </p:sp>
      <p:sp>
        <p:nvSpPr>
          <p:cNvPr id="28" name="TextBox 27">
            <a:extLst>
              <a:ext uri="{FF2B5EF4-FFF2-40B4-BE49-F238E27FC236}">
                <a16:creationId xmlns="" xmlns:a16="http://schemas.microsoft.com/office/drawing/2014/main" id="{467DBA01-2A4B-4EBF-ACC1-FB7F6C97D60C}"/>
              </a:ext>
            </a:extLst>
          </p:cNvPr>
          <p:cNvSpPr txBox="1"/>
          <p:nvPr/>
        </p:nvSpPr>
        <p:spPr>
          <a:xfrm>
            <a:off x="875490" y="3648908"/>
            <a:ext cx="1962216"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endParaRPr>
          </a:p>
        </p:txBody>
      </p:sp>
      <p:sp>
        <p:nvSpPr>
          <p:cNvPr id="29" name="Rectangle 28">
            <a:extLst>
              <a:ext uri="{FF2B5EF4-FFF2-40B4-BE49-F238E27FC236}">
                <a16:creationId xmlns="" xmlns:a16="http://schemas.microsoft.com/office/drawing/2014/main" id="{EA1FFBE5-AD1C-435B-8DE6-E8BB6650D156}"/>
              </a:ext>
            </a:extLst>
          </p:cNvPr>
          <p:cNvSpPr/>
          <p:nvPr/>
        </p:nvSpPr>
        <p:spPr>
          <a:xfrm>
            <a:off x="2377081" y="3270909"/>
            <a:ext cx="36004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05</a:t>
            </a:r>
            <a:endParaRPr lang="ko-KR" altLang="en-US" sz="1200" b="1" dirty="0"/>
          </a:p>
        </p:txBody>
      </p:sp>
    </p:spTree>
    <p:extLst>
      <p:ext uri="{BB962C8B-B14F-4D97-AF65-F5344CB8AC3E}">
        <p14:creationId xmlns:p14="http://schemas.microsoft.com/office/powerpoint/2010/main" val="793221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0722DE8A-6EFE-4291-A8FC-2A6705BB47BC}"/>
              </a:ext>
            </a:extLst>
          </p:cNvPr>
          <p:cNvGrpSpPr/>
          <p:nvPr/>
        </p:nvGrpSpPr>
        <p:grpSpPr>
          <a:xfrm>
            <a:off x="1078376" y="2436750"/>
            <a:ext cx="4841502" cy="3196971"/>
            <a:chOff x="1007398" y="2933128"/>
            <a:chExt cx="2909441" cy="2456395"/>
          </a:xfrm>
        </p:grpSpPr>
        <p:sp>
          <p:nvSpPr>
            <p:cNvPr id="5" name="TextBox 16">
              <a:extLst>
                <a:ext uri="{FF2B5EF4-FFF2-40B4-BE49-F238E27FC236}">
                  <a16:creationId xmlns:a16="http://schemas.microsoft.com/office/drawing/2014/main" xmlns="" id="{0E6F6C06-9958-4265-967F-49B3C87FF62E}"/>
                </a:ext>
              </a:extLst>
            </p:cNvPr>
            <p:cNvSpPr txBox="1"/>
            <p:nvPr/>
          </p:nvSpPr>
          <p:spPr>
            <a:xfrm>
              <a:off x="1007398" y="3582321"/>
              <a:ext cx="2871281" cy="1807202"/>
            </a:xfrm>
            <a:prstGeom prst="rect">
              <a:avLst/>
            </a:prstGeom>
            <a:noFill/>
          </p:spPr>
          <p:txBody>
            <a:bodyPr wrap="square" rtlCol="0">
              <a:spAutoFit/>
            </a:bodyPr>
            <a:lstStyle/>
            <a:p>
              <a:pPr marL="285664" indent="-285664" algn="dist">
                <a:lnSpc>
                  <a:spcPct val="150000"/>
                </a:lnSpc>
                <a:buFont typeface="Arial" pitchFamily="34" charset="0"/>
                <a:buChar char="•"/>
              </a:pPr>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cs typeface="Lato Regular"/>
                </a:rPr>
                <a:t>Click to insert texts.</a:t>
              </a:r>
            </a:p>
            <a:p>
              <a:pPr marL="285664" indent="-285664" algn="dist">
                <a:lnSpc>
                  <a:spcPct val="150000"/>
                </a:lnSpc>
                <a:buFont typeface="Arial" pitchFamily="34" charset="0"/>
                <a:buChar char="•"/>
              </a:pPr>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cs typeface="Lato Regular"/>
                </a:rPr>
                <a:t>Click to insert texts. </a:t>
              </a:r>
            </a:p>
            <a:p>
              <a:pPr marL="285664" indent="-285664" algn="dist">
                <a:lnSpc>
                  <a:spcPct val="150000"/>
                </a:lnSpc>
                <a:buFont typeface="Arial" pitchFamily="34" charset="0"/>
                <a:buChar char="•"/>
              </a:pPr>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cs typeface="Lato Regular"/>
                </a:rPr>
                <a:t>Click to insert texts. </a:t>
              </a:r>
            </a:p>
            <a:p>
              <a:pPr marL="285664" indent="-285664" algn="dist">
                <a:lnSpc>
                  <a:spcPct val="150000"/>
                </a:lnSpc>
                <a:buFont typeface="Arial" pitchFamily="34" charset="0"/>
                <a:buChar char="•"/>
              </a:pPr>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cs typeface="Lato Regular"/>
                </a:rPr>
                <a:t>Click to insert texts. </a:t>
              </a:r>
            </a:p>
            <a:p>
              <a:pPr marL="285664" indent="-285664" algn="dist">
                <a:lnSpc>
                  <a:spcPct val="150000"/>
                </a:lnSpc>
                <a:buFont typeface="Arial" pitchFamily="34" charset="0"/>
                <a:buChar char="•"/>
              </a:pPr>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cs typeface="Lato Regular"/>
                </a:rPr>
                <a:t>Click to insert texts.</a:t>
              </a:r>
              <a:endParaRPr lang="zh-CN" altLang="en-US" sz="20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7" name="TextBox 17">
              <a:extLst>
                <a:ext uri="{FF2B5EF4-FFF2-40B4-BE49-F238E27FC236}">
                  <a16:creationId xmlns:a16="http://schemas.microsoft.com/office/drawing/2014/main" xmlns="" id="{29A812AA-DF33-42A0-BE69-7E8DE343E0C4}"/>
                </a:ext>
              </a:extLst>
            </p:cNvPr>
            <p:cNvSpPr txBox="1"/>
            <p:nvPr/>
          </p:nvSpPr>
          <p:spPr>
            <a:xfrm>
              <a:off x="1018283" y="2933128"/>
              <a:ext cx="2898556" cy="449312"/>
            </a:xfrm>
            <a:prstGeom prst="rect">
              <a:avLst/>
            </a:prstGeom>
            <a:solidFill>
              <a:srgbClr val="3C8677"/>
            </a:solidFill>
          </p:spPr>
          <p:txBody>
            <a:bodyPr wrap="square" rtlCol="0">
              <a:spAutoFit/>
            </a:bodyPr>
            <a:lstStyle/>
            <a:p>
              <a:pPr algn="ctr"/>
              <a:r>
                <a:rPr lang="en-US" altLang="zh-CN" sz="3200" spc="600" dirty="0">
                  <a:solidFill>
                    <a:schemeClr val="bg1"/>
                  </a:solidFill>
                  <a:latin typeface="Source Han Sans CN Medium" panose="020B0500000000000000" pitchFamily="34" charset="-128"/>
                  <a:ea typeface="Source Han Sans CN Medium" panose="020B0500000000000000" pitchFamily="34" charset="-128"/>
                </a:rPr>
                <a:t>Title Preset</a:t>
              </a:r>
              <a:endParaRPr lang="zh-CN" altLang="en-US" sz="3200" spc="600" dirty="0">
                <a:solidFill>
                  <a:schemeClr val="bg1"/>
                </a:solidFill>
                <a:latin typeface="Source Han Sans CN Medium" panose="020B0500000000000000" pitchFamily="34" charset="-128"/>
                <a:ea typeface="Source Han Sans CN Medium" panose="020B0500000000000000" pitchFamily="34" charset="-128"/>
              </a:endParaRPr>
            </a:p>
          </p:txBody>
        </p:sp>
      </p:grpSp>
      <p:sp>
        <p:nvSpPr>
          <p:cNvPr id="12"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pic>
        <p:nvPicPr>
          <p:cNvPr id="2" name="Imagen 1"/>
          <p:cNvPicPr>
            <a:picLocks noChangeAspect="1"/>
          </p:cNvPicPr>
          <p:nvPr/>
        </p:nvPicPr>
        <p:blipFill>
          <a:blip r:embed="rId3"/>
          <a:stretch>
            <a:fillRect/>
          </a:stretch>
        </p:blipFill>
        <p:spPr>
          <a:xfrm>
            <a:off x="6601554" y="3875434"/>
            <a:ext cx="5305140" cy="2537241"/>
          </a:xfrm>
          <a:prstGeom prst="rect">
            <a:avLst/>
          </a:prstGeom>
        </p:spPr>
      </p:pic>
      <p:pic>
        <p:nvPicPr>
          <p:cNvPr id="13" name="Imagen 12"/>
          <p:cNvPicPr>
            <a:picLocks noChangeAspect="1"/>
          </p:cNvPicPr>
          <p:nvPr/>
        </p:nvPicPr>
        <p:blipFill>
          <a:blip r:embed="rId4"/>
          <a:stretch>
            <a:fillRect/>
          </a:stretch>
        </p:blipFill>
        <p:spPr>
          <a:xfrm>
            <a:off x="7711048" y="1513693"/>
            <a:ext cx="2029689" cy="1976276"/>
          </a:xfrm>
          <a:prstGeom prst="rect">
            <a:avLst/>
          </a:prstGeom>
        </p:spPr>
      </p:pic>
      <p:sp>
        <p:nvSpPr>
          <p:cNvPr id="14" name="TextBox 32">
            <a:extLst>
              <a:ext uri="{FF2B5EF4-FFF2-40B4-BE49-F238E27FC236}">
                <a16:creationId xmlns="" xmlns:a16="http://schemas.microsoft.com/office/drawing/2014/main" id="{FDBC4D50-6F0D-4959-9338-DAAF8E68F27F}"/>
              </a:ext>
            </a:extLst>
          </p:cNvPr>
          <p:cNvSpPr txBox="1"/>
          <p:nvPr/>
        </p:nvSpPr>
        <p:spPr>
          <a:xfrm>
            <a:off x="4242782" y="1155446"/>
            <a:ext cx="3706436" cy="307777"/>
          </a:xfrm>
          <a:prstGeom prst="rect">
            <a:avLst/>
          </a:prstGeom>
          <a:solidFill>
            <a:srgbClr val="FFC000"/>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512086355"/>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d0a8f099-e09d-4f3f-b5c4-15a4593f429b">
            <a:extLst>
              <a:ext uri="{FF2B5EF4-FFF2-40B4-BE49-F238E27FC236}">
                <a16:creationId xmlns:a16="http://schemas.microsoft.com/office/drawing/2014/main" xmlns="" id="{1FDC2763-D7FF-4AB4-AA72-5BC10B4A8422}"/>
              </a:ext>
            </a:extLst>
          </p:cNvPr>
          <p:cNvGrpSpPr>
            <a:grpSpLocks noChangeAspect="1"/>
          </p:cNvGrpSpPr>
          <p:nvPr/>
        </p:nvGrpSpPr>
        <p:grpSpPr>
          <a:xfrm>
            <a:off x="4637773" y="2384818"/>
            <a:ext cx="2870202" cy="2949128"/>
            <a:chOff x="4833170" y="2051499"/>
            <a:chExt cx="2637450" cy="2709979"/>
          </a:xfrm>
        </p:grpSpPr>
        <p:grpSp>
          <p:nvGrpSpPr>
            <p:cNvPr id="4" name="Group 25">
              <a:extLst>
                <a:ext uri="{FF2B5EF4-FFF2-40B4-BE49-F238E27FC236}">
                  <a16:creationId xmlns:a16="http://schemas.microsoft.com/office/drawing/2014/main" xmlns="" id="{483DB18A-9344-48FC-8417-2A0363F4FB95}"/>
                </a:ext>
              </a:extLst>
            </p:cNvPr>
            <p:cNvGrpSpPr/>
            <p:nvPr/>
          </p:nvGrpSpPr>
          <p:grpSpPr>
            <a:xfrm rot="2700000">
              <a:off x="4822854" y="2089284"/>
              <a:ext cx="2616623" cy="2595992"/>
              <a:chOff x="4567237" y="1765300"/>
              <a:chExt cx="3422651" cy="3395663"/>
            </a:xfrm>
          </p:grpSpPr>
          <p:sp>
            <p:nvSpPr>
              <p:cNvPr id="10" name="Freeform: Shape 10">
                <a:extLst>
                  <a:ext uri="{FF2B5EF4-FFF2-40B4-BE49-F238E27FC236}">
                    <a16:creationId xmlns:a16="http://schemas.microsoft.com/office/drawing/2014/main" xmlns="" id="{38FB08DB-CD44-4DDF-BA1D-49568819900D}"/>
                  </a:ext>
                </a:extLst>
              </p:cNvPr>
              <p:cNvSpPr/>
              <p:nvPr/>
            </p:nvSpPr>
            <p:spPr>
              <a:xfrm flipV="1">
                <a:off x="4567237" y="1765300"/>
                <a:ext cx="1711326" cy="2068513"/>
              </a:xfrm>
              <a:custGeom>
                <a:avLst/>
                <a:gdLst>
                  <a:gd name="connsiteX0" fmla="*/ 0 w 1711326"/>
                  <a:gd name="connsiteY0" fmla="*/ 2068513 h 2068513"/>
                  <a:gd name="connsiteX1" fmla="*/ 1354138 w 1711326"/>
                  <a:gd name="connsiteY1" fmla="*/ 2068513 h 2068513"/>
                  <a:gd name="connsiteX2" fmla="*/ 1711326 w 1711326"/>
                  <a:gd name="connsiteY2" fmla="*/ 1711326 h 2068513"/>
                  <a:gd name="connsiteX3" fmla="*/ 0 w 1711326"/>
                  <a:gd name="connsiteY3" fmla="*/ 0 h 2068513"/>
                  <a:gd name="connsiteX4" fmla="*/ 0 w 1711326"/>
                  <a:gd name="connsiteY4" fmla="*/ 2068513 h 206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326" h="2068513">
                    <a:moveTo>
                      <a:pt x="0" y="2068513"/>
                    </a:moveTo>
                    <a:lnTo>
                      <a:pt x="1354138" y="2068513"/>
                    </a:lnTo>
                    <a:lnTo>
                      <a:pt x="1711326" y="1711326"/>
                    </a:lnTo>
                    <a:lnTo>
                      <a:pt x="0" y="0"/>
                    </a:lnTo>
                    <a:lnTo>
                      <a:pt x="0" y="2068513"/>
                    </a:lnTo>
                    <a:close/>
                  </a:path>
                </a:pathLst>
              </a:custGeom>
              <a:solidFill>
                <a:srgbClr val="3C8677"/>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sp>
            <p:nvSpPr>
              <p:cNvPr id="11" name="Freeform: Shape 23">
                <a:extLst>
                  <a:ext uri="{FF2B5EF4-FFF2-40B4-BE49-F238E27FC236}">
                    <a16:creationId xmlns:a16="http://schemas.microsoft.com/office/drawing/2014/main" xmlns="" id="{EABE07C1-5C44-4706-908F-AC8DF2207F86}"/>
                  </a:ext>
                </a:extLst>
              </p:cNvPr>
              <p:cNvSpPr/>
              <p:nvPr/>
            </p:nvSpPr>
            <p:spPr>
              <a:xfrm>
                <a:off x="4567237" y="3463131"/>
                <a:ext cx="2068513" cy="1697832"/>
              </a:xfrm>
              <a:custGeom>
                <a:avLst/>
                <a:gdLst>
                  <a:gd name="connsiteX0" fmla="*/ 370681 w 2068513"/>
                  <a:gd name="connsiteY0" fmla="*/ 0 h 1697832"/>
                  <a:gd name="connsiteX1" fmla="*/ 2068513 w 2068513"/>
                  <a:gd name="connsiteY1" fmla="*/ 1697832 h 1697832"/>
                  <a:gd name="connsiteX2" fmla="*/ 0 w 2068513"/>
                  <a:gd name="connsiteY2" fmla="*/ 1697832 h 1697832"/>
                  <a:gd name="connsiteX3" fmla="*/ 0 w 2068513"/>
                  <a:gd name="connsiteY3" fmla="*/ 370681 h 1697832"/>
                  <a:gd name="connsiteX4" fmla="*/ 370681 w 2068513"/>
                  <a:gd name="connsiteY4" fmla="*/ 0 h 169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513" h="1697832">
                    <a:moveTo>
                      <a:pt x="370681" y="0"/>
                    </a:moveTo>
                    <a:lnTo>
                      <a:pt x="2068513" y="1697832"/>
                    </a:lnTo>
                    <a:lnTo>
                      <a:pt x="0" y="1697832"/>
                    </a:lnTo>
                    <a:lnTo>
                      <a:pt x="0" y="370681"/>
                    </a:lnTo>
                    <a:lnTo>
                      <a:pt x="370681" y="0"/>
                    </a:lnTo>
                    <a:close/>
                  </a:path>
                </a:pathLst>
              </a:custGeom>
              <a:solidFill>
                <a:srgbClr val="3C8677"/>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sp>
            <p:nvSpPr>
              <p:cNvPr id="12" name="Freeform: Shape 20">
                <a:extLst>
                  <a:ext uri="{FF2B5EF4-FFF2-40B4-BE49-F238E27FC236}">
                    <a16:creationId xmlns:a16="http://schemas.microsoft.com/office/drawing/2014/main" xmlns="" id="{0F2342A3-BB48-464A-8711-15FE35903A7C}"/>
                  </a:ext>
                </a:extLst>
              </p:cNvPr>
              <p:cNvSpPr/>
              <p:nvPr/>
            </p:nvSpPr>
            <p:spPr>
              <a:xfrm flipH="1">
                <a:off x="6278562" y="3092450"/>
                <a:ext cx="1711326" cy="2068513"/>
              </a:xfrm>
              <a:custGeom>
                <a:avLst/>
                <a:gdLst>
                  <a:gd name="connsiteX0" fmla="*/ 0 w 1711326"/>
                  <a:gd name="connsiteY0" fmla="*/ 0 h 2068513"/>
                  <a:gd name="connsiteX1" fmla="*/ 0 w 1711326"/>
                  <a:gd name="connsiteY1" fmla="*/ 2068513 h 2068513"/>
                  <a:gd name="connsiteX2" fmla="*/ 1354138 w 1711326"/>
                  <a:gd name="connsiteY2" fmla="*/ 2068513 h 2068513"/>
                  <a:gd name="connsiteX3" fmla="*/ 1711326 w 1711326"/>
                  <a:gd name="connsiteY3" fmla="*/ 1711326 h 2068513"/>
                  <a:gd name="connsiteX4" fmla="*/ 0 w 1711326"/>
                  <a:gd name="connsiteY4" fmla="*/ 0 h 206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326" h="2068513">
                    <a:moveTo>
                      <a:pt x="0" y="0"/>
                    </a:moveTo>
                    <a:lnTo>
                      <a:pt x="0" y="2068513"/>
                    </a:lnTo>
                    <a:lnTo>
                      <a:pt x="1354138" y="2068513"/>
                    </a:lnTo>
                    <a:lnTo>
                      <a:pt x="1711326" y="1711326"/>
                    </a:lnTo>
                    <a:lnTo>
                      <a:pt x="0" y="0"/>
                    </a:lnTo>
                    <a:close/>
                  </a:path>
                </a:pathLst>
              </a:custGeom>
              <a:solidFill>
                <a:srgbClr val="3C8677"/>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sp>
            <p:nvSpPr>
              <p:cNvPr id="13" name="Freeform: Shape 13">
                <a:extLst>
                  <a:ext uri="{FF2B5EF4-FFF2-40B4-BE49-F238E27FC236}">
                    <a16:creationId xmlns:a16="http://schemas.microsoft.com/office/drawing/2014/main" xmlns="" id="{A338B669-0D4D-4F09-B4C9-9D07E3A3E8AF}"/>
                  </a:ext>
                </a:extLst>
              </p:cNvPr>
              <p:cNvSpPr/>
              <p:nvPr/>
            </p:nvSpPr>
            <p:spPr>
              <a:xfrm flipH="1" flipV="1">
                <a:off x="5921374" y="1765300"/>
                <a:ext cx="2068513" cy="2068513"/>
              </a:xfrm>
              <a:custGeom>
                <a:avLst/>
                <a:gdLst>
                  <a:gd name="connsiteX0" fmla="*/ 2068513 w 2068513"/>
                  <a:gd name="connsiteY0" fmla="*/ 2068513 h 2068513"/>
                  <a:gd name="connsiteX1" fmla="*/ 0 w 2068513"/>
                  <a:gd name="connsiteY1" fmla="*/ 2068513 h 2068513"/>
                  <a:gd name="connsiteX2" fmla="*/ 0 w 2068513"/>
                  <a:gd name="connsiteY2" fmla="*/ 0 h 2068513"/>
                  <a:gd name="connsiteX3" fmla="*/ 1 w 2068513"/>
                  <a:gd name="connsiteY3" fmla="*/ 1 h 2068513"/>
                  <a:gd name="connsiteX4" fmla="*/ 1 w 2068513"/>
                  <a:gd name="connsiteY4" fmla="*/ 741363 h 2068513"/>
                  <a:gd name="connsiteX5" fmla="*/ 370682 w 2068513"/>
                  <a:gd name="connsiteY5" fmla="*/ 370682 h 2068513"/>
                  <a:gd name="connsiteX6" fmla="*/ 2068513 w 2068513"/>
                  <a:gd name="connsiteY6" fmla="*/ 2068513 h 20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8513" h="2068513">
                    <a:moveTo>
                      <a:pt x="2068513" y="2068513"/>
                    </a:moveTo>
                    <a:lnTo>
                      <a:pt x="0" y="2068513"/>
                    </a:lnTo>
                    <a:lnTo>
                      <a:pt x="0" y="0"/>
                    </a:lnTo>
                    <a:lnTo>
                      <a:pt x="1" y="1"/>
                    </a:lnTo>
                    <a:lnTo>
                      <a:pt x="1" y="741363"/>
                    </a:lnTo>
                    <a:lnTo>
                      <a:pt x="370682" y="370682"/>
                    </a:lnTo>
                    <a:lnTo>
                      <a:pt x="2068513" y="2068513"/>
                    </a:lnTo>
                    <a:close/>
                  </a:path>
                </a:pathLst>
              </a:custGeom>
              <a:solidFill>
                <a:srgbClr val="3C8677"/>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ndParaRPr>
              </a:p>
            </p:txBody>
          </p:sp>
        </p:grpSp>
        <p:sp>
          <p:nvSpPr>
            <p:cNvPr id="5" name="Freeform: Shape 21">
              <a:extLst>
                <a:ext uri="{FF2B5EF4-FFF2-40B4-BE49-F238E27FC236}">
                  <a16:creationId xmlns:a16="http://schemas.microsoft.com/office/drawing/2014/main" xmlns="" id="{4D587526-FCD9-46A1-B5CF-B229FEFAA4BC}"/>
                </a:ext>
              </a:extLst>
            </p:cNvPr>
            <p:cNvSpPr>
              <a:spLocks/>
            </p:cNvSpPr>
            <p:nvPr/>
          </p:nvSpPr>
          <p:spPr bwMode="auto">
            <a:xfrm>
              <a:off x="4849521" y="3186897"/>
              <a:ext cx="199613" cy="359303"/>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solidFill>
                <a:schemeClr val="bg2"/>
              </a:solidFill>
            </a:ln>
          </p:spPr>
          <p:txBody>
            <a:bodyPr anchor="ctr"/>
            <a:lstStyle/>
            <a:p>
              <a:pPr algn="ctr"/>
              <a:endParaRPr dirty="0">
                <a:solidFill>
                  <a:schemeClr val="bg1">
                    <a:lumMod val="50000"/>
                  </a:schemeClr>
                </a:solidFill>
                <a:latin typeface="Source Han Sans CN Medium" panose="020B0500000000000000" pitchFamily="34" charset="-128"/>
              </a:endParaRPr>
            </a:p>
          </p:txBody>
        </p:sp>
        <p:sp>
          <p:nvSpPr>
            <p:cNvPr id="7" name="Freeform: Shape 26">
              <a:extLst>
                <a:ext uri="{FF2B5EF4-FFF2-40B4-BE49-F238E27FC236}">
                  <a16:creationId xmlns:a16="http://schemas.microsoft.com/office/drawing/2014/main" xmlns="" id="{86D50D16-447F-4DB8-AFF3-A9209D279D53}"/>
                </a:ext>
              </a:extLst>
            </p:cNvPr>
            <p:cNvSpPr>
              <a:spLocks/>
            </p:cNvSpPr>
            <p:nvPr/>
          </p:nvSpPr>
          <p:spPr bwMode="auto">
            <a:xfrm>
              <a:off x="5949020" y="2051499"/>
              <a:ext cx="364295" cy="299419"/>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solidFill>
                <a:schemeClr val="bg2"/>
              </a:solidFill>
            </a:ln>
          </p:spPr>
          <p:txBody>
            <a:bodyPr anchor="ctr"/>
            <a:lstStyle/>
            <a:p>
              <a:pPr algn="ctr"/>
              <a:endParaRPr dirty="0">
                <a:solidFill>
                  <a:schemeClr val="bg1">
                    <a:lumMod val="50000"/>
                  </a:schemeClr>
                </a:solidFill>
                <a:latin typeface="Source Han Sans CN Medium" panose="020B0500000000000000" pitchFamily="34" charset="-128"/>
              </a:endParaRPr>
            </a:p>
          </p:txBody>
        </p:sp>
        <p:sp>
          <p:nvSpPr>
            <p:cNvPr id="8" name="Freeform: Shape 29">
              <a:extLst>
                <a:ext uri="{FF2B5EF4-FFF2-40B4-BE49-F238E27FC236}">
                  <a16:creationId xmlns:a16="http://schemas.microsoft.com/office/drawing/2014/main" xmlns="" id="{75D615C4-04D2-423C-ABD6-90FAAAF63D1D}"/>
                </a:ext>
              </a:extLst>
            </p:cNvPr>
            <p:cNvSpPr>
              <a:spLocks/>
            </p:cNvSpPr>
            <p:nvPr/>
          </p:nvSpPr>
          <p:spPr bwMode="auto">
            <a:xfrm>
              <a:off x="5997166" y="4387227"/>
              <a:ext cx="388375" cy="374251"/>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FFFFFF"/>
            </a:solidFill>
            <a:ln>
              <a:solidFill>
                <a:schemeClr val="bg2"/>
              </a:solidFill>
            </a:ln>
          </p:spPr>
          <p:txBody>
            <a:bodyPr anchor="ctr"/>
            <a:lstStyle/>
            <a:p>
              <a:pPr algn="ctr"/>
              <a:endParaRPr dirty="0">
                <a:solidFill>
                  <a:schemeClr val="bg1">
                    <a:lumMod val="50000"/>
                  </a:schemeClr>
                </a:solidFill>
                <a:latin typeface="Source Han Sans CN Medium" panose="020B0500000000000000" pitchFamily="34" charset="-128"/>
              </a:endParaRPr>
            </a:p>
          </p:txBody>
        </p:sp>
        <p:sp>
          <p:nvSpPr>
            <p:cNvPr id="9" name="Freeform: Shape 32">
              <a:extLst>
                <a:ext uri="{FF2B5EF4-FFF2-40B4-BE49-F238E27FC236}">
                  <a16:creationId xmlns:a16="http://schemas.microsoft.com/office/drawing/2014/main" xmlns="" id="{C93CAA42-6BD5-4020-BA3A-526645D6DDF9}"/>
                </a:ext>
              </a:extLst>
            </p:cNvPr>
            <p:cNvSpPr>
              <a:spLocks/>
            </p:cNvSpPr>
            <p:nvPr/>
          </p:nvSpPr>
          <p:spPr bwMode="auto">
            <a:xfrm>
              <a:off x="7143001" y="3159921"/>
              <a:ext cx="327619" cy="32701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solidFill>
                <a:schemeClr val="bg2"/>
              </a:solidFill>
            </a:ln>
          </p:spPr>
          <p:txBody>
            <a:bodyPr anchor="ctr"/>
            <a:lstStyle/>
            <a:p>
              <a:pPr algn="ctr"/>
              <a:endParaRPr dirty="0">
                <a:solidFill>
                  <a:schemeClr val="bg1">
                    <a:lumMod val="50000"/>
                  </a:schemeClr>
                </a:solidFill>
                <a:latin typeface="Source Han Sans CN Medium" panose="020B0500000000000000" pitchFamily="34" charset="-128"/>
              </a:endParaRPr>
            </a:p>
          </p:txBody>
        </p:sp>
      </p:grpSp>
      <p:grpSp>
        <p:nvGrpSpPr>
          <p:cNvPr id="14" name="组合 13">
            <a:extLst>
              <a:ext uri="{FF2B5EF4-FFF2-40B4-BE49-F238E27FC236}">
                <a16:creationId xmlns:a16="http://schemas.microsoft.com/office/drawing/2014/main" xmlns="" id="{18DE1A02-FD5F-4B5D-8900-C294C1E7C94E}"/>
              </a:ext>
            </a:extLst>
          </p:cNvPr>
          <p:cNvGrpSpPr/>
          <p:nvPr/>
        </p:nvGrpSpPr>
        <p:grpSpPr>
          <a:xfrm>
            <a:off x="7457054" y="1921793"/>
            <a:ext cx="3327636" cy="1181762"/>
            <a:chOff x="6462713" y="2410788"/>
            <a:chExt cx="3327636" cy="1181762"/>
          </a:xfrm>
        </p:grpSpPr>
        <p:sp>
          <p:nvSpPr>
            <p:cNvPr id="15" name="矩形 14">
              <a:extLst>
                <a:ext uri="{FF2B5EF4-FFF2-40B4-BE49-F238E27FC236}">
                  <a16:creationId xmlns:a16="http://schemas.microsoft.com/office/drawing/2014/main" xmlns="" id="{63E1CE69-828B-4200-93DD-107E01886B8C}"/>
                </a:ext>
              </a:extLst>
            </p:cNvPr>
            <p:cNvSpPr/>
            <p:nvPr/>
          </p:nvSpPr>
          <p:spPr>
            <a:xfrm>
              <a:off x="6462713" y="2763412"/>
              <a:ext cx="3327636" cy="82913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endParaRPr lang="zh-CN" altLang="en-US" sz="14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6" name="矩形 15">
              <a:extLst>
                <a:ext uri="{FF2B5EF4-FFF2-40B4-BE49-F238E27FC236}">
                  <a16:creationId xmlns:a16="http://schemas.microsoft.com/office/drawing/2014/main" xmlns="" id="{4D5AF19B-AF24-47CF-84A3-8BE40B3FBE02}"/>
                </a:ext>
              </a:extLst>
            </p:cNvPr>
            <p:cNvSpPr/>
            <p:nvPr/>
          </p:nvSpPr>
          <p:spPr>
            <a:xfrm>
              <a:off x="6462713" y="2410788"/>
              <a:ext cx="2241974" cy="374846"/>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dirty="0">
                  <a:solidFill>
                    <a:schemeClr val="bg1">
                      <a:lumMod val="50000"/>
                    </a:schemeClr>
                  </a:solidFill>
                  <a:latin typeface="Source Han Sans CN Medium" panose="020B0500000000000000" pitchFamily="34" charset="-128"/>
                  <a:ea typeface="Source Han Sans CN Medium" panose="020B0500000000000000" pitchFamily="34" charset="-128"/>
                </a:rPr>
                <a:t>Project 02</a:t>
              </a:r>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grpSp>
      <p:grpSp>
        <p:nvGrpSpPr>
          <p:cNvPr id="17" name="组合 16">
            <a:extLst>
              <a:ext uri="{FF2B5EF4-FFF2-40B4-BE49-F238E27FC236}">
                <a16:creationId xmlns:a16="http://schemas.microsoft.com/office/drawing/2014/main" xmlns="" id="{B2254BC3-9950-4DBE-BED6-9BCBD1997E09}"/>
              </a:ext>
            </a:extLst>
          </p:cNvPr>
          <p:cNvGrpSpPr/>
          <p:nvPr/>
        </p:nvGrpSpPr>
        <p:grpSpPr>
          <a:xfrm>
            <a:off x="7457054" y="4552177"/>
            <a:ext cx="3327636" cy="1181762"/>
            <a:chOff x="6462713" y="2410788"/>
            <a:chExt cx="3327636" cy="1181762"/>
          </a:xfrm>
        </p:grpSpPr>
        <p:sp>
          <p:nvSpPr>
            <p:cNvPr id="18" name="矩形 17">
              <a:extLst>
                <a:ext uri="{FF2B5EF4-FFF2-40B4-BE49-F238E27FC236}">
                  <a16:creationId xmlns:a16="http://schemas.microsoft.com/office/drawing/2014/main" xmlns="" id="{B0A17A46-0F20-4267-824B-D899B0CBBDF8}"/>
                </a:ext>
              </a:extLst>
            </p:cNvPr>
            <p:cNvSpPr/>
            <p:nvPr/>
          </p:nvSpPr>
          <p:spPr>
            <a:xfrm>
              <a:off x="6462713" y="2763412"/>
              <a:ext cx="3327636" cy="82913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endParaRPr lang="zh-CN" altLang="en-US" sz="14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9" name="矩形 18">
              <a:extLst>
                <a:ext uri="{FF2B5EF4-FFF2-40B4-BE49-F238E27FC236}">
                  <a16:creationId xmlns:a16="http://schemas.microsoft.com/office/drawing/2014/main" xmlns="" id="{8E692EEE-807D-4A33-87A1-A257155F11E0}"/>
                </a:ext>
              </a:extLst>
            </p:cNvPr>
            <p:cNvSpPr/>
            <p:nvPr/>
          </p:nvSpPr>
          <p:spPr>
            <a:xfrm>
              <a:off x="6462713" y="2410788"/>
              <a:ext cx="2241974" cy="374846"/>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dirty="0">
                  <a:solidFill>
                    <a:schemeClr val="bg1">
                      <a:lumMod val="50000"/>
                    </a:schemeClr>
                  </a:solidFill>
                  <a:latin typeface="Source Han Sans CN Medium" panose="020B0500000000000000" pitchFamily="34" charset="-128"/>
                  <a:ea typeface="Source Han Sans CN Medium" panose="020B0500000000000000" pitchFamily="34" charset="-128"/>
                </a:rPr>
                <a:t>Project 04</a:t>
              </a:r>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grpSp>
      <p:grpSp>
        <p:nvGrpSpPr>
          <p:cNvPr id="20" name="组合 19">
            <a:extLst>
              <a:ext uri="{FF2B5EF4-FFF2-40B4-BE49-F238E27FC236}">
                <a16:creationId xmlns:a16="http://schemas.microsoft.com/office/drawing/2014/main" xmlns="" id="{DC92D148-C016-4CD3-8553-FB4D93684BE0}"/>
              </a:ext>
            </a:extLst>
          </p:cNvPr>
          <p:cNvGrpSpPr/>
          <p:nvPr/>
        </p:nvGrpSpPr>
        <p:grpSpPr>
          <a:xfrm>
            <a:off x="1302339" y="1921793"/>
            <a:ext cx="3327636" cy="1181762"/>
            <a:chOff x="6462713" y="2410788"/>
            <a:chExt cx="3327636" cy="1181762"/>
          </a:xfrm>
        </p:grpSpPr>
        <p:sp>
          <p:nvSpPr>
            <p:cNvPr id="21" name="矩形 20">
              <a:extLst>
                <a:ext uri="{FF2B5EF4-FFF2-40B4-BE49-F238E27FC236}">
                  <a16:creationId xmlns:a16="http://schemas.microsoft.com/office/drawing/2014/main" xmlns="" id="{3E9EFCD9-D1AB-4068-8667-552DDBCDC3F8}"/>
                </a:ext>
              </a:extLst>
            </p:cNvPr>
            <p:cNvSpPr/>
            <p:nvPr/>
          </p:nvSpPr>
          <p:spPr>
            <a:xfrm>
              <a:off x="6462713" y="2763412"/>
              <a:ext cx="3327636" cy="829138"/>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endParaRPr lang="zh-CN" altLang="en-US" sz="14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2" name="矩形 21">
              <a:extLst>
                <a:ext uri="{FF2B5EF4-FFF2-40B4-BE49-F238E27FC236}">
                  <a16:creationId xmlns:a16="http://schemas.microsoft.com/office/drawing/2014/main" xmlns="" id="{CDDB01CB-1226-46A1-A079-DB4CA9D68777}"/>
                </a:ext>
              </a:extLst>
            </p:cNvPr>
            <p:cNvSpPr/>
            <p:nvPr/>
          </p:nvSpPr>
          <p:spPr>
            <a:xfrm>
              <a:off x="7548375" y="2410788"/>
              <a:ext cx="2241974" cy="374846"/>
            </a:xfrm>
            <a:prstGeom prst="rect">
              <a:avLst/>
            </a:prstGeom>
          </p:spPr>
          <p:txBody>
            <a:bodyPr wrap="square">
              <a:spAutoFit/>
              <a:scene3d>
                <a:camera prst="orthographicFront"/>
                <a:lightRig rig="threePt" dir="t"/>
              </a:scene3d>
              <a:sp3d contourW="12700"/>
            </a:bodyPr>
            <a:lstStyle/>
            <a:p>
              <a:pPr algn="r">
                <a:lnSpc>
                  <a:spcPct val="120000"/>
                </a:lnSpc>
              </a:pPr>
              <a:r>
                <a:rPr lang="en-US" altLang="zh-CN" dirty="0">
                  <a:solidFill>
                    <a:schemeClr val="bg1">
                      <a:lumMod val="50000"/>
                    </a:schemeClr>
                  </a:solidFill>
                  <a:latin typeface="Source Han Sans CN Medium" panose="020B0500000000000000" pitchFamily="34" charset="-128"/>
                  <a:ea typeface="Source Han Sans CN Medium" panose="020B0500000000000000" pitchFamily="34" charset="-128"/>
                </a:rPr>
                <a:t>Project 01</a:t>
              </a:r>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grpSp>
      <p:grpSp>
        <p:nvGrpSpPr>
          <p:cNvPr id="23" name="组合 22">
            <a:extLst>
              <a:ext uri="{FF2B5EF4-FFF2-40B4-BE49-F238E27FC236}">
                <a16:creationId xmlns:a16="http://schemas.microsoft.com/office/drawing/2014/main" xmlns="" id="{AFCB8911-12E4-48DA-992A-D517A303B2B7}"/>
              </a:ext>
            </a:extLst>
          </p:cNvPr>
          <p:cNvGrpSpPr/>
          <p:nvPr/>
        </p:nvGrpSpPr>
        <p:grpSpPr>
          <a:xfrm>
            <a:off x="1302339" y="4552177"/>
            <a:ext cx="3327636" cy="1181762"/>
            <a:chOff x="6462713" y="2410788"/>
            <a:chExt cx="3327636" cy="1181762"/>
          </a:xfrm>
        </p:grpSpPr>
        <p:sp>
          <p:nvSpPr>
            <p:cNvPr id="24" name="矩形 23">
              <a:extLst>
                <a:ext uri="{FF2B5EF4-FFF2-40B4-BE49-F238E27FC236}">
                  <a16:creationId xmlns:a16="http://schemas.microsoft.com/office/drawing/2014/main" xmlns="" id="{C234F654-7E1E-4DAE-9F6A-A8F06C2D087E}"/>
                </a:ext>
              </a:extLst>
            </p:cNvPr>
            <p:cNvSpPr/>
            <p:nvPr/>
          </p:nvSpPr>
          <p:spPr>
            <a:xfrm>
              <a:off x="6462713" y="2763412"/>
              <a:ext cx="3327636" cy="829138"/>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endParaRPr lang="zh-CN" altLang="en-US" sz="14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5" name="矩形 24">
              <a:extLst>
                <a:ext uri="{FF2B5EF4-FFF2-40B4-BE49-F238E27FC236}">
                  <a16:creationId xmlns:a16="http://schemas.microsoft.com/office/drawing/2014/main" xmlns="" id="{4116B9DD-81D6-4B62-995F-41F5FFE8DC3C}"/>
                </a:ext>
              </a:extLst>
            </p:cNvPr>
            <p:cNvSpPr/>
            <p:nvPr/>
          </p:nvSpPr>
          <p:spPr>
            <a:xfrm>
              <a:off x="7548375" y="2410788"/>
              <a:ext cx="2241974" cy="374846"/>
            </a:xfrm>
            <a:prstGeom prst="rect">
              <a:avLst/>
            </a:prstGeom>
          </p:spPr>
          <p:txBody>
            <a:bodyPr wrap="square">
              <a:spAutoFit/>
              <a:scene3d>
                <a:camera prst="orthographicFront"/>
                <a:lightRig rig="threePt" dir="t"/>
              </a:scene3d>
              <a:sp3d contourW="12700"/>
            </a:bodyPr>
            <a:lstStyle/>
            <a:p>
              <a:pPr algn="r">
                <a:lnSpc>
                  <a:spcPct val="120000"/>
                </a:lnSpc>
              </a:pPr>
              <a:r>
                <a:rPr lang="en-US" altLang="zh-CN" dirty="0">
                  <a:solidFill>
                    <a:schemeClr val="bg1">
                      <a:lumMod val="50000"/>
                    </a:schemeClr>
                  </a:solidFill>
                  <a:latin typeface="Source Han Sans CN Medium" panose="020B0500000000000000" pitchFamily="34" charset="-128"/>
                  <a:ea typeface="Source Han Sans CN Medium" panose="020B0500000000000000" pitchFamily="34" charset="-128"/>
                </a:rPr>
                <a:t>Project 03</a:t>
              </a:r>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grpSp>
      <p:sp>
        <p:nvSpPr>
          <p:cNvPr id="29" name="矩形 30">
            <a:extLst>
              <a:ext uri="{FF2B5EF4-FFF2-40B4-BE49-F238E27FC236}">
                <a16:creationId xmlns:a16="http://schemas.microsoft.com/office/drawing/2014/main" xmlns="" id="{4F4681E2-C3B6-46C2-84ED-9880D0C09E43}"/>
              </a:ext>
            </a:extLst>
          </p:cNvPr>
          <p:cNvSpPr/>
          <p:nvPr/>
        </p:nvSpPr>
        <p:spPr>
          <a:xfrm>
            <a:off x="3935331" y="289068"/>
            <a:ext cx="4276540" cy="1015663"/>
          </a:xfrm>
          <a:prstGeom prst="rect">
            <a:avLst/>
          </a:prstGeom>
        </p:spPr>
        <p:txBody>
          <a:bodyPr wrap="square">
            <a:spAutoFit/>
          </a:bodyPr>
          <a:lstStyle/>
          <a:p>
            <a:pPr lvl="0" algn="dist">
              <a:defRPr/>
            </a:pPr>
            <a:r>
              <a:rPr lang="en-US" altLang="zh-CN" sz="6000" b="1"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2000" b="1"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pic>
        <p:nvPicPr>
          <p:cNvPr id="2" name="Imagen 1"/>
          <p:cNvPicPr>
            <a:picLocks noChangeAspect="1"/>
          </p:cNvPicPr>
          <p:nvPr/>
        </p:nvPicPr>
        <p:blipFill>
          <a:blip r:embed="rId3"/>
          <a:stretch>
            <a:fillRect/>
          </a:stretch>
        </p:blipFill>
        <p:spPr>
          <a:xfrm>
            <a:off x="5499137" y="3320178"/>
            <a:ext cx="1148929" cy="1091483"/>
          </a:xfrm>
          <a:prstGeom prst="rect">
            <a:avLst/>
          </a:prstGeom>
        </p:spPr>
      </p:pic>
    </p:spTree>
    <p:extLst>
      <p:ext uri="{BB962C8B-B14F-4D97-AF65-F5344CB8AC3E}">
        <p14:creationId xmlns:p14="http://schemas.microsoft.com/office/powerpoint/2010/main" val="27619696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p:tgtEl>
                                          <p:spTgt spid="20"/>
                                        </p:tgtEl>
                                        <p:attrNameLst>
                                          <p:attrName>ppt_x</p:attrName>
                                        </p:attrNameLst>
                                      </p:cBhvr>
                                      <p:tavLst>
                                        <p:tav tm="0">
                                          <p:val>
                                            <p:strVal val="#ppt_x+#ppt_w*1.125000"/>
                                          </p:val>
                                        </p:tav>
                                        <p:tav tm="100000">
                                          <p:val>
                                            <p:strVal val="#ppt_x"/>
                                          </p:val>
                                        </p:tav>
                                      </p:tavLst>
                                    </p:anim>
                                    <p:animEffect transition="in" filter="wipe(left)">
                                      <p:cBhvr>
                                        <p:cTn id="15" dur="500"/>
                                        <p:tgtEl>
                                          <p:spTgt spid="20"/>
                                        </p:tgtEl>
                                      </p:cBhvr>
                                    </p:animEffect>
                                  </p:childTnLst>
                                </p:cTn>
                              </p:par>
                              <p:par>
                                <p:cTn id="16" presetID="12" presetClass="entr" presetSubtype="2" fill="hold" nodeType="withEffect">
                                  <p:stCondLst>
                                    <p:cond delay="25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p:tgtEl>
                                          <p:spTgt spid="23"/>
                                        </p:tgtEl>
                                        <p:attrNameLst>
                                          <p:attrName>ppt_x</p:attrName>
                                        </p:attrNameLst>
                                      </p:cBhvr>
                                      <p:tavLst>
                                        <p:tav tm="0">
                                          <p:val>
                                            <p:strVal val="#ppt_x+#ppt_w*1.125000"/>
                                          </p:val>
                                        </p:tav>
                                        <p:tav tm="100000">
                                          <p:val>
                                            <p:strVal val="#ppt_x"/>
                                          </p:val>
                                        </p:tav>
                                      </p:tavLst>
                                    </p:anim>
                                    <p:animEffect transition="in" filter="wipe(left)">
                                      <p:cBhvr>
                                        <p:cTn id="19" dur="500"/>
                                        <p:tgtEl>
                                          <p:spTgt spid="23"/>
                                        </p:tgtEl>
                                      </p:cBhvr>
                                    </p:animEffect>
                                  </p:childTnLst>
                                </p:cTn>
                              </p:par>
                              <p:par>
                                <p:cTn id="20" presetID="12" presetClass="entr" presetSubtype="8" fill="hold" nodeType="withEffect">
                                  <p:stCondLst>
                                    <p:cond delay="5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par>
                                <p:cTn id="24" presetID="12" presetClass="entr" presetSubtype="8" fill="hold" nodeType="withEffect">
                                  <p:stCondLst>
                                    <p:cond delay="75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p:tgtEl>
                                          <p:spTgt spid="17"/>
                                        </p:tgtEl>
                                        <p:attrNameLst>
                                          <p:attrName>ppt_x</p:attrName>
                                        </p:attrNameLst>
                                      </p:cBhvr>
                                      <p:tavLst>
                                        <p:tav tm="0">
                                          <p:val>
                                            <p:strVal val="#ppt_x-#ppt_w*1.125000"/>
                                          </p:val>
                                        </p:tav>
                                        <p:tav tm="100000">
                                          <p:val>
                                            <p:strVal val="#ppt_x"/>
                                          </p:val>
                                        </p:tav>
                                      </p:tavLst>
                                    </p:anim>
                                    <p:animEffect transition="in" filter="wipe(righ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a:extLst>
              <a:ext uri="{FF2B5EF4-FFF2-40B4-BE49-F238E27FC236}">
                <a16:creationId xmlns:a16="http://schemas.microsoft.com/office/drawing/2014/main" xmlns="" id="{173187DB-5AD9-471D-916B-24080F74EE57}"/>
              </a:ext>
            </a:extLst>
          </p:cNvPr>
          <p:cNvSpPr/>
          <p:nvPr/>
        </p:nvSpPr>
        <p:spPr>
          <a:xfrm>
            <a:off x="2849203" y="915555"/>
            <a:ext cx="6766694" cy="1051656"/>
          </a:xfrm>
          <a:prstGeom prst="roundRect">
            <a:avLst>
              <a:gd name="adj" fmla="val 0"/>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zh-CN" sz="4000" dirty="0">
                <a:solidFill>
                  <a:schemeClr val="bg1"/>
                </a:solidFill>
                <a:latin typeface="Source Han Sans CN Medium" panose="020B0500000000000000" pitchFamily="34" charset="-128"/>
                <a:ea typeface="Source Han Sans CN Medium" panose="020B0500000000000000" pitchFamily="34" charset="-128"/>
              </a:rPr>
              <a:t>CONTENTS</a:t>
            </a:r>
            <a:endParaRPr lang="zh-CN" altLang="en-US" sz="4000" dirty="0">
              <a:solidFill>
                <a:schemeClr val="bg1"/>
              </a:solidFill>
              <a:latin typeface="Source Han Sans CN Medium" panose="020B0500000000000000" pitchFamily="34" charset="-128"/>
              <a:ea typeface="Source Han Sans CN Medium" panose="020B0500000000000000" pitchFamily="34" charset="-128"/>
            </a:endParaRPr>
          </a:p>
        </p:txBody>
      </p:sp>
      <p:grpSp>
        <p:nvGrpSpPr>
          <p:cNvPr id="25" name="组合 24">
            <a:extLst>
              <a:ext uri="{FF2B5EF4-FFF2-40B4-BE49-F238E27FC236}">
                <a16:creationId xmlns:a16="http://schemas.microsoft.com/office/drawing/2014/main" xmlns="" id="{DACC51CE-1001-4743-8E16-46EA5DB75724}"/>
              </a:ext>
            </a:extLst>
          </p:cNvPr>
          <p:cNvGrpSpPr/>
          <p:nvPr/>
        </p:nvGrpSpPr>
        <p:grpSpPr>
          <a:xfrm>
            <a:off x="2849203" y="2308925"/>
            <a:ext cx="6766694" cy="1462528"/>
            <a:chOff x="3078943" y="3555417"/>
            <a:chExt cx="7483300" cy="1617414"/>
          </a:xfrm>
          <a:solidFill>
            <a:srgbClr val="3C8677"/>
          </a:solidFill>
        </p:grpSpPr>
        <p:grpSp>
          <p:nvGrpSpPr>
            <p:cNvPr id="26" name="组合 25">
              <a:extLst>
                <a:ext uri="{FF2B5EF4-FFF2-40B4-BE49-F238E27FC236}">
                  <a16:creationId xmlns:a16="http://schemas.microsoft.com/office/drawing/2014/main" xmlns="" id="{D98A0C3C-E005-4FA1-B119-55389C60C181}"/>
                </a:ext>
              </a:extLst>
            </p:cNvPr>
            <p:cNvGrpSpPr/>
            <p:nvPr/>
          </p:nvGrpSpPr>
          <p:grpSpPr>
            <a:xfrm>
              <a:off x="3986724" y="3589448"/>
              <a:ext cx="2713464" cy="463420"/>
              <a:chOff x="-479340" y="3423480"/>
              <a:chExt cx="2713464" cy="463420"/>
            </a:xfrm>
            <a:grpFill/>
          </p:grpSpPr>
          <p:sp>
            <p:nvSpPr>
              <p:cNvPr id="40" name="燕尾形 80">
                <a:extLst>
                  <a:ext uri="{FF2B5EF4-FFF2-40B4-BE49-F238E27FC236}">
                    <a16:creationId xmlns:a16="http://schemas.microsoft.com/office/drawing/2014/main" xmlns="" id="{C57F526F-4FB3-4B64-B9EB-2A4172299403}"/>
                  </a:ext>
                </a:extLst>
              </p:cNvPr>
              <p:cNvSpPr/>
              <p:nvPr/>
            </p:nvSpPr>
            <p:spPr>
              <a:xfrm>
                <a:off x="-479340" y="3423480"/>
                <a:ext cx="2713464" cy="463420"/>
              </a:xfrm>
              <a:prstGeom prst="chevron">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0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41" name="矩形 40">
                <a:extLst>
                  <a:ext uri="{FF2B5EF4-FFF2-40B4-BE49-F238E27FC236}">
                    <a16:creationId xmlns:a16="http://schemas.microsoft.com/office/drawing/2014/main" xmlns="" id="{23FAC315-D1A3-415C-B1D0-675DCD150454}"/>
                  </a:ext>
                </a:extLst>
              </p:cNvPr>
              <p:cNvSpPr/>
              <p:nvPr/>
            </p:nvSpPr>
            <p:spPr>
              <a:xfrm>
                <a:off x="-179005" y="3456610"/>
                <a:ext cx="2126176" cy="374408"/>
              </a:xfrm>
              <a:prstGeom prst="rect">
                <a:avLst/>
              </a:prstGeom>
              <a:grpFill/>
              <a:ln>
                <a:noFill/>
              </a:ln>
            </p:spPr>
            <p:txBody>
              <a:bodyPr wrap="square">
                <a:spAutoFit/>
              </a:bodyPr>
              <a:lstStyle/>
              <a:p>
                <a:pPr algn="ctr" fontAlgn="base">
                  <a:spcBef>
                    <a:spcPct val="0"/>
                  </a:spcBef>
                  <a:spcAft>
                    <a:spcPct val="0"/>
                  </a:spcAft>
                </a:pPr>
                <a:r>
                  <a:rPr lang="en-US" altLang="zh-CN" sz="1600" dirty="0">
                    <a:solidFill>
                      <a:schemeClr val="bg1"/>
                    </a:solidFill>
                    <a:latin typeface="Source Han Sans CN Medium" panose="020B0500000000000000" pitchFamily="34" charset="-128"/>
                    <a:ea typeface="Source Han Sans CN Medium" panose="020B0500000000000000" pitchFamily="34" charset="-128"/>
                  </a:rPr>
                  <a:t>Title Preset</a:t>
                </a:r>
                <a:endParaRPr lang="zh-CN" altLang="en-US" sz="1600" dirty="0">
                  <a:solidFill>
                    <a:schemeClr val="bg1"/>
                  </a:solidFill>
                  <a:latin typeface="Source Han Sans CN Medium" panose="020B0500000000000000" pitchFamily="34" charset="-128"/>
                  <a:ea typeface="Source Han Sans CN Medium" panose="020B0500000000000000" pitchFamily="34" charset="-128"/>
                </a:endParaRPr>
              </a:p>
            </p:txBody>
          </p:sp>
        </p:grpSp>
        <p:grpSp>
          <p:nvGrpSpPr>
            <p:cNvPr id="27" name="组合 26">
              <a:extLst>
                <a:ext uri="{FF2B5EF4-FFF2-40B4-BE49-F238E27FC236}">
                  <a16:creationId xmlns:a16="http://schemas.microsoft.com/office/drawing/2014/main" xmlns="" id="{F64E0F3B-B999-4180-A0E5-5E640F2964C1}"/>
                </a:ext>
              </a:extLst>
            </p:cNvPr>
            <p:cNvGrpSpPr/>
            <p:nvPr/>
          </p:nvGrpSpPr>
          <p:grpSpPr>
            <a:xfrm>
              <a:off x="3986723" y="4672958"/>
              <a:ext cx="2713464" cy="463419"/>
              <a:chOff x="601632" y="4421076"/>
              <a:chExt cx="2713464" cy="463419"/>
            </a:xfrm>
            <a:grpFill/>
          </p:grpSpPr>
          <p:sp>
            <p:nvSpPr>
              <p:cNvPr id="38" name="燕尾形 78">
                <a:extLst>
                  <a:ext uri="{FF2B5EF4-FFF2-40B4-BE49-F238E27FC236}">
                    <a16:creationId xmlns:a16="http://schemas.microsoft.com/office/drawing/2014/main" xmlns="" id="{44795F98-BACA-439C-AF73-5949937A40FA}"/>
                  </a:ext>
                </a:extLst>
              </p:cNvPr>
              <p:cNvSpPr/>
              <p:nvPr/>
            </p:nvSpPr>
            <p:spPr>
              <a:xfrm>
                <a:off x="601632" y="4421076"/>
                <a:ext cx="2713464" cy="463419"/>
              </a:xfrm>
              <a:prstGeom prst="chevron">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0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39" name="矩形 38">
                <a:extLst>
                  <a:ext uri="{FF2B5EF4-FFF2-40B4-BE49-F238E27FC236}">
                    <a16:creationId xmlns:a16="http://schemas.microsoft.com/office/drawing/2014/main" xmlns="" id="{600A725F-BA67-49E5-9BC3-42A76F1C68B1}"/>
                  </a:ext>
                </a:extLst>
              </p:cNvPr>
              <p:cNvSpPr/>
              <p:nvPr/>
            </p:nvSpPr>
            <p:spPr>
              <a:xfrm>
                <a:off x="896474" y="4467333"/>
                <a:ext cx="2126176" cy="374408"/>
              </a:xfrm>
              <a:prstGeom prst="rect">
                <a:avLst/>
              </a:prstGeom>
              <a:grpFill/>
              <a:ln>
                <a:noFill/>
              </a:ln>
            </p:spPr>
            <p:txBody>
              <a:bodyPr wrap="square">
                <a:spAutoFit/>
              </a:bodyPr>
              <a:lstStyle/>
              <a:p>
                <a:pPr algn="ctr" fontAlgn="base">
                  <a:spcBef>
                    <a:spcPct val="0"/>
                  </a:spcBef>
                  <a:spcAft>
                    <a:spcPct val="0"/>
                  </a:spcAft>
                </a:pPr>
                <a:r>
                  <a:rPr lang="en-US" altLang="zh-CN" sz="1600" dirty="0">
                    <a:solidFill>
                      <a:schemeClr val="bg1"/>
                    </a:solidFill>
                    <a:latin typeface="Source Han Sans CN Medium" panose="020B0500000000000000" pitchFamily="34" charset="-128"/>
                    <a:ea typeface="Source Han Sans CN Medium" panose="020B0500000000000000" pitchFamily="34" charset="-128"/>
                  </a:rPr>
                  <a:t>Title Preset</a:t>
                </a:r>
                <a:endParaRPr lang="zh-CN" altLang="en-US" sz="1600" dirty="0">
                  <a:solidFill>
                    <a:schemeClr val="bg1"/>
                  </a:solidFill>
                  <a:latin typeface="Source Han Sans CN Medium" panose="020B0500000000000000" pitchFamily="34" charset="-128"/>
                  <a:ea typeface="Source Han Sans CN Medium" panose="020B0500000000000000" pitchFamily="34" charset="-128"/>
                </a:endParaRPr>
              </a:p>
            </p:txBody>
          </p:sp>
        </p:grpSp>
        <p:grpSp>
          <p:nvGrpSpPr>
            <p:cNvPr id="28" name="组合 27">
              <a:extLst>
                <a:ext uri="{FF2B5EF4-FFF2-40B4-BE49-F238E27FC236}">
                  <a16:creationId xmlns:a16="http://schemas.microsoft.com/office/drawing/2014/main" xmlns="" id="{3901B349-E7B6-498C-A9AB-090A18EFF408}"/>
                </a:ext>
              </a:extLst>
            </p:cNvPr>
            <p:cNvGrpSpPr/>
            <p:nvPr/>
          </p:nvGrpSpPr>
          <p:grpSpPr>
            <a:xfrm>
              <a:off x="7848779" y="3571121"/>
              <a:ext cx="2713464" cy="463420"/>
              <a:chOff x="5477851" y="3102699"/>
              <a:chExt cx="2713464" cy="463420"/>
            </a:xfrm>
            <a:grpFill/>
          </p:grpSpPr>
          <p:sp>
            <p:nvSpPr>
              <p:cNvPr id="36" name="燕尾形 76">
                <a:extLst>
                  <a:ext uri="{FF2B5EF4-FFF2-40B4-BE49-F238E27FC236}">
                    <a16:creationId xmlns:a16="http://schemas.microsoft.com/office/drawing/2014/main" xmlns="" id="{B0199207-1EAE-4B03-ABC2-19EE1571A79B}"/>
                  </a:ext>
                </a:extLst>
              </p:cNvPr>
              <p:cNvSpPr/>
              <p:nvPr/>
            </p:nvSpPr>
            <p:spPr>
              <a:xfrm>
                <a:off x="5477851" y="3102699"/>
                <a:ext cx="2713464" cy="463420"/>
              </a:xfrm>
              <a:prstGeom prst="chevron">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0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37" name="矩形 36">
                <a:extLst>
                  <a:ext uri="{FF2B5EF4-FFF2-40B4-BE49-F238E27FC236}">
                    <a16:creationId xmlns:a16="http://schemas.microsoft.com/office/drawing/2014/main" xmlns="" id="{A26E7D61-DEF4-493A-AAEE-765E7CD8973C}"/>
                  </a:ext>
                </a:extLst>
              </p:cNvPr>
              <p:cNvSpPr/>
              <p:nvPr/>
            </p:nvSpPr>
            <p:spPr>
              <a:xfrm>
                <a:off x="5778309" y="3146698"/>
                <a:ext cx="2126176" cy="374408"/>
              </a:xfrm>
              <a:prstGeom prst="rect">
                <a:avLst/>
              </a:prstGeom>
              <a:grpFill/>
              <a:ln>
                <a:noFill/>
              </a:ln>
            </p:spPr>
            <p:txBody>
              <a:bodyPr wrap="square">
                <a:spAutoFit/>
              </a:bodyPr>
              <a:lstStyle/>
              <a:p>
                <a:pPr algn="ctr" fontAlgn="base">
                  <a:spcBef>
                    <a:spcPct val="0"/>
                  </a:spcBef>
                  <a:spcAft>
                    <a:spcPct val="0"/>
                  </a:spcAft>
                </a:pPr>
                <a:r>
                  <a:rPr lang="en-US" altLang="zh-CN" sz="1600" dirty="0">
                    <a:solidFill>
                      <a:schemeClr val="bg1"/>
                    </a:solidFill>
                    <a:latin typeface="Source Han Sans CN Medium" panose="020B0500000000000000" pitchFamily="34" charset="-128"/>
                    <a:ea typeface="Source Han Sans CN Medium" panose="020B0500000000000000" pitchFamily="34" charset="-128"/>
                  </a:rPr>
                  <a:t>Title Preset</a:t>
                </a:r>
                <a:endParaRPr lang="zh-CN" altLang="en-US" sz="1600" dirty="0">
                  <a:solidFill>
                    <a:schemeClr val="bg1"/>
                  </a:solidFill>
                  <a:latin typeface="Source Han Sans CN Medium" panose="020B0500000000000000" pitchFamily="34" charset="-128"/>
                  <a:ea typeface="Source Han Sans CN Medium" panose="020B0500000000000000" pitchFamily="34" charset="-128"/>
                </a:endParaRPr>
              </a:p>
            </p:txBody>
          </p:sp>
        </p:grpSp>
        <p:grpSp>
          <p:nvGrpSpPr>
            <p:cNvPr id="29" name="组合 28">
              <a:extLst>
                <a:ext uri="{FF2B5EF4-FFF2-40B4-BE49-F238E27FC236}">
                  <a16:creationId xmlns:a16="http://schemas.microsoft.com/office/drawing/2014/main" xmlns="" id="{2B8321F4-9134-4096-AFF2-9EDAB577A687}"/>
                </a:ext>
              </a:extLst>
            </p:cNvPr>
            <p:cNvGrpSpPr/>
            <p:nvPr/>
          </p:nvGrpSpPr>
          <p:grpSpPr>
            <a:xfrm>
              <a:off x="7848779" y="4677987"/>
              <a:ext cx="2713464" cy="463420"/>
              <a:chOff x="4469387" y="4109137"/>
              <a:chExt cx="2713464" cy="463420"/>
            </a:xfrm>
            <a:grpFill/>
          </p:grpSpPr>
          <p:sp>
            <p:nvSpPr>
              <p:cNvPr id="34" name="燕尾形 74">
                <a:extLst>
                  <a:ext uri="{FF2B5EF4-FFF2-40B4-BE49-F238E27FC236}">
                    <a16:creationId xmlns:a16="http://schemas.microsoft.com/office/drawing/2014/main" xmlns="" id="{6D54C162-DBAE-4871-82B0-7B7DC38C0E83}"/>
                  </a:ext>
                </a:extLst>
              </p:cNvPr>
              <p:cNvSpPr/>
              <p:nvPr/>
            </p:nvSpPr>
            <p:spPr>
              <a:xfrm>
                <a:off x="4469387" y="4109137"/>
                <a:ext cx="2713464" cy="463420"/>
              </a:xfrm>
              <a:prstGeom prst="chevron">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0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35" name="矩形 34">
                <a:extLst>
                  <a:ext uri="{FF2B5EF4-FFF2-40B4-BE49-F238E27FC236}">
                    <a16:creationId xmlns:a16="http://schemas.microsoft.com/office/drawing/2014/main" xmlns="" id="{1335C1EF-EAE3-4E0E-8F02-E93311788870}"/>
                  </a:ext>
                </a:extLst>
              </p:cNvPr>
              <p:cNvSpPr/>
              <p:nvPr/>
            </p:nvSpPr>
            <p:spPr>
              <a:xfrm>
                <a:off x="4795453" y="4141392"/>
                <a:ext cx="2126176" cy="374408"/>
              </a:xfrm>
              <a:prstGeom prst="rect">
                <a:avLst/>
              </a:prstGeom>
              <a:grpFill/>
              <a:ln>
                <a:noFill/>
              </a:ln>
            </p:spPr>
            <p:txBody>
              <a:bodyPr wrap="square">
                <a:spAutoFit/>
              </a:bodyPr>
              <a:lstStyle/>
              <a:p>
                <a:pPr algn="ctr" fontAlgn="base">
                  <a:spcBef>
                    <a:spcPct val="0"/>
                  </a:spcBef>
                  <a:spcAft>
                    <a:spcPct val="0"/>
                  </a:spcAft>
                </a:pPr>
                <a:r>
                  <a:rPr lang="en-US" altLang="zh-CN" sz="1600" dirty="0">
                    <a:solidFill>
                      <a:schemeClr val="bg1"/>
                    </a:solidFill>
                    <a:latin typeface="Source Han Sans CN Medium" panose="020B0500000000000000" pitchFamily="34" charset="-128"/>
                    <a:ea typeface="Source Han Sans CN Medium" panose="020B0500000000000000" pitchFamily="34" charset="-128"/>
                  </a:rPr>
                  <a:t>Title Preset</a:t>
                </a:r>
                <a:endParaRPr lang="zh-CN" altLang="en-US" sz="1600" dirty="0">
                  <a:solidFill>
                    <a:schemeClr val="bg1"/>
                  </a:solidFill>
                  <a:latin typeface="Source Han Sans CN Medium" panose="020B0500000000000000" pitchFamily="34" charset="-128"/>
                  <a:ea typeface="Source Han Sans CN Medium" panose="020B0500000000000000" pitchFamily="34" charset="-128"/>
                </a:endParaRPr>
              </a:p>
            </p:txBody>
          </p:sp>
        </p:grpSp>
        <p:sp>
          <p:nvSpPr>
            <p:cNvPr id="30" name="TextBox 33">
              <a:extLst>
                <a:ext uri="{FF2B5EF4-FFF2-40B4-BE49-F238E27FC236}">
                  <a16:creationId xmlns:a16="http://schemas.microsoft.com/office/drawing/2014/main" xmlns="" id="{F3895ADA-B34C-4531-B4BE-595F1C7DA871}"/>
                </a:ext>
              </a:extLst>
            </p:cNvPr>
            <p:cNvSpPr txBox="1"/>
            <p:nvPr/>
          </p:nvSpPr>
          <p:spPr>
            <a:xfrm>
              <a:off x="3078946" y="3573747"/>
              <a:ext cx="718518" cy="510548"/>
            </a:xfrm>
            <a:prstGeom prst="rect">
              <a:avLst/>
            </a:prstGeom>
            <a:grpFill/>
            <a:ln w="76200">
              <a:noFill/>
            </a:ln>
          </p:spPr>
          <p:txBody>
            <a:bodyPr wrap="square" lIns="91433" tIns="45716" rIns="91433" bIns="45716" rtlCol="0">
              <a:spAutoFit/>
            </a:bodyPr>
            <a:lstStyle/>
            <a:p>
              <a:pPr algn="ctr"/>
              <a:r>
                <a:rPr lang="en-US" altLang="zh-CN" sz="2400" dirty="0">
                  <a:solidFill>
                    <a:schemeClr val="bg1"/>
                  </a:solidFill>
                  <a:latin typeface="Source Han Sans CN Medium" panose="020B0500000000000000" pitchFamily="34" charset="-128"/>
                  <a:ea typeface="Source Han Sans CN Medium" panose="020B0500000000000000" pitchFamily="34" charset="-128"/>
                </a:rPr>
                <a:t>1</a:t>
              </a: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31" name="TextBox 34">
              <a:extLst>
                <a:ext uri="{FF2B5EF4-FFF2-40B4-BE49-F238E27FC236}">
                  <a16:creationId xmlns:a16="http://schemas.microsoft.com/office/drawing/2014/main" xmlns="" id="{1D274322-6DD5-4F77-BCA8-60173B6CB98C}"/>
                </a:ext>
              </a:extLst>
            </p:cNvPr>
            <p:cNvSpPr txBox="1"/>
            <p:nvPr/>
          </p:nvSpPr>
          <p:spPr>
            <a:xfrm>
              <a:off x="3078943" y="4657253"/>
              <a:ext cx="718518" cy="510548"/>
            </a:xfrm>
            <a:prstGeom prst="rect">
              <a:avLst/>
            </a:prstGeom>
            <a:grpFill/>
            <a:ln w="76200">
              <a:noFill/>
            </a:ln>
          </p:spPr>
          <p:txBody>
            <a:bodyPr wrap="square" lIns="91433" tIns="45716" rIns="91433" bIns="45716" rtlCol="0">
              <a:spAutoFit/>
            </a:bodyPr>
            <a:lstStyle/>
            <a:p>
              <a:pPr algn="ctr"/>
              <a:r>
                <a:rPr lang="en-US" altLang="zh-CN" sz="2400" dirty="0">
                  <a:solidFill>
                    <a:schemeClr val="bg1"/>
                  </a:solidFill>
                  <a:latin typeface="Source Han Sans CN Medium" panose="020B0500000000000000" pitchFamily="34" charset="-128"/>
                  <a:ea typeface="Source Han Sans CN Medium" panose="020B0500000000000000" pitchFamily="34" charset="-128"/>
                </a:rPr>
                <a:t>2</a:t>
              </a: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32" name="TextBox 35">
              <a:extLst>
                <a:ext uri="{FF2B5EF4-FFF2-40B4-BE49-F238E27FC236}">
                  <a16:creationId xmlns:a16="http://schemas.microsoft.com/office/drawing/2014/main" xmlns="" id="{3EC0A380-9176-45FA-81E1-8D3685185C8F}"/>
                </a:ext>
              </a:extLst>
            </p:cNvPr>
            <p:cNvSpPr txBox="1"/>
            <p:nvPr/>
          </p:nvSpPr>
          <p:spPr>
            <a:xfrm>
              <a:off x="6941000" y="3555417"/>
              <a:ext cx="718518" cy="510548"/>
            </a:xfrm>
            <a:prstGeom prst="rect">
              <a:avLst/>
            </a:prstGeom>
            <a:grpFill/>
            <a:ln w="76200">
              <a:noFill/>
            </a:ln>
          </p:spPr>
          <p:txBody>
            <a:bodyPr wrap="square" lIns="91433" tIns="45716" rIns="91433" bIns="45716" rtlCol="0">
              <a:spAutoFit/>
            </a:bodyPr>
            <a:lstStyle/>
            <a:p>
              <a:pPr algn="ctr"/>
              <a:r>
                <a:rPr lang="en-US" altLang="zh-CN" sz="2400" dirty="0">
                  <a:solidFill>
                    <a:schemeClr val="bg1"/>
                  </a:solidFill>
                  <a:latin typeface="Source Han Sans CN Medium" panose="020B0500000000000000" pitchFamily="34" charset="-128"/>
                  <a:ea typeface="Source Han Sans CN Medium" panose="020B0500000000000000" pitchFamily="34" charset="-128"/>
                </a:rPr>
                <a:t>3</a:t>
              </a: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33" name="TextBox 36">
              <a:extLst>
                <a:ext uri="{FF2B5EF4-FFF2-40B4-BE49-F238E27FC236}">
                  <a16:creationId xmlns:a16="http://schemas.microsoft.com/office/drawing/2014/main" xmlns="" id="{D55F9D91-8DFA-4302-AC27-C98FD25EDAE2}"/>
                </a:ext>
              </a:extLst>
            </p:cNvPr>
            <p:cNvSpPr txBox="1"/>
            <p:nvPr/>
          </p:nvSpPr>
          <p:spPr>
            <a:xfrm>
              <a:off x="6940999" y="4662283"/>
              <a:ext cx="718518" cy="510548"/>
            </a:xfrm>
            <a:prstGeom prst="rect">
              <a:avLst/>
            </a:prstGeom>
            <a:grpFill/>
            <a:ln w="76200">
              <a:noFill/>
            </a:ln>
          </p:spPr>
          <p:txBody>
            <a:bodyPr wrap="square" lIns="91433" tIns="45716" rIns="91433" bIns="45716" rtlCol="0">
              <a:spAutoFit/>
            </a:bodyPr>
            <a:lstStyle/>
            <a:p>
              <a:pPr algn="ctr"/>
              <a:r>
                <a:rPr lang="en-US" altLang="zh-CN" sz="2400" dirty="0">
                  <a:solidFill>
                    <a:schemeClr val="bg1"/>
                  </a:solidFill>
                  <a:latin typeface="Source Han Sans CN Medium" panose="020B0500000000000000" pitchFamily="34" charset="-128"/>
                  <a:ea typeface="Source Han Sans CN Medium" panose="020B0500000000000000" pitchFamily="34" charset="-128"/>
                </a:rPr>
                <a:t>4</a:t>
              </a: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grpSp>
      <p:pic>
        <p:nvPicPr>
          <p:cNvPr id="3" name="Imagen 2"/>
          <p:cNvPicPr>
            <a:picLocks noChangeAspect="1"/>
          </p:cNvPicPr>
          <p:nvPr/>
        </p:nvPicPr>
        <p:blipFill>
          <a:blip r:embed="rId3"/>
          <a:stretch>
            <a:fillRect/>
          </a:stretch>
        </p:blipFill>
        <p:spPr>
          <a:xfrm>
            <a:off x="480488" y="5066053"/>
            <a:ext cx="1773727" cy="1370607"/>
          </a:xfrm>
          <a:prstGeom prst="rect">
            <a:avLst/>
          </a:prstGeom>
        </p:spPr>
      </p:pic>
      <p:pic>
        <p:nvPicPr>
          <p:cNvPr id="42" name="Imagen 41"/>
          <p:cNvPicPr>
            <a:picLocks noChangeAspect="1"/>
          </p:cNvPicPr>
          <p:nvPr/>
        </p:nvPicPr>
        <p:blipFill>
          <a:blip r:embed="rId3"/>
          <a:stretch>
            <a:fillRect/>
          </a:stretch>
        </p:blipFill>
        <p:spPr>
          <a:xfrm>
            <a:off x="2397842" y="5066053"/>
            <a:ext cx="1773727" cy="1370607"/>
          </a:xfrm>
          <a:prstGeom prst="rect">
            <a:avLst/>
          </a:prstGeom>
        </p:spPr>
      </p:pic>
      <p:pic>
        <p:nvPicPr>
          <p:cNvPr id="43" name="Imagen 42"/>
          <p:cNvPicPr>
            <a:picLocks noChangeAspect="1"/>
          </p:cNvPicPr>
          <p:nvPr/>
        </p:nvPicPr>
        <p:blipFill>
          <a:blip r:embed="rId3"/>
          <a:stretch>
            <a:fillRect/>
          </a:stretch>
        </p:blipFill>
        <p:spPr>
          <a:xfrm>
            <a:off x="4315196" y="5075170"/>
            <a:ext cx="1773727" cy="1370607"/>
          </a:xfrm>
          <a:prstGeom prst="rect">
            <a:avLst/>
          </a:prstGeom>
        </p:spPr>
      </p:pic>
      <p:pic>
        <p:nvPicPr>
          <p:cNvPr id="44" name="Imagen 43"/>
          <p:cNvPicPr>
            <a:picLocks noChangeAspect="1"/>
          </p:cNvPicPr>
          <p:nvPr/>
        </p:nvPicPr>
        <p:blipFill>
          <a:blip r:embed="rId3"/>
          <a:stretch>
            <a:fillRect/>
          </a:stretch>
        </p:blipFill>
        <p:spPr>
          <a:xfrm>
            <a:off x="6232550" y="5090728"/>
            <a:ext cx="1773727" cy="1370607"/>
          </a:xfrm>
          <a:prstGeom prst="rect">
            <a:avLst/>
          </a:prstGeom>
        </p:spPr>
      </p:pic>
      <p:pic>
        <p:nvPicPr>
          <p:cNvPr id="45" name="Imagen 44"/>
          <p:cNvPicPr>
            <a:picLocks noChangeAspect="1"/>
          </p:cNvPicPr>
          <p:nvPr/>
        </p:nvPicPr>
        <p:blipFill>
          <a:blip r:embed="rId3"/>
          <a:stretch>
            <a:fillRect/>
          </a:stretch>
        </p:blipFill>
        <p:spPr>
          <a:xfrm>
            <a:off x="8144575" y="5065143"/>
            <a:ext cx="1773727" cy="1370607"/>
          </a:xfrm>
          <a:prstGeom prst="rect">
            <a:avLst/>
          </a:prstGeom>
        </p:spPr>
      </p:pic>
      <p:pic>
        <p:nvPicPr>
          <p:cNvPr id="46" name="Imagen 45"/>
          <p:cNvPicPr>
            <a:picLocks noChangeAspect="1"/>
          </p:cNvPicPr>
          <p:nvPr/>
        </p:nvPicPr>
        <p:blipFill>
          <a:blip r:embed="rId3"/>
          <a:stretch>
            <a:fillRect/>
          </a:stretch>
        </p:blipFill>
        <p:spPr>
          <a:xfrm>
            <a:off x="10056600" y="5065142"/>
            <a:ext cx="1773727" cy="1370607"/>
          </a:xfrm>
          <a:prstGeom prst="rect">
            <a:avLst/>
          </a:prstGeom>
        </p:spPr>
      </p:pic>
      <p:sp>
        <p:nvSpPr>
          <p:cNvPr id="47" name="TextBox 22">
            <a:extLst>
              <a:ext uri="{FF2B5EF4-FFF2-40B4-BE49-F238E27FC236}">
                <a16:creationId xmlns="" xmlns:a16="http://schemas.microsoft.com/office/drawing/2014/main" id="{B39BBCAE-CDA3-4D17-88DE-EC4FBCC3278B}"/>
              </a:ext>
            </a:extLst>
          </p:cNvPr>
          <p:cNvSpPr txBox="1"/>
          <p:nvPr/>
        </p:nvSpPr>
        <p:spPr>
          <a:xfrm>
            <a:off x="881093" y="4181319"/>
            <a:ext cx="303349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8" name="TextBox 22">
            <a:extLst>
              <a:ext uri="{FF2B5EF4-FFF2-40B4-BE49-F238E27FC236}">
                <a16:creationId xmlns="" xmlns:a16="http://schemas.microsoft.com/office/drawing/2014/main" id="{B39BBCAE-CDA3-4D17-88DE-EC4FBCC3278B}"/>
              </a:ext>
            </a:extLst>
          </p:cNvPr>
          <p:cNvSpPr txBox="1"/>
          <p:nvPr/>
        </p:nvSpPr>
        <p:spPr>
          <a:xfrm>
            <a:off x="8418404" y="4181318"/>
            <a:ext cx="303349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9" name="TextBox 22">
            <a:extLst>
              <a:ext uri="{FF2B5EF4-FFF2-40B4-BE49-F238E27FC236}">
                <a16:creationId xmlns="" xmlns:a16="http://schemas.microsoft.com/office/drawing/2014/main" id="{B39BBCAE-CDA3-4D17-88DE-EC4FBCC3278B}"/>
              </a:ext>
            </a:extLst>
          </p:cNvPr>
          <p:cNvSpPr txBox="1"/>
          <p:nvPr/>
        </p:nvSpPr>
        <p:spPr>
          <a:xfrm>
            <a:off x="4649748" y="4181683"/>
            <a:ext cx="3033498"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186888782"/>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 y="0"/>
            <a:ext cx="3962401" cy="6858000"/>
          </a:xfrm>
          <a:prstGeom prst="rect">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 Placeholder 1"/>
          <p:cNvSpPr>
            <a:spLocks noGrp="1"/>
          </p:cNvSpPr>
          <p:nvPr>
            <p:ph type="body" sz="quarter" idx="16"/>
          </p:nvPr>
        </p:nvSpPr>
        <p:spPr>
          <a:xfrm>
            <a:off x="4141867" y="881566"/>
            <a:ext cx="7740001" cy="724247"/>
          </a:xfrm>
          <a:prstGeom prst="rect">
            <a:avLst/>
          </a:prstGeom>
        </p:spPr>
        <p:txBody>
          <a:bodyPr>
            <a:normAutofit fontScale="92500" lnSpcReduction="10000"/>
          </a:bodyPr>
          <a:lstStyle/>
          <a:p>
            <a:pPr algn="l"/>
            <a:r>
              <a:rPr lang="en-US" b="1" dirty="0">
                <a:solidFill>
                  <a:srgbClr val="3C8677"/>
                </a:solidFill>
              </a:rPr>
              <a:t>Infographic Style</a:t>
            </a:r>
          </a:p>
        </p:txBody>
      </p:sp>
      <p:sp>
        <p:nvSpPr>
          <p:cNvPr id="12" name="Rounded Rectangle 16">
            <a:extLst>
              <a:ext uri="{FF2B5EF4-FFF2-40B4-BE49-F238E27FC236}">
                <a16:creationId xmlns="" xmlns:a16="http://schemas.microsoft.com/office/drawing/2014/main" id="{7FEBC2EB-2009-4788-A241-D3A2A167D8C6}"/>
              </a:ext>
            </a:extLst>
          </p:cNvPr>
          <p:cNvSpPr/>
          <p:nvPr/>
        </p:nvSpPr>
        <p:spPr>
          <a:xfrm>
            <a:off x="4091096" y="2096950"/>
            <a:ext cx="7740000" cy="355848"/>
          </a:xfrm>
          <a:prstGeom prst="roundRect">
            <a:avLst>
              <a:gd name="adj" fmla="val 50000"/>
            </a:avLst>
          </a:prstGeom>
          <a:solidFill>
            <a:srgbClr val="3C86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7">
            <a:extLst>
              <a:ext uri="{FF2B5EF4-FFF2-40B4-BE49-F238E27FC236}">
                <a16:creationId xmlns="" xmlns:a16="http://schemas.microsoft.com/office/drawing/2014/main" id="{28FB6A07-8DCF-42F8-9DE6-63A2D33F840A}"/>
              </a:ext>
            </a:extLst>
          </p:cNvPr>
          <p:cNvSpPr/>
          <p:nvPr/>
        </p:nvSpPr>
        <p:spPr>
          <a:xfrm>
            <a:off x="4091096" y="2096950"/>
            <a:ext cx="5094283" cy="355848"/>
          </a:xfrm>
          <a:prstGeom prst="roundRect">
            <a:avLst>
              <a:gd name="adj" fmla="val 50000"/>
            </a:avLst>
          </a:prstGeom>
          <a:gradFill>
            <a:gsLst>
              <a:gs pos="0">
                <a:schemeClr val="accent1"/>
              </a:gs>
              <a:gs pos="96000">
                <a:schemeClr val="accent1">
                  <a:lumMod val="75000"/>
                </a:schemeClr>
              </a:gs>
            </a:gsLst>
            <a:lin ang="19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직사각형 6">
            <a:extLst>
              <a:ext uri="{FF2B5EF4-FFF2-40B4-BE49-F238E27FC236}">
                <a16:creationId xmlns="" xmlns:a16="http://schemas.microsoft.com/office/drawing/2014/main" id="{40C09970-A915-43C3-A450-D4245E3B1ECE}"/>
              </a:ext>
            </a:extLst>
          </p:cNvPr>
          <p:cNvSpPr/>
          <p:nvPr/>
        </p:nvSpPr>
        <p:spPr>
          <a:xfrm>
            <a:off x="4332797" y="2481551"/>
            <a:ext cx="7358142" cy="461665"/>
          </a:xfrm>
          <a:prstGeom prst="rect">
            <a:avLst/>
          </a:prstGeom>
        </p:spPr>
        <p:txBody>
          <a:bodyPr wrap="square">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p>
        </p:txBody>
      </p:sp>
      <p:sp>
        <p:nvSpPr>
          <p:cNvPr id="15" name="직사각형 43">
            <a:extLst>
              <a:ext uri="{FF2B5EF4-FFF2-40B4-BE49-F238E27FC236}">
                <a16:creationId xmlns="" xmlns:a16="http://schemas.microsoft.com/office/drawing/2014/main" id="{33780627-BEC6-4308-9A02-B4F4D61E9487}"/>
              </a:ext>
            </a:extLst>
          </p:cNvPr>
          <p:cNvSpPr/>
          <p:nvPr/>
        </p:nvSpPr>
        <p:spPr>
          <a:xfrm>
            <a:off x="4332797" y="2120986"/>
            <a:ext cx="2554065" cy="307777"/>
          </a:xfrm>
          <a:prstGeom prst="rect">
            <a:avLst/>
          </a:prstGeom>
        </p:spPr>
        <p:txBody>
          <a:bodyPr wrap="square" anchor="ctr">
            <a:spAutoFit/>
          </a:bodyPr>
          <a:lstStyle/>
          <a:p>
            <a:r>
              <a:rPr lang="en-US" altLang="ko-KR" sz="1400" b="1" dirty="0">
                <a:solidFill>
                  <a:schemeClr val="bg1"/>
                </a:solidFill>
              </a:rPr>
              <a:t>Add Text Here</a:t>
            </a:r>
            <a:endParaRPr lang="ko-KR" altLang="en-US" sz="1400" b="1" dirty="0">
              <a:solidFill>
                <a:schemeClr val="bg1"/>
              </a:solidFill>
            </a:endParaRPr>
          </a:p>
        </p:txBody>
      </p:sp>
      <p:sp>
        <p:nvSpPr>
          <p:cNvPr id="17" name="Rounded Rectangle 19">
            <a:extLst>
              <a:ext uri="{FF2B5EF4-FFF2-40B4-BE49-F238E27FC236}">
                <a16:creationId xmlns="" xmlns:a16="http://schemas.microsoft.com/office/drawing/2014/main" id="{FCAEFC95-2BF9-437E-9C79-DD1B20EC57F1}"/>
              </a:ext>
            </a:extLst>
          </p:cNvPr>
          <p:cNvSpPr/>
          <p:nvPr/>
        </p:nvSpPr>
        <p:spPr>
          <a:xfrm>
            <a:off x="4091096" y="3200705"/>
            <a:ext cx="7740000" cy="355848"/>
          </a:xfrm>
          <a:prstGeom prst="roundRect">
            <a:avLst>
              <a:gd name="adj" fmla="val 50000"/>
            </a:avLst>
          </a:prstGeom>
          <a:solidFill>
            <a:srgbClr val="3C86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0">
            <a:extLst>
              <a:ext uri="{FF2B5EF4-FFF2-40B4-BE49-F238E27FC236}">
                <a16:creationId xmlns="" xmlns:a16="http://schemas.microsoft.com/office/drawing/2014/main" id="{C5AAF66A-052B-454F-98C4-E0850990C015}"/>
              </a:ext>
            </a:extLst>
          </p:cNvPr>
          <p:cNvSpPr/>
          <p:nvPr/>
        </p:nvSpPr>
        <p:spPr>
          <a:xfrm>
            <a:off x="4091096" y="3200705"/>
            <a:ext cx="3640686" cy="355848"/>
          </a:xfrm>
          <a:prstGeom prst="roundRect">
            <a:avLst>
              <a:gd name="adj" fmla="val 50000"/>
            </a:avLst>
          </a:prstGeom>
          <a:gradFill>
            <a:gsLst>
              <a:gs pos="0">
                <a:schemeClr val="accent2"/>
              </a:gs>
              <a:gs pos="96000">
                <a:schemeClr val="accent2">
                  <a:lumMod val="75000"/>
                </a:schemeClr>
              </a:gs>
            </a:gsLst>
            <a:lin ang="19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직사각형 40">
            <a:extLst>
              <a:ext uri="{FF2B5EF4-FFF2-40B4-BE49-F238E27FC236}">
                <a16:creationId xmlns="" xmlns:a16="http://schemas.microsoft.com/office/drawing/2014/main" id="{33DC8F87-32A5-4CDB-A40E-A480D4298674}"/>
              </a:ext>
            </a:extLst>
          </p:cNvPr>
          <p:cNvSpPr/>
          <p:nvPr/>
        </p:nvSpPr>
        <p:spPr>
          <a:xfrm>
            <a:off x="4332797" y="3585037"/>
            <a:ext cx="7358142" cy="461665"/>
          </a:xfrm>
          <a:prstGeom prst="rect">
            <a:avLst/>
          </a:prstGeom>
        </p:spPr>
        <p:txBody>
          <a:bodyPr wrap="square">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p>
        </p:txBody>
      </p:sp>
      <p:sp>
        <p:nvSpPr>
          <p:cNvPr id="20" name="직사각형 44">
            <a:extLst>
              <a:ext uri="{FF2B5EF4-FFF2-40B4-BE49-F238E27FC236}">
                <a16:creationId xmlns="" xmlns:a16="http://schemas.microsoft.com/office/drawing/2014/main" id="{D424D306-0465-4065-925D-7E584E1EE3A9}"/>
              </a:ext>
            </a:extLst>
          </p:cNvPr>
          <p:cNvSpPr/>
          <p:nvPr/>
        </p:nvSpPr>
        <p:spPr>
          <a:xfrm>
            <a:off x="4332797" y="3224741"/>
            <a:ext cx="2554065" cy="307777"/>
          </a:xfrm>
          <a:prstGeom prst="rect">
            <a:avLst/>
          </a:prstGeom>
        </p:spPr>
        <p:txBody>
          <a:bodyPr wrap="square" anchor="ctr">
            <a:spAutoFit/>
          </a:bodyPr>
          <a:lstStyle/>
          <a:p>
            <a:r>
              <a:rPr lang="en-US" altLang="ko-KR" sz="1400" b="1" dirty="0">
                <a:solidFill>
                  <a:schemeClr val="bg1"/>
                </a:solidFill>
              </a:rPr>
              <a:t>Add Text Here</a:t>
            </a:r>
            <a:endParaRPr lang="ko-KR" altLang="en-US" sz="1400" b="1" dirty="0">
              <a:solidFill>
                <a:schemeClr val="bg1"/>
              </a:solidFill>
            </a:endParaRPr>
          </a:p>
        </p:txBody>
      </p:sp>
      <p:sp>
        <p:nvSpPr>
          <p:cNvPr id="22" name="Rounded Rectangle 22">
            <a:extLst>
              <a:ext uri="{FF2B5EF4-FFF2-40B4-BE49-F238E27FC236}">
                <a16:creationId xmlns="" xmlns:a16="http://schemas.microsoft.com/office/drawing/2014/main" id="{6498D84D-3788-44B6-8E48-7DE2207533D1}"/>
              </a:ext>
            </a:extLst>
          </p:cNvPr>
          <p:cNvSpPr/>
          <p:nvPr/>
        </p:nvSpPr>
        <p:spPr>
          <a:xfrm>
            <a:off x="4091096" y="4304460"/>
            <a:ext cx="7740000" cy="355848"/>
          </a:xfrm>
          <a:prstGeom prst="roundRect">
            <a:avLst>
              <a:gd name="adj" fmla="val 50000"/>
            </a:avLst>
          </a:prstGeom>
          <a:solidFill>
            <a:srgbClr val="3C86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3">
            <a:extLst>
              <a:ext uri="{FF2B5EF4-FFF2-40B4-BE49-F238E27FC236}">
                <a16:creationId xmlns="" xmlns:a16="http://schemas.microsoft.com/office/drawing/2014/main" id="{3EA1D5CB-66EA-4509-A549-B1E9390EC808}"/>
              </a:ext>
            </a:extLst>
          </p:cNvPr>
          <p:cNvSpPr/>
          <p:nvPr/>
        </p:nvSpPr>
        <p:spPr>
          <a:xfrm>
            <a:off x="4091095" y="4304460"/>
            <a:ext cx="6306065" cy="355848"/>
          </a:xfrm>
          <a:prstGeom prst="roundRect">
            <a:avLst>
              <a:gd name="adj" fmla="val 50000"/>
            </a:avLst>
          </a:prstGeom>
          <a:gradFill>
            <a:gsLst>
              <a:gs pos="0">
                <a:schemeClr val="accent3"/>
              </a:gs>
              <a:gs pos="96000">
                <a:schemeClr val="accent3">
                  <a:lumMod val="75000"/>
                </a:schemeClr>
              </a:gs>
            </a:gsLst>
            <a:lin ang="19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직사각형 41">
            <a:extLst>
              <a:ext uri="{FF2B5EF4-FFF2-40B4-BE49-F238E27FC236}">
                <a16:creationId xmlns="" xmlns:a16="http://schemas.microsoft.com/office/drawing/2014/main" id="{4FABDC93-022C-49F1-8C09-659305C27015}"/>
              </a:ext>
            </a:extLst>
          </p:cNvPr>
          <p:cNvSpPr/>
          <p:nvPr/>
        </p:nvSpPr>
        <p:spPr>
          <a:xfrm>
            <a:off x="4332797" y="4688523"/>
            <a:ext cx="7358142" cy="461665"/>
          </a:xfrm>
          <a:prstGeom prst="rect">
            <a:avLst/>
          </a:prstGeom>
        </p:spPr>
        <p:txBody>
          <a:bodyPr wrap="square">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p>
        </p:txBody>
      </p:sp>
      <p:sp>
        <p:nvSpPr>
          <p:cNvPr id="25" name="직사각형 45">
            <a:extLst>
              <a:ext uri="{FF2B5EF4-FFF2-40B4-BE49-F238E27FC236}">
                <a16:creationId xmlns="" xmlns:a16="http://schemas.microsoft.com/office/drawing/2014/main" id="{21ED1FEC-45D9-4537-A6BA-2451227344F7}"/>
              </a:ext>
            </a:extLst>
          </p:cNvPr>
          <p:cNvSpPr/>
          <p:nvPr/>
        </p:nvSpPr>
        <p:spPr>
          <a:xfrm>
            <a:off x="4332797" y="4328496"/>
            <a:ext cx="2554065" cy="307777"/>
          </a:xfrm>
          <a:prstGeom prst="rect">
            <a:avLst/>
          </a:prstGeom>
        </p:spPr>
        <p:txBody>
          <a:bodyPr wrap="square" anchor="ctr">
            <a:spAutoFit/>
          </a:bodyPr>
          <a:lstStyle/>
          <a:p>
            <a:r>
              <a:rPr lang="en-US" altLang="ko-KR" sz="1400" b="1" dirty="0">
                <a:solidFill>
                  <a:schemeClr val="bg1"/>
                </a:solidFill>
              </a:rPr>
              <a:t>Add Text Here</a:t>
            </a:r>
            <a:endParaRPr lang="ko-KR" altLang="en-US" sz="1400" b="1" dirty="0">
              <a:solidFill>
                <a:schemeClr val="bg1"/>
              </a:solidFill>
            </a:endParaRPr>
          </a:p>
        </p:txBody>
      </p:sp>
      <p:sp>
        <p:nvSpPr>
          <p:cNvPr id="27" name="Rounded Rectangle 25">
            <a:extLst>
              <a:ext uri="{FF2B5EF4-FFF2-40B4-BE49-F238E27FC236}">
                <a16:creationId xmlns="" xmlns:a16="http://schemas.microsoft.com/office/drawing/2014/main" id="{B2E22E42-259D-4A6D-926B-883B5E22EE2D}"/>
              </a:ext>
            </a:extLst>
          </p:cNvPr>
          <p:cNvSpPr/>
          <p:nvPr/>
        </p:nvSpPr>
        <p:spPr>
          <a:xfrm>
            <a:off x="4091096" y="5408216"/>
            <a:ext cx="7740000" cy="355848"/>
          </a:xfrm>
          <a:prstGeom prst="roundRect">
            <a:avLst>
              <a:gd name="adj" fmla="val 50000"/>
            </a:avLst>
          </a:prstGeom>
          <a:solidFill>
            <a:srgbClr val="3C86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6">
            <a:extLst>
              <a:ext uri="{FF2B5EF4-FFF2-40B4-BE49-F238E27FC236}">
                <a16:creationId xmlns="" xmlns:a16="http://schemas.microsoft.com/office/drawing/2014/main" id="{CA228658-5D3B-42A5-ADFE-8C9A30BF5C51}"/>
              </a:ext>
            </a:extLst>
          </p:cNvPr>
          <p:cNvSpPr/>
          <p:nvPr/>
        </p:nvSpPr>
        <p:spPr>
          <a:xfrm>
            <a:off x="4091097" y="5408216"/>
            <a:ext cx="4321622" cy="355848"/>
          </a:xfrm>
          <a:prstGeom prst="roundRect">
            <a:avLst>
              <a:gd name="adj" fmla="val 50000"/>
            </a:avLst>
          </a:prstGeom>
          <a:gradFill>
            <a:gsLst>
              <a:gs pos="0">
                <a:schemeClr val="accent4"/>
              </a:gs>
              <a:gs pos="96000">
                <a:schemeClr val="accent4">
                  <a:lumMod val="75000"/>
                </a:schemeClr>
              </a:gs>
            </a:gsLst>
            <a:lin ang="19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직사각형 42">
            <a:extLst>
              <a:ext uri="{FF2B5EF4-FFF2-40B4-BE49-F238E27FC236}">
                <a16:creationId xmlns="" xmlns:a16="http://schemas.microsoft.com/office/drawing/2014/main" id="{D35FCD5E-CC49-4C28-BD23-1DFCC2C03089}"/>
              </a:ext>
            </a:extLst>
          </p:cNvPr>
          <p:cNvSpPr/>
          <p:nvPr/>
        </p:nvSpPr>
        <p:spPr>
          <a:xfrm>
            <a:off x="4332797" y="5792008"/>
            <a:ext cx="7358142" cy="461665"/>
          </a:xfrm>
          <a:prstGeom prst="rect">
            <a:avLst/>
          </a:prstGeom>
        </p:spPr>
        <p:txBody>
          <a:bodyPr wrap="square">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p>
        </p:txBody>
      </p:sp>
      <p:sp>
        <p:nvSpPr>
          <p:cNvPr id="30" name="직사각형 46">
            <a:extLst>
              <a:ext uri="{FF2B5EF4-FFF2-40B4-BE49-F238E27FC236}">
                <a16:creationId xmlns="" xmlns:a16="http://schemas.microsoft.com/office/drawing/2014/main" id="{FCBDFAD8-ECDB-4B44-9013-BC49AB85619E}"/>
              </a:ext>
            </a:extLst>
          </p:cNvPr>
          <p:cNvSpPr/>
          <p:nvPr/>
        </p:nvSpPr>
        <p:spPr>
          <a:xfrm>
            <a:off x="4332797" y="5432252"/>
            <a:ext cx="2554065" cy="307777"/>
          </a:xfrm>
          <a:prstGeom prst="rect">
            <a:avLst/>
          </a:prstGeom>
        </p:spPr>
        <p:txBody>
          <a:bodyPr wrap="square" anchor="ctr">
            <a:spAutoFit/>
          </a:bodyPr>
          <a:lstStyle/>
          <a:p>
            <a:r>
              <a:rPr lang="en-US" altLang="ko-KR" sz="1400" b="1" dirty="0">
                <a:solidFill>
                  <a:schemeClr val="bg1"/>
                </a:solidFill>
              </a:rPr>
              <a:t>Add Text Here</a:t>
            </a:r>
            <a:endParaRPr lang="ko-KR" altLang="en-US" sz="1400" b="1" dirty="0">
              <a:solidFill>
                <a:schemeClr val="bg1"/>
              </a:solidFill>
            </a:endParaRPr>
          </a:p>
        </p:txBody>
      </p:sp>
      <p:grpSp>
        <p:nvGrpSpPr>
          <p:cNvPr id="26" name="Grupo 25"/>
          <p:cNvGrpSpPr/>
          <p:nvPr/>
        </p:nvGrpSpPr>
        <p:grpSpPr>
          <a:xfrm>
            <a:off x="615108" y="760993"/>
            <a:ext cx="2681839" cy="6109751"/>
            <a:chOff x="10202429" y="-73109"/>
            <a:chExt cx="829746" cy="1890323"/>
          </a:xfrm>
          <a:solidFill>
            <a:schemeClr val="bg1"/>
          </a:solidFill>
        </p:grpSpPr>
        <p:sp>
          <p:nvSpPr>
            <p:cNvPr id="9" name="Freeform 5"/>
            <p:cNvSpPr>
              <a:spLocks noEditPoints="1"/>
            </p:cNvSpPr>
            <p:nvPr/>
          </p:nvSpPr>
          <p:spPr bwMode="auto">
            <a:xfrm>
              <a:off x="10202429" y="-73109"/>
              <a:ext cx="829746" cy="1890323"/>
            </a:xfrm>
            <a:custGeom>
              <a:avLst/>
              <a:gdLst>
                <a:gd name="T0" fmla="*/ 30 w 53"/>
                <a:gd name="T1" fmla="*/ 112 h 125"/>
                <a:gd name="T2" fmla="*/ 30 w 53"/>
                <a:gd name="T3" fmla="*/ 125 h 125"/>
                <a:gd name="T4" fmla="*/ 24 w 53"/>
                <a:gd name="T5" fmla="*/ 125 h 125"/>
                <a:gd name="T6" fmla="*/ 24 w 53"/>
                <a:gd name="T7" fmla="*/ 118 h 125"/>
                <a:gd name="T8" fmla="*/ 18 w 53"/>
                <a:gd name="T9" fmla="*/ 112 h 125"/>
                <a:gd name="T10" fmla="*/ 12 w 53"/>
                <a:gd name="T11" fmla="*/ 111 h 125"/>
                <a:gd name="T12" fmla="*/ 1 w 53"/>
                <a:gd name="T13" fmla="*/ 94 h 125"/>
                <a:gd name="T14" fmla="*/ 1 w 53"/>
                <a:gd name="T15" fmla="*/ 69 h 125"/>
                <a:gd name="T16" fmla="*/ 1 w 53"/>
                <a:gd name="T17" fmla="*/ 16 h 125"/>
                <a:gd name="T18" fmla="*/ 18 w 53"/>
                <a:gd name="T19" fmla="*/ 0 h 125"/>
                <a:gd name="T20" fmla="*/ 36 w 53"/>
                <a:gd name="T21" fmla="*/ 0 h 125"/>
                <a:gd name="T22" fmla="*/ 52 w 53"/>
                <a:gd name="T23" fmla="*/ 16 h 125"/>
                <a:gd name="T24" fmla="*/ 52 w 53"/>
                <a:gd name="T25" fmla="*/ 58 h 125"/>
                <a:gd name="T26" fmla="*/ 52 w 53"/>
                <a:gd name="T27" fmla="*/ 95 h 125"/>
                <a:gd name="T28" fmla="*/ 35 w 53"/>
                <a:gd name="T29" fmla="*/ 112 h 125"/>
                <a:gd name="T30" fmla="*/ 30 w 53"/>
                <a:gd name="T31" fmla="*/ 112 h 125"/>
                <a:gd name="T32" fmla="*/ 47 w 53"/>
                <a:gd name="T33" fmla="*/ 55 h 125"/>
                <a:gd name="T34" fmla="*/ 47 w 53"/>
                <a:gd name="T35" fmla="*/ 55 h 125"/>
                <a:gd name="T36" fmla="*/ 47 w 53"/>
                <a:gd name="T37" fmla="*/ 18 h 125"/>
                <a:gd name="T38" fmla="*/ 34 w 53"/>
                <a:gd name="T39" fmla="*/ 6 h 125"/>
                <a:gd name="T40" fmla="*/ 19 w 53"/>
                <a:gd name="T41" fmla="*/ 6 h 125"/>
                <a:gd name="T42" fmla="*/ 6 w 53"/>
                <a:gd name="T43" fmla="*/ 18 h 125"/>
                <a:gd name="T44" fmla="*/ 6 w 53"/>
                <a:gd name="T45" fmla="*/ 76 h 125"/>
                <a:gd name="T46" fmla="*/ 6 w 53"/>
                <a:gd name="T47" fmla="*/ 95 h 125"/>
                <a:gd name="T48" fmla="*/ 18 w 53"/>
                <a:gd name="T49" fmla="*/ 106 h 125"/>
                <a:gd name="T50" fmla="*/ 34 w 53"/>
                <a:gd name="T51" fmla="*/ 106 h 125"/>
                <a:gd name="T52" fmla="*/ 47 w 53"/>
                <a:gd name="T53" fmla="*/ 92 h 125"/>
                <a:gd name="T54" fmla="*/ 47 w 53"/>
                <a:gd name="T55" fmla="*/ 5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125">
                  <a:moveTo>
                    <a:pt x="30" y="112"/>
                  </a:moveTo>
                  <a:cubicBezTo>
                    <a:pt x="30" y="116"/>
                    <a:pt x="30" y="120"/>
                    <a:pt x="30" y="125"/>
                  </a:cubicBezTo>
                  <a:cubicBezTo>
                    <a:pt x="28" y="125"/>
                    <a:pt x="26" y="125"/>
                    <a:pt x="24" y="125"/>
                  </a:cubicBezTo>
                  <a:cubicBezTo>
                    <a:pt x="24" y="123"/>
                    <a:pt x="24" y="120"/>
                    <a:pt x="24" y="118"/>
                  </a:cubicBezTo>
                  <a:cubicBezTo>
                    <a:pt x="24" y="111"/>
                    <a:pt x="24" y="112"/>
                    <a:pt x="18" y="112"/>
                  </a:cubicBezTo>
                  <a:cubicBezTo>
                    <a:pt x="16" y="112"/>
                    <a:pt x="14" y="111"/>
                    <a:pt x="12" y="111"/>
                  </a:cubicBezTo>
                  <a:cubicBezTo>
                    <a:pt x="5" y="109"/>
                    <a:pt x="0" y="102"/>
                    <a:pt x="1" y="94"/>
                  </a:cubicBezTo>
                  <a:cubicBezTo>
                    <a:pt x="1" y="86"/>
                    <a:pt x="1" y="77"/>
                    <a:pt x="1" y="69"/>
                  </a:cubicBezTo>
                  <a:cubicBezTo>
                    <a:pt x="1" y="51"/>
                    <a:pt x="0" y="34"/>
                    <a:pt x="1" y="16"/>
                  </a:cubicBezTo>
                  <a:cubicBezTo>
                    <a:pt x="1" y="6"/>
                    <a:pt x="8" y="0"/>
                    <a:pt x="18" y="0"/>
                  </a:cubicBezTo>
                  <a:cubicBezTo>
                    <a:pt x="24" y="0"/>
                    <a:pt x="30" y="0"/>
                    <a:pt x="36" y="0"/>
                  </a:cubicBezTo>
                  <a:cubicBezTo>
                    <a:pt x="45" y="0"/>
                    <a:pt x="52" y="7"/>
                    <a:pt x="52" y="16"/>
                  </a:cubicBezTo>
                  <a:cubicBezTo>
                    <a:pt x="53" y="30"/>
                    <a:pt x="52" y="44"/>
                    <a:pt x="52" y="58"/>
                  </a:cubicBezTo>
                  <a:cubicBezTo>
                    <a:pt x="52" y="70"/>
                    <a:pt x="53" y="82"/>
                    <a:pt x="52" y="95"/>
                  </a:cubicBezTo>
                  <a:cubicBezTo>
                    <a:pt x="52" y="105"/>
                    <a:pt x="46" y="112"/>
                    <a:pt x="35" y="112"/>
                  </a:cubicBezTo>
                  <a:cubicBezTo>
                    <a:pt x="34" y="112"/>
                    <a:pt x="32" y="112"/>
                    <a:pt x="30" y="112"/>
                  </a:cubicBezTo>
                  <a:close/>
                  <a:moveTo>
                    <a:pt x="47" y="55"/>
                  </a:moveTo>
                  <a:cubicBezTo>
                    <a:pt x="47" y="55"/>
                    <a:pt x="47" y="55"/>
                    <a:pt x="47" y="55"/>
                  </a:cubicBezTo>
                  <a:cubicBezTo>
                    <a:pt x="47" y="43"/>
                    <a:pt x="47" y="30"/>
                    <a:pt x="47" y="18"/>
                  </a:cubicBezTo>
                  <a:cubicBezTo>
                    <a:pt x="47" y="9"/>
                    <a:pt x="43" y="6"/>
                    <a:pt x="34" y="6"/>
                  </a:cubicBezTo>
                  <a:cubicBezTo>
                    <a:pt x="29" y="6"/>
                    <a:pt x="24" y="5"/>
                    <a:pt x="19" y="6"/>
                  </a:cubicBezTo>
                  <a:cubicBezTo>
                    <a:pt x="11" y="6"/>
                    <a:pt x="7" y="10"/>
                    <a:pt x="6" y="18"/>
                  </a:cubicBezTo>
                  <a:cubicBezTo>
                    <a:pt x="6" y="37"/>
                    <a:pt x="6" y="57"/>
                    <a:pt x="6" y="76"/>
                  </a:cubicBezTo>
                  <a:cubicBezTo>
                    <a:pt x="6" y="83"/>
                    <a:pt x="6" y="89"/>
                    <a:pt x="6" y="95"/>
                  </a:cubicBezTo>
                  <a:cubicBezTo>
                    <a:pt x="7" y="102"/>
                    <a:pt x="11" y="106"/>
                    <a:pt x="18" y="106"/>
                  </a:cubicBezTo>
                  <a:cubicBezTo>
                    <a:pt x="23" y="106"/>
                    <a:pt x="28" y="106"/>
                    <a:pt x="34" y="106"/>
                  </a:cubicBezTo>
                  <a:cubicBezTo>
                    <a:pt x="43" y="106"/>
                    <a:pt x="47" y="102"/>
                    <a:pt x="47" y="92"/>
                  </a:cubicBezTo>
                  <a:cubicBezTo>
                    <a:pt x="47" y="80"/>
                    <a:pt x="47" y="68"/>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6"/>
            <p:cNvSpPr>
              <a:spLocks noEditPoints="1"/>
            </p:cNvSpPr>
            <p:nvPr/>
          </p:nvSpPr>
          <p:spPr bwMode="auto">
            <a:xfrm>
              <a:off x="10408305" y="95336"/>
              <a:ext cx="424231" cy="417992"/>
            </a:xfrm>
            <a:custGeom>
              <a:avLst/>
              <a:gdLst>
                <a:gd name="T0" fmla="*/ 14 w 27"/>
                <a:gd name="T1" fmla="*/ 0 h 28"/>
                <a:gd name="T2" fmla="*/ 27 w 27"/>
                <a:gd name="T3" fmla="*/ 14 h 28"/>
                <a:gd name="T4" fmla="*/ 14 w 27"/>
                <a:gd name="T5" fmla="*/ 28 h 28"/>
                <a:gd name="T6" fmla="*/ 0 w 27"/>
                <a:gd name="T7" fmla="*/ 14 h 28"/>
                <a:gd name="T8" fmla="*/ 14 w 27"/>
                <a:gd name="T9" fmla="*/ 0 h 28"/>
                <a:gd name="T10" fmla="*/ 22 w 27"/>
                <a:gd name="T11" fmla="*/ 14 h 28"/>
                <a:gd name="T12" fmla="*/ 14 w 27"/>
                <a:gd name="T13" fmla="*/ 6 h 28"/>
                <a:gd name="T14" fmla="*/ 6 w 27"/>
                <a:gd name="T15" fmla="*/ 14 h 28"/>
                <a:gd name="T16" fmla="*/ 13 w 27"/>
                <a:gd name="T17" fmla="*/ 22 h 28"/>
                <a:gd name="T18" fmla="*/ 22 w 27"/>
                <a:gd name="T1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0"/>
                  </a:moveTo>
                  <a:cubicBezTo>
                    <a:pt x="21" y="0"/>
                    <a:pt x="27" y="7"/>
                    <a:pt x="27" y="14"/>
                  </a:cubicBezTo>
                  <a:cubicBezTo>
                    <a:pt x="27" y="22"/>
                    <a:pt x="21" y="28"/>
                    <a:pt x="14" y="28"/>
                  </a:cubicBezTo>
                  <a:cubicBezTo>
                    <a:pt x="6" y="28"/>
                    <a:pt x="0" y="22"/>
                    <a:pt x="0" y="14"/>
                  </a:cubicBezTo>
                  <a:cubicBezTo>
                    <a:pt x="0" y="7"/>
                    <a:pt x="6" y="1"/>
                    <a:pt x="14" y="0"/>
                  </a:cubicBezTo>
                  <a:close/>
                  <a:moveTo>
                    <a:pt x="22" y="14"/>
                  </a:moveTo>
                  <a:cubicBezTo>
                    <a:pt x="22" y="10"/>
                    <a:pt x="18" y="6"/>
                    <a:pt x="14" y="6"/>
                  </a:cubicBezTo>
                  <a:cubicBezTo>
                    <a:pt x="10" y="6"/>
                    <a:pt x="6" y="9"/>
                    <a:pt x="6" y="14"/>
                  </a:cubicBezTo>
                  <a:cubicBezTo>
                    <a:pt x="6" y="18"/>
                    <a:pt x="9" y="22"/>
                    <a:pt x="13" y="22"/>
                  </a:cubicBezTo>
                  <a:cubicBezTo>
                    <a:pt x="18" y="22"/>
                    <a:pt x="22" y="19"/>
                    <a:pt x="2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 name="Freeform 7"/>
            <p:cNvSpPr>
              <a:spLocks noEditPoints="1"/>
            </p:cNvSpPr>
            <p:nvPr/>
          </p:nvSpPr>
          <p:spPr bwMode="auto">
            <a:xfrm>
              <a:off x="10408305" y="1031139"/>
              <a:ext cx="436709" cy="424231"/>
            </a:xfrm>
            <a:custGeom>
              <a:avLst/>
              <a:gdLst>
                <a:gd name="T0" fmla="*/ 0 w 28"/>
                <a:gd name="T1" fmla="*/ 13 h 28"/>
                <a:gd name="T2" fmla="*/ 13 w 28"/>
                <a:gd name="T3" fmla="*/ 0 h 28"/>
                <a:gd name="T4" fmla="*/ 28 w 28"/>
                <a:gd name="T5" fmla="*/ 14 h 28"/>
                <a:gd name="T6" fmla="*/ 13 w 28"/>
                <a:gd name="T7" fmla="*/ 27 h 28"/>
                <a:gd name="T8" fmla="*/ 0 w 28"/>
                <a:gd name="T9" fmla="*/ 13 h 28"/>
                <a:gd name="T10" fmla="*/ 13 w 28"/>
                <a:gd name="T11" fmla="*/ 22 h 28"/>
                <a:gd name="T12" fmla="*/ 22 w 28"/>
                <a:gd name="T13" fmla="*/ 14 h 28"/>
                <a:gd name="T14" fmla="*/ 14 w 28"/>
                <a:gd name="T15" fmla="*/ 6 h 28"/>
                <a:gd name="T16" fmla="*/ 6 w 28"/>
                <a:gd name="T17" fmla="*/ 13 h 28"/>
                <a:gd name="T18" fmla="*/ 13 w 28"/>
                <a:gd name="T1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0" y="13"/>
                  </a:moveTo>
                  <a:cubicBezTo>
                    <a:pt x="0" y="6"/>
                    <a:pt x="7" y="0"/>
                    <a:pt x="13" y="0"/>
                  </a:cubicBezTo>
                  <a:cubicBezTo>
                    <a:pt x="21" y="0"/>
                    <a:pt x="28" y="7"/>
                    <a:pt x="28" y="14"/>
                  </a:cubicBezTo>
                  <a:cubicBezTo>
                    <a:pt x="27" y="21"/>
                    <a:pt x="21" y="28"/>
                    <a:pt x="13" y="27"/>
                  </a:cubicBezTo>
                  <a:cubicBezTo>
                    <a:pt x="6" y="27"/>
                    <a:pt x="0" y="21"/>
                    <a:pt x="0" y="13"/>
                  </a:cubicBezTo>
                  <a:close/>
                  <a:moveTo>
                    <a:pt x="13" y="22"/>
                  </a:moveTo>
                  <a:cubicBezTo>
                    <a:pt x="18" y="22"/>
                    <a:pt x="22" y="18"/>
                    <a:pt x="22" y="14"/>
                  </a:cubicBezTo>
                  <a:cubicBezTo>
                    <a:pt x="22" y="10"/>
                    <a:pt x="18" y="6"/>
                    <a:pt x="14" y="6"/>
                  </a:cubicBezTo>
                  <a:cubicBezTo>
                    <a:pt x="10" y="5"/>
                    <a:pt x="6" y="9"/>
                    <a:pt x="6" y="13"/>
                  </a:cubicBezTo>
                  <a:cubicBezTo>
                    <a:pt x="5" y="17"/>
                    <a:pt x="9" y="22"/>
                    <a:pt x="1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 name="Freeform 8"/>
            <p:cNvSpPr>
              <a:spLocks noEditPoints="1"/>
            </p:cNvSpPr>
            <p:nvPr/>
          </p:nvSpPr>
          <p:spPr bwMode="auto">
            <a:xfrm>
              <a:off x="10408305" y="563237"/>
              <a:ext cx="436709" cy="424231"/>
            </a:xfrm>
            <a:custGeom>
              <a:avLst/>
              <a:gdLst>
                <a:gd name="T0" fmla="*/ 0 w 28"/>
                <a:gd name="T1" fmla="*/ 14 h 28"/>
                <a:gd name="T2" fmla="*/ 14 w 28"/>
                <a:gd name="T3" fmla="*/ 0 h 28"/>
                <a:gd name="T4" fmla="*/ 27 w 28"/>
                <a:gd name="T5" fmla="*/ 13 h 28"/>
                <a:gd name="T6" fmla="*/ 13 w 28"/>
                <a:gd name="T7" fmla="*/ 28 h 28"/>
                <a:gd name="T8" fmla="*/ 0 w 28"/>
                <a:gd name="T9" fmla="*/ 14 h 28"/>
                <a:gd name="T10" fmla="*/ 14 w 28"/>
                <a:gd name="T11" fmla="*/ 22 h 28"/>
                <a:gd name="T12" fmla="*/ 22 w 28"/>
                <a:gd name="T13" fmla="*/ 15 h 28"/>
                <a:gd name="T14" fmla="*/ 14 w 28"/>
                <a:gd name="T15" fmla="*/ 6 h 28"/>
                <a:gd name="T16" fmla="*/ 6 w 28"/>
                <a:gd name="T17" fmla="*/ 13 h 28"/>
                <a:gd name="T18" fmla="*/ 14 w 28"/>
                <a:gd name="T1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0" y="14"/>
                  </a:moveTo>
                  <a:cubicBezTo>
                    <a:pt x="0" y="6"/>
                    <a:pt x="7" y="0"/>
                    <a:pt x="14" y="0"/>
                  </a:cubicBezTo>
                  <a:cubicBezTo>
                    <a:pt x="21" y="0"/>
                    <a:pt x="27" y="6"/>
                    <a:pt x="27" y="13"/>
                  </a:cubicBezTo>
                  <a:cubicBezTo>
                    <a:pt x="28" y="22"/>
                    <a:pt x="22" y="28"/>
                    <a:pt x="13" y="28"/>
                  </a:cubicBezTo>
                  <a:cubicBezTo>
                    <a:pt x="7" y="28"/>
                    <a:pt x="0" y="20"/>
                    <a:pt x="0" y="14"/>
                  </a:cubicBezTo>
                  <a:close/>
                  <a:moveTo>
                    <a:pt x="14" y="22"/>
                  </a:moveTo>
                  <a:cubicBezTo>
                    <a:pt x="18" y="22"/>
                    <a:pt x="22" y="19"/>
                    <a:pt x="22" y="15"/>
                  </a:cubicBezTo>
                  <a:cubicBezTo>
                    <a:pt x="22" y="10"/>
                    <a:pt x="19" y="6"/>
                    <a:pt x="14" y="6"/>
                  </a:cubicBezTo>
                  <a:cubicBezTo>
                    <a:pt x="10" y="6"/>
                    <a:pt x="6" y="9"/>
                    <a:pt x="6" y="13"/>
                  </a:cubicBezTo>
                  <a:cubicBezTo>
                    <a:pt x="5" y="18"/>
                    <a:pt x="9" y="22"/>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
        <p:nvSpPr>
          <p:cNvPr id="31" name="Elipse 30"/>
          <p:cNvSpPr/>
          <p:nvPr/>
        </p:nvSpPr>
        <p:spPr>
          <a:xfrm>
            <a:off x="1552571" y="4587011"/>
            <a:ext cx="857254" cy="8572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Elipse 32"/>
          <p:cNvSpPr/>
          <p:nvPr/>
        </p:nvSpPr>
        <p:spPr>
          <a:xfrm>
            <a:off x="1557197" y="3074696"/>
            <a:ext cx="857254" cy="8572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Elipse 33"/>
          <p:cNvSpPr/>
          <p:nvPr/>
        </p:nvSpPr>
        <p:spPr>
          <a:xfrm>
            <a:off x="1560797" y="1552300"/>
            <a:ext cx="857254" cy="85725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91427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ipse 14"/>
          <p:cNvSpPr/>
          <p:nvPr/>
        </p:nvSpPr>
        <p:spPr>
          <a:xfrm>
            <a:off x="6689486" y="4198776"/>
            <a:ext cx="5038531" cy="11943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Box 1">
            <a:extLst>
              <a:ext uri="{FF2B5EF4-FFF2-40B4-BE49-F238E27FC236}">
                <a16:creationId xmlns="" xmlns:a16="http://schemas.microsoft.com/office/drawing/2014/main" id="{4E442CD5-E887-4BC0-A447-2C9BD87CCF6D}"/>
              </a:ext>
            </a:extLst>
          </p:cNvPr>
          <p:cNvSpPr txBox="1"/>
          <p:nvPr/>
        </p:nvSpPr>
        <p:spPr>
          <a:xfrm>
            <a:off x="554191" y="33190"/>
            <a:ext cx="5799401" cy="923330"/>
          </a:xfrm>
          <a:prstGeom prst="rect">
            <a:avLst/>
          </a:prstGeom>
          <a:noFill/>
        </p:spPr>
        <p:txBody>
          <a:bodyPr wrap="square" rtlCol="0" anchor="ctr">
            <a:spAutoFit/>
          </a:bodyPr>
          <a:lstStyle/>
          <a:p>
            <a:pPr algn="ctr"/>
            <a:r>
              <a:rPr lang="en-US" altLang="ko-KR" sz="5400" dirty="0">
                <a:solidFill>
                  <a:srgbClr val="3C8677"/>
                </a:solidFill>
                <a:effectLst>
                  <a:outerShdw blurRad="38100" dist="38100" dir="2700000" algn="tl">
                    <a:srgbClr val="000000">
                      <a:alpha val="43137"/>
                    </a:srgbClr>
                  </a:outerShdw>
                </a:effectLst>
                <a:latin typeface="+mj-lt"/>
              </a:rPr>
              <a:t>Columns</a:t>
            </a:r>
            <a:r>
              <a:rPr lang="en-US" altLang="ko-KR" sz="5400" dirty="0">
                <a:solidFill>
                  <a:srgbClr val="3C8677"/>
                </a:solidFill>
                <a:effectLst>
                  <a:outerShdw blurRad="38100" dist="38100" dir="2700000" algn="tl">
                    <a:srgbClr val="000000">
                      <a:alpha val="43137"/>
                    </a:srgbClr>
                  </a:outerShdw>
                </a:effectLst>
                <a:latin typeface="+mj-lt"/>
                <a:cs typeface="Arial" pitchFamily="34" charset="0"/>
              </a:rPr>
              <a:t> Style</a:t>
            </a:r>
            <a:endParaRPr lang="ko-KR" altLang="en-US" sz="5400" dirty="0">
              <a:solidFill>
                <a:srgbClr val="3C8677"/>
              </a:solidFill>
              <a:effectLst>
                <a:outerShdw blurRad="38100" dist="38100" dir="2700000" algn="tl">
                  <a:srgbClr val="000000">
                    <a:alpha val="43137"/>
                  </a:srgbClr>
                </a:outerShdw>
              </a:effectLst>
              <a:latin typeface="+mj-lt"/>
              <a:cs typeface="Arial" pitchFamily="34" charset="0"/>
            </a:endParaRPr>
          </a:p>
        </p:txBody>
      </p:sp>
      <p:grpSp>
        <p:nvGrpSpPr>
          <p:cNvPr id="13" name="Group 12">
            <a:extLst>
              <a:ext uri="{FF2B5EF4-FFF2-40B4-BE49-F238E27FC236}">
                <a16:creationId xmlns="" xmlns:a16="http://schemas.microsoft.com/office/drawing/2014/main" id="{7461F562-9FCD-4226-84E8-D8D95C8F10FF}"/>
              </a:ext>
            </a:extLst>
          </p:cNvPr>
          <p:cNvGrpSpPr/>
          <p:nvPr/>
        </p:nvGrpSpPr>
        <p:grpSpPr>
          <a:xfrm>
            <a:off x="1406817" y="2577047"/>
            <a:ext cx="4118226" cy="523797"/>
            <a:chOff x="1311030" y="1951389"/>
            <a:chExt cx="4118226" cy="523797"/>
          </a:xfrm>
        </p:grpSpPr>
        <p:sp>
          <p:nvSpPr>
            <p:cNvPr id="5" name="Freeform: Shape 4">
              <a:extLst>
                <a:ext uri="{FF2B5EF4-FFF2-40B4-BE49-F238E27FC236}">
                  <a16:creationId xmlns="" xmlns:a16="http://schemas.microsoft.com/office/drawing/2014/main" id="{89EE6218-3942-49A7-8442-AD8A593680F8}"/>
                </a:ext>
              </a:extLst>
            </p:cNvPr>
            <p:cNvSpPr/>
            <p:nvPr/>
          </p:nvSpPr>
          <p:spPr>
            <a:xfrm>
              <a:off x="3099671" y="1958316"/>
              <a:ext cx="516870" cy="516870"/>
            </a:xfrm>
            <a:custGeom>
              <a:avLst/>
              <a:gdLst>
                <a:gd name="connsiteX0" fmla="*/ 0 w 923925"/>
                <a:gd name="connsiteY0" fmla="*/ 462915 h 923925"/>
                <a:gd name="connsiteX1" fmla="*/ 0 w 923925"/>
                <a:gd name="connsiteY1" fmla="*/ 148590 h 923925"/>
                <a:gd name="connsiteX2" fmla="*/ 148590 w 923925"/>
                <a:gd name="connsiteY2" fmla="*/ 0 h 923925"/>
                <a:gd name="connsiteX3" fmla="*/ 778193 w 923925"/>
                <a:gd name="connsiteY3" fmla="*/ 0 h 923925"/>
                <a:gd name="connsiteX4" fmla="*/ 925830 w 923925"/>
                <a:gd name="connsiteY4" fmla="*/ 145733 h 923925"/>
                <a:gd name="connsiteX5" fmla="*/ 925830 w 923925"/>
                <a:gd name="connsiteY5" fmla="*/ 779145 h 923925"/>
                <a:gd name="connsiteX6" fmla="*/ 780097 w 923925"/>
                <a:gd name="connsiteY6" fmla="*/ 924878 h 923925"/>
                <a:gd name="connsiteX7" fmla="*/ 146685 w 923925"/>
                <a:gd name="connsiteY7" fmla="*/ 924878 h 923925"/>
                <a:gd name="connsiteX8" fmla="*/ 953 w 923925"/>
                <a:gd name="connsiteY8" fmla="*/ 777240 h 923925"/>
                <a:gd name="connsiteX9" fmla="*/ 0 w 923925"/>
                <a:gd name="connsiteY9" fmla="*/ 462915 h 923925"/>
                <a:gd name="connsiteX10" fmla="*/ 493395 w 923925"/>
                <a:gd name="connsiteY10" fmla="*/ 678180 h 923925"/>
                <a:gd name="connsiteX11" fmla="*/ 493395 w 923925"/>
                <a:gd name="connsiteY11" fmla="*/ 799147 h 923925"/>
                <a:gd name="connsiteX12" fmla="*/ 521970 w 923925"/>
                <a:gd name="connsiteY12" fmla="*/ 826770 h 923925"/>
                <a:gd name="connsiteX13" fmla="*/ 578168 w 923925"/>
                <a:gd name="connsiteY13" fmla="*/ 826770 h 923925"/>
                <a:gd name="connsiteX14" fmla="*/ 608647 w 923925"/>
                <a:gd name="connsiteY14" fmla="*/ 797243 h 923925"/>
                <a:gd name="connsiteX15" fmla="*/ 608647 w 923925"/>
                <a:gd name="connsiteY15" fmla="*/ 561022 h 923925"/>
                <a:gd name="connsiteX16" fmla="*/ 639128 w 923925"/>
                <a:gd name="connsiteY16" fmla="*/ 531495 h 923925"/>
                <a:gd name="connsiteX17" fmla="*/ 685800 w 923925"/>
                <a:gd name="connsiteY17" fmla="*/ 531495 h 923925"/>
                <a:gd name="connsiteX18" fmla="*/ 710565 w 923925"/>
                <a:gd name="connsiteY18" fmla="*/ 510540 h 923925"/>
                <a:gd name="connsiteX19" fmla="*/ 720090 w 923925"/>
                <a:gd name="connsiteY19" fmla="*/ 440055 h 923925"/>
                <a:gd name="connsiteX20" fmla="*/ 703897 w 923925"/>
                <a:gd name="connsiteY20" fmla="*/ 421958 h 923925"/>
                <a:gd name="connsiteX21" fmla="*/ 634365 w 923925"/>
                <a:gd name="connsiteY21" fmla="*/ 421958 h 923925"/>
                <a:gd name="connsiteX22" fmla="*/ 607695 w 923925"/>
                <a:gd name="connsiteY22" fmla="*/ 394335 h 923925"/>
                <a:gd name="connsiteX23" fmla="*/ 607695 w 923925"/>
                <a:gd name="connsiteY23" fmla="*/ 340995 h 923925"/>
                <a:gd name="connsiteX24" fmla="*/ 658178 w 923925"/>
                <a:gd name="connsiteY24" fmla="*/ 286703 h 923925"/>
                <a:gd name="connsiteX25" fmla="*/ 702945 w 923925"/>
                <a:gd name="connsiteY25" fmla="*/ 286703 h 923925"/>
                <a:gd name="connsiteX26" fmla="*/ 724853 w 923925"/>
                <a:gd name="connsiteY26" fmla="*/ 266700 h 923925"/>
                <a:gd name="connsiteX27" fmla="*/ 724853 w 923925"/>
                <a:gd name="connsiteY27" fmla="*/ 208597 h 923925"/>
                <a:gd name="connsiteX28" fmla="*/ 703897 w 923925"/>
                <a:gd name="connsiteY28" fmla="*/ 186690 h 923925"/>
                <a:gd name="connsiteX29" fmla="*/ 617220 w 923925"/>
                <a:gd name="connsiteY29" fmla="*/ 186690 h 923925"/>
                <a:gd name="connsiteX30" fmla="*/ 499110 w 923925"/>
                <a:gd name="connsiteY30" fmla="*/ 290513 h 923925"/>
                <a:gd name="connsiteX31" fmla="*/ 495300 w 923925"/>
                <a:gd name="connsiteY31" fmla="*/ 399097 h 923925"/>
                <a:gd name="connsiteX32" fmla="*/ 471488 w 923925"/>
                <a:gd name="connsiteY32" fmla="*/ 422910 h 923925"/>
                <a:gd name="connsiteX33" fmla="*/ 411480 w 923925"/>
                <a:gd name="connsiteY33" fmla="*/ 422910 h 923925"/>
                <a:gd name="connsiteX34" fmla="*/ 395288 w 923925"/>
                <a:gd name="connsiteY34" fmla="*/ 438150 h 923925"/>
                <a:gd name="connsiteX35" fmla="*/ 395288 w 923925"/>
                <a:gd name="connsiteY35" fmla="*/ 511492 h 923925"/>
                <a:gd name="connsiteX36" fmla="*/ 417195 w 923925"/>
                <a:gd name="connsiteY36" fmla="*/ 532447 h 923925"/>
                <a:gd name="connsiteX37" fmla="*/ 470535 w 923925"/>
                <a:gd name="connsiteY37" fmla="*/ 532447 h 923925"/>
                <a:gd name="connsiteX38" fmla="*/ 495300 w 923925"/>
                <a:gd name="connsiteY38" fmla="*/ 557213 h 923925"/>
                <a:gd name="connsiteX39" fmla="*/ 493395 w 923925"/>
                <a:gd name="connsiteY39" fmla="*/ 67818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3925" h="923925">
                  <a:moveTo>
                    <a:pt x="0" y="462915"/>
                  </a:moveTo>
                  <a:cubicBezTo>
                    <a:pt x="0" y="358140"/>
                    <a:pt x="0" y="253365"/>
                    <a:pt x="0" y="148590"/>
                  </a:cubicBezTo>
                  <a:cubicBezTo>
                    <a:pt x="0" y="60008"/>
                    <a:pt x="60008" y="0"/>
                    <a:pt x="148590" y="0"/>
                  </a:cubicBezTo>
                  <a:cubicBezTo>
                    <a:pt x="358140" y="0"/>
                    <a:pt x="567690" y="0"/>
                    <a:pt x="778193" y="0"/>
                  </a:cubicBezTo>
                  <a:cubicBezTo>
                    <a:pt x="862965" y="0"/>
                    <a:pt x="925830" y="60960"/>
                    <a:pt x="925830" y="145733"/>
                  </a:cubicBezTo>
                  <a:cubicBezTo>
                    <a:pt x="926783" y="357188"/>
                    <a:pt x="926783" y="568643"/>
                    <a:pt x="925830" y="779145"/>
                  </a:cubicBezTo>
                  <a:cubicBezTo>
                    <a:pt x="925830" y="862965"/>
                    <a:pt x="862965" y="924878"/>
                    <a:pt x="780097" y="924878"/>
                  </a:cubicBezTo>
                  <a:cubicBezTo>
                    <a:pt x="568643" y="925830"/>
                    <a:pt x="357188" y="925830"/>
                    <a:pt x="146685" y="924878"/>
                  </a:cubicBezTo>
                  <a:cubicBezTo>
                    <a:pt x="60960" y="924878"/>
                    <a:pt x="953" y="862013"/>
                    <a:pt x="953" y="777240"/>
                  </a:cubicBezTo>
                  <a:cubicBezTo>
                    <a:pt x="0" y="672465"/>
                    <a:pt x="0" y="567690"/>
                    <a:pt x="0" y="462915"/>
                  </a:cubicBezTo>
                  <a:close/>
                  <a:moveTo>
                    <a:pt x="493395" y="678180"/>
                  </a:moveTo>
                  <a:cubicBezTo>
                    <a:pt x="493395" y="718185"/>
                    <a:pt x="494347" y="758190"/>
                    <a:pt x="493395" y="799147"/>
                  </a:cubicBezTo>
                  <a:cubicBezTo>
                    <a:pt x="492443" y="821055"/>
                    <a:pt x="501015" y="828675"/>
                    <a:pt x="521970" y="826770"/>
                  </a:cubicBezTo>
                  <a:cubicBezTo>
                    <a:pt x="540068" y="825818"/>
                    <a:pt x="559118" y="826770"/>
                    <a:pt x="578168" y="826770"/>
                  </a:cubicBezTo>
                  <a:cubicBezTo>
                    <a:pt x="607695" y="826770"/>
                    <a:pt x="608647" y="826770"/>
                    <a:pt x="608647" y="797243"/>
                  </a:cubicBezTo>
                  <a:cubicBezTo>
                    <a:pt x="608647" y="718185"/>
                    <a:pt x="608647" y="639128"/>
                    <a:pt x="608647" y="561022"/>
                  </a:cubicBezTo>
                  <a:cubicBezTo>
                    <a:pt x="608647" y="531495"/>
                    <a:pt x="608647" y="531495"/>
                    <a:pt x="639128" y="531495"/>
                  </a:cubicBezTo>
                  <a:cubicBezTo>
                    <a:pt x="654368" y="531495"/>
                    <a:pt x="670560" y="530543"/>
                    <a:pt x="685800" y="531495"/>
                  </a:cubicBezTo>
                  <a:cubicBezTo>
                    <a:pt x="701993" y="532447"/>
                    <a:pt x="708660" y="524828"/>
                    <a:pt x="710565" y="510540"/>
                  </a:cubicBezTo>
                  <a:cubicBezTo>
                    <a:pt x="713422" y="486728"/>
                    <a:pt x="716280" y="462915"/>
                    <a:pt x="720090" y="440055"/>
                  </a:cubicBezTo>
                  <a:cubicBezTo>
                    <a:pt x="721995" y="427672"/>
                    <a:pt x="717233" y="421958"/>
                    <a:pt x="703897" y="421958"/>
                  </a:cubicBezTo>
                  <a:cubicBezTo>
                    <a:pt x="681038" y="421958"/>
                    <a:pt x="658178" y="421005"/>
                    <a:pt x="634365" y="421958"/>
                  </a:cubicBezTo>
                  <a:cubicBezTo>
                    <a:pt x="613410" y="422910"/>
                    <a:pt x="606743" y="414338"/>
                    <a:pt x="607695" y="394335"/>
                  </a:cubicBezTo>
                  <a:cubicBezTo>
                    <a:pt x="608647" y="376238"/>
                    <a:pt x="607695" y="359092"/>
                    <a:pt x="607695" y="340995"/>
                  </a:cubicBezTo>
                  <a:cubicBezTo>
                    <a:pt x="608647" y="304800"/>
                    <a:pt x="622935" y="288608"/>
                    <a:pt x="658178" y="286703"/>
                  </a:cubicBezTo>
                  <a:cubicBezTo>
                    <a:pt x="673418" y="285750"/>
                    <a:pt x="687705" y="285750"/>
                    <a:pt x="702945" y="286703"/>
                  </a:cubicBezTo>
                  <a:cubicBezTo>
                    <a:pt x="718185" y="287655"/>
                    <a:pt x="724853" y="282892"/>
                    <a:pt x="724853" y="266700"/>
                  </a:cubicBezTo>
                  <a:cubicBezTo>
                    <a:pt x="723900" y="247650"/>
                    <a:pt x="723900" y="227647"/>
                    <a:pt x="724853" y="208597"/>
                  </a:cubicBezTo>
                  <a:cubicBezTo>
                    <a:pt x="724853" y="193358"/>
                    <a:pt x="719138" y="186690"/>
                    <a:pt x="703897" y="186690"/>
                  </a:cubicBezTo>
                  <a:cubicBezTo>
                    <a:pt x="675322" y="186690"/>
                    <a:pt x="645795" y="184785"/>
                    <a:pt x="617220" y="186690"/>
                  </a:cubicBezTo>
                  <a:cubicBezTo>
                    <a:pt x="556260" y="190500"/>
                    <a:pt x="511493" y="230505"/>
                    <a:pt x="499110" y="290513"/>
                  </a:cubicBezTo>
                  <a:cubicBezTo>
                    <a:pt x="491490" y="326708"/>
                    <a:pt x="495300" y="362903"/>
                    <a:pt x="495300" y="399097"/>
                  </a:cubicBezTo>
                  <a:cubicBezTo>
                    <a:pt x="495300" y="416242"/>
                    <a:pt x="488633" y="423863"/>
                    <a:pt x="471488" y="422910"/>
                  </a:cubicBezTo>
                  <a:cubicBezTo>
                    <a:pt x="451485" y="421958"/>
                    <a:pt x="431483" y="422910"/>
                    <a:pt x="411480" y="422910"/>
                  </a:cubicBezTo>
                  <a:cubicBezTo>
                    <a:pt x="400050" y="422910"/>
                    <a:pt x="395288" y="426720"/>
                    <a:pt x="395288" y="438150"/>
                  </a:cubicBezTo>
                  <a:cubicBezTo>
                    <a:pt x="396240" y="462915"/>
                    <a:pt x="396240" y="487680"/>
                    <a:pt x="395288" y="511492"/>
                  </a:cubicBezTo>
                  <a:cubicBezTo>
                    <a:pt x="395288" y="526733"/>
                    <a:pt x="401955" y="532447"/>
                    <a:pt x="417195" y="532447"/>
                  </a:cubicBezTo>
                  <a:cubicBezTo>
                    <a:pt x="435293" y="531495"/>
                    <a:pt x="453390" y="533400"/>
                    <a:pt x="470535" y="532447"/>
                  </a:cubicBezTo>
                  <a:cubicBezTo>
                    <a:pt x="489585" y="531495"/>
                    <a:pt x="495300" y="540068"/>
                    <a:pt x="495300" y="557213"/>
                  </a:cubicBezTo>
                  <a:cubicBezTo>
                    <a:pt x="493395" y="596265"/>
                    <a:pt x="493395" y="637222"/>
                    <a:pt x="493395" y="678180"/>
                  </a:cubicBezTo>
                  <a:close/>
                </a:path>
              </a:pathLst>
            </a:custGeom>
            <a:solidFill>
              <a:schemeClr val="bg1"/>
            </a:solidFill>
            <a:ln w="9525" cap="flat">
              <a:noFill/>
              <a:prstDash val="solid"/>
              <a:miter/>
            </a:ln>
          </p:spPr>
          <p:txBody>
            <a:bodyPr rtlCol="0" anchor="ctr"/>
            <a:lstStyle/>
            <a:p>
              <a:endParaRPr lang="en-US" dirty="0">
                <a:solidFill>
                  <a:srgbClr val="28608C"/>
                </a:solidFill>
              </a:endParaRPr>
            </a:p>
          </p:txBody>
        </p:sp>
        <p:sp>
          <p:nvSpPr>
            <p:cNvPr id="6" name="Freeform: Shape 5">
              <a:extLst>
                <a:ext uri="{FF2B5EF4-FFF2-40B4-BE49-F238E27FC236}">
                  <a16:creationId xmlns="" xmlns:a16="http://schemas.microsoft.com/office/drawing/2014/main" id="{4FF07007-3F44-4B8B-9B89-7E27027059D9}"/>
                </a:ext>
              </a:extLst>
            </p:cNvPr>
            <p:cNvSpPr/>
            <p:nvPr/>
          </p:nvSpPr>
          <p:spPr>
            <a:xfrm>
              <a:off x="4907057" y="1952987"/>
              <a:ext cx="522199" cy="522199"/>
            </a:xfrm>
            <a:custGeom>
              <a:avLst/>
              <a:gdLst>
                <a:gd name="connsiteX0" fmla="*/ 470535 w 933450"/>
                <a:gd name="connsiteY0" fmla="*/ 0 h 933450"/>
                <a:gd name="connsiteX1" fmla="*/ 782955 w 933450"/>
                <a:gd name="connsiteY1" fmla="*/ 0 h 933450"/>
                <a:gd name="connsiteX2" fmla="*/ 939165 w 933450"/>
                <a:gd name="connsiteY2" fmla="*/ 157163 h 933450"/>
                <a:gd name="connsiteX3" fmla="*/ 939165 w 933450"/>
                <a:gd name="connsiteY3" fmla="*/ 775335 h 933450"/>
                <a:gd name="connsiteX4" fmla="*/ 783907 w 933450"/>
                <a:gd name="connsiteY4" fmla="*/ 937260 h 933450"/>
                <a:gd name="connsiteX5" fmla="*/ 159068 w 933450"/>
                <a:gd name="connsiteY5" fmla="*/ 937260 h 933450"/>
                <a:gd name="connsiteX6" fmla="*/ 0 w 933450"/>
                <a:gd name="connsiteY6" fmla="*/ 773430 h 933450"/>
                <a:gd name="connsiteX7" fmla="*/ 0 w 933450"/>
                <a:gd name="connsiteY7" fmla="*/ 157163 h 933450"/>
                <a:gd name="connsiteX8" fmla="*/ 119063 w 933450"/>
                <a:gd name="connsiteY8" fmla="*/ 1905 h 933450"/>
                <a:gd name="connsiteX9" fmla="*/ 154305 w 933450"/>
                <a:gd name="connsiteY9" fmla="*/ 0 h 933450"/>
                <a:gd name="connsiteX10" fmla="*/ 470535 w 933450"/>
                <a:gd name="connsiteY10" fmla="*/ 0 h 933450"/>
                <a:gd name="connsiteX11" fmla="*/ 781050 w 933450"/>
                <a:gd name="connsiteY11" fmla="*/ 259080 h 933450"/>
                <a:gd name="connsiteX12" fmla="*/ 734377 w 933450"/>
                <a:gd name="connsiteY12" fmla="*/ 276225 h 933450"/>
                <a:gd name="connsiteX13" fmla="*/ 695325 w 933450"/>
                <a:gd name="connsiteY13" fmla="*/ 269558 h 933450"/>
                <a:gd name="connsiteX14" fmla="*/ 569595 w 933450"/>
                <a:gd name="connsiteY14" fmla="*/ 256223 h 933450"/>
                <a:gd name="connsiteX15" fmla="*/ 502920 w 933450"/>
                <a:gd name="connsiteY15" fmla="*/ 363855 h 933450"/>
                <a:gd name="connsiteX16" fmla="*/ 471488 w 933450"/>
                <a:gd name="connsiteY16" fmla="*/ 390525 h 933450"/>
                <a:gd name="connsiteX17" fmla="*/ 460057 w 933450"/>
                <a:gd name="connsiteY17" fmla="*/ 388620 h 933450"/>
                <a:gd name="connsiteX18" fmla="*/ 266700 w 933450"/>
                <a:gd name="connsiteY18" fmla="*/ 284798 h 933450"/>
                <a:gd name="connsiteX19" fmla="*/ 240982 w 933450"/>
                <a:gd name="connsiteY19" fmla="*/ 292418 h 933450"/>
                <a:gd name="connsiteX20" fmla="*/ 271463 w 933450"/>
                <a:gd name="connsiteY20" fmla="*/ 409575 h 933450"/>
                <a:gd name="connsiteX21" fmla="*/ 283845 w 933450"/>
                <a:gd name="connsiteY21" fmla="*/ 425768 h 933450"/>
                <a:gd name="connsiteX22" fmla="*/ 249555 w 933450"/>
                <a:gd name="connsiteY22" fmla="*/ 421958 h 933450"/>
                <a:gd name="connsiteX23" fmla="*/ 237172 w 933450"/>
                <a:gd name="connsiteY23" fmla="*/ 433388 h 933450"/>
                <a:gd name="connsiteX24" fmla="*/ 302895 w 933450"/>
                <a:gd name="connsiteY24" fmla="*/ 521018 h 933450"/>
                <a:gd name="connsiteX25" fmla="*/ 322897 w 933450"/>
                <a:gd name="connsiteY25" fmla="*/ 533400 h 933450"/>
                <a:gd name="connsiteX26" fmla="*/ 295275 w 933450"/>
                <a:gd name="connsiteY26" fmla="*/ 539115 h 933450"/>
                <a:gd name="connsiteX27" fmla="*/ 285750 w 933450"/>
                <a:gd name="connsiteY27" fmla="*/ 555308 h 933450"/>
                <a:gd name="connsiteX28" fmla="*/ 359093 w 933450"/>
                <a:gd name="connsiteY28" fmla="*/ 613410 h 933450"/>
                <a:gd name="connsiteX29" fmla="*/ 386715 w 933450"/>
                <a:gd name="connsiteY29" fmla="*/ 623888 h 933450"/>
                <a:gd name="connsiteX30" fmla="*/ 221932 w 933450"/>
                <a:gd name="connsiteY30" fmla="*/ 676275 h 933450"/>
                <a:gd name="connsiteX31" fmla="*/ 638175 w 933450"/>
                <a:gd name="connsiteY31" fmla="*/ 623888 h 933450"/>
                <a:gd name="connsiteX32" fmla="*/ 736282 w 933450"/>
                <a:gd name="connsiteY32" fmla="*/ 413385 h 933450"/>
                <a:gd name="connsiteX33" fmla="*/ 773430 w 933450"/>
                <a:gd name="connsiteY33" fmla="*/ 331470 h 933450"/>
                <a:gd name="connsiteX34" fmla="*/ 788670 w 933450"/>
                <a:gd name="connsiteY34" fmla="*/ 309563 h 933450"/>
                <a:gd name="connsiteX35" fmla="*/ 731520 w 933450"/>
                <a:gd name="connsiteY35" fmla="*/ 317183 h 933450"/>
                <a:gd name="connsiteX36" fmla="*/ 781050 w 933450"/>
                <a:gd name="connsiteY36" fmla="*/ 25908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3450" h="933450">
                  <a:moveTo>
                    <a:pt x="470535" y="0"/>
                  </a:moveTo>
                  <a:cubicBezTo>
                    <a:pt x="574357" y="0"/>
                    <a:pt x="679132" y="0"/>
                    <a:pt x="782955" y="0"/>
                  </a:cubicBezTo>
                  <a:cubicBezTo>
                    <a:pt x="881063" y="0"/>
                    <a:pt x="939165" y="59055"/>
                    <a:pt x="939165" y="157163"/>
                  </a:cubicBezTo>
                  <a:cubicBezTo>
                    <a:pt x="939165" y="362903"/>
                    <a:pt x="939165" y="569595"/>
                    <a:pt x="939165" y="775335"/>
                  </a:cubicBezTo>
                  <a:cubicBezTo>
                    <a:pt x="939165" y="875348"/>
                    <a:pt x="883920" y="936308"/>
                    <a:pt x="783907" y="937260"/>
                  </a:cubicBezTo>
                  <a:cubicBezTo>
                    <a:pt x="575310" y="939165"/>
                    <a:pt x="367665" y="939165"/>
                    <a:pt x="159068" y="937260"/>
                  </a:cubicBezTo>
                  <a:cubicBezTo>
                    <a:pt x="56197" y="936308"/>
                    <a:pt x="952" y="875348"/>
                    <a:pt x="0" y="773430"/>
                  </a:cubicBezTo>
                  <a:cubicBezTo>
                    <a:pt x="0" y="567690"/>
                    <a:pt x="0" y="362903"/>
                    <a:pt x="0" y="157163"/>
                  </a:cubicBezTo>
                  <a:cubicBezTo>
                    <a:pt x="0" y="75248"/>
                    <a:pt x="45720" y="16193"/>
                    <a:pt x="119063" y="1905"/>
                  </a:cubicBezTo>
                  <a:cubicBezTo>
                    <a:pt x="130493" y="0"/>
                    <a:pt x="142875" y="0"/>
                    <a:pt x="154305" y="0"/>
                  </a:cubicBezTo>
                  <a:cubicBezTo>
                    <a:pt x="260985" y="0"/>
                    <a:pt x="365760" y="0"/>
                    <a:pt x="470535" y="0"/>
                  </a:cubicBezTo>
                  <a:close/>
                  <a:moveTo>
                    <a:pt x="781050" y="259080"/>
                  </a:moveTo>
                  <a:cubicBezTo>
                    <a:pt x="762952" y="265748"/>
                    <a:pt x="748665" y="270510"/>
                    <a:pt x="734377" y="276225"/>
                  </a:cubicBezTo>
                  <a:cubicBezTo>
                    <a:pt x="720090" y="281940"/>
                    <a:pt x="708660" y="280035"/>
                    <a:pt x="695325" y="269558"/>
                  </a:cubicBezTo>
                  <a:cubicBezTo>
                    <a:pt x="656272" y="240030"/>
                    <a:pt x="614363" y="234315"/>
                    <a:pt x="569595" y="256223"/>
                  </a:cubicBezTo>
                  <a:cubicBezTo>
                    <a:pt x="524827" y="278130"/>
                    <a:pt x="503872" y="314325"/>
                    <a:pt x="502920" y="363855"/>
                  </a:cubicBezTo>
                  <a:cubicBezTo>
                    <a:pt x="501968" y="394335"/>
                    <a:pt x="502920" y="394335"/>
                    <a:pt x="471488" y="390525"/>
                  </a:cubicBezTo>
                  <a:cubicBezTo>
                    <a:pt x="467677" y="390525"/>
                    <a:pt x="463868" y="389573"/>
                    <a:pt x="460057" y="388620"/>
                  </a:cubicBezTo>
                  <a:cubicBezTo>
                    <a:pt x="384810" y="375285"/>
                    <a:pt x="320040" y="340995"/>
                    <a:pt x="266700" y="284798"/>
                  </a:cubicBezTo>
                  <a:cubicBezTo>
                    <a:pt x="250507" y="268605"/>
                    <a:pt x="246697" y="269558"/>
                    <a:pt x="240982" y="292418"/>
                  </a:cubicBezTo>
                  <a:cubicBezTo>
                    <a:pt x="230505" y="337185"/>
                    <a:pt x="239077" y="376238"/>
                    <a:pt x="271463" y="409575"/>
                  </a:cubicBezTo>
                  <a:cubicBezTo>
                    <a:pt x="276225" y="414338"/>
                    <a:pt x="282893" y="416243"/>
                    <a:pt x="283845" y="425768"/>
                  </a:cubicBezTo>
                  <a:cubicBezTo>
                    <a:pt x="271463" y="429578"/>
                    <a:pt x="260985" y="424815"/>
                    <a:pt x="249555" y="421958"/>
                  </a:cubicBezTo>
                  <a:cubicBezTo>
                    <a:pt x="237172" y="418148"/>
                    <a:pt x="235268" y="421958"/>
                    <a:pt x="237172" y="433388"/>
                  </a:cubicBezTo>
                  <a:cubicBezTo>
                    <a:pt x="243840" y="474345"/>
                    <a:pt x="267652" y="501968"/>
                    <a:pt x="302895" y="521018"/>
                  </a:cubicBezTo>
                  <a:cubicBezTo>
                    <a:pt x="309563" y="524828"/>
                    <a:pt x="319088" y="524828"/>
                    <a:pt x="322897" y="533400"/>
                  </a:cubicBezTo>
                  <a:cubicBezTo>
                    <a:pt x="315277" y="541973"/>
                    <a:pt x="304800" y="539115"/>
                    <a:pt x="295275" y="539115"/>
                  </a:cubicBezTo>
                  <a:cubicBezTo>
                    <a:pt x="281940" y="539115"/>
                    <a:pt x="279082" y="543878"/>
                    <a:pt x="285750" y="555308"/>
                  </a:cubicBezTo>
                  <a:cubicBezTo>
                    <a:pt x="301943" y="584835"/>
                    <a:pt x="326707" y="603885"/>
                    <a:pt x="359093" y="613410"/>
                  </a:cubicBezTo>
                  <a:cubicBezTo>
                    <a:pt x="367665" y="616268"/>
                    <a:pt x="378143" y="614363"/>
                    <a:pt x="386715" y="623888"/>
                  </a:cubicBezTo>
                  <a:cubicBezTo>
                    <a:pt x="339090" y="661988"/>
                    <a:pt x="283845" y="675323"/>
                    <a:pt x="221932" y="676275"/>
                  </a:cubicBezTo>
                  <a:cubicBezTo>
                    <a:pt x="356235" y="753428"/>
                    <a:pt x="535305" y="730568"/>
                    <a:pt x="638175" y="623888"/>
                  </a:cubicBezTo>
                  <a:cubicBezTo>
                    <a:pt x="694372" y="564833"/>
                    <a:pt x="728663" y="495300"/>
                    <a:pt x="736282" y="413385"/>
                  </a:cubicBezTo>
                  <a:cubicBezTo>
                    <a:pt x="739140" y="381000"/>
                    <a:pt x="741997" y="350520"/>
                    <a:pt x="773430" y="331470"/>
                  </a:cubicBezTo>
                  <a:cubicBezTo>
                    <a:pt x="780097" y="327660"/>
                    <a:pt x="786765" y="320040"/>
                    <a:pt x="788670" y="309563"/>
                  </a:cubicBezTo>
                  <a:cubicBezTo>
                    <a:pt x="770572" y="310515"/>
                    <a:pt x="755332" y="321945"/>
                    <a:pt x="731520" y="317183"/>
                  </a:cubicBezTo>
                  <a:cubicBezTo>
                    <a:pt x="754380" y="300038"/>
                    <a:pt x="770572" y="283845"/>
                    <a:pt x="781050" y="259080"/>
                  </a:cubicBezTo>
                  <a:close/>
                </a:path>
              </a:pathLst>
            </a:custGeom>
            <a:solidFill>
              <a:schemeClr val="bg1"/>
            </a:solidFill>
            <a:ln w="9525" cap="flat">
              <a:noFill/>
              <a:prstDash val="solid"/>
              <a:miter/>
            </a:ln>
          </p:spPr>
          <p:txBody>
            <a:bodyPr rtlCol="0" anchor="ctr"/>
            <a:lstStyle/>
            <a:p>
              <a:endParaRPr lang="en-US">
                <a:solidFill>
                  <a:srgbClr val="28608C"/>
                </a:solidFill>
              </a:endParaRPr>
            </a:p>
          </p:txBody>
        </p:sp>
        <p:sp>
          <p:nvSpPr>
            <p:cNvPr id="7" name="Freeform: Shape 6">
              <a:extLst>
                <a:ext uri="{FF2B5EF4-FFF2-40B4-BE49-F238E27FC236}">
                  <a16:creationId xmlns="" xmlns:a16="http://schemas.microsoft.com/office/drawing/2014/main" id="{EA6D2633-4E99-4590-BDFF-A0ADBC9E2A22}"/>
                </a:ext>
              </a:extLst>
            </p:cNvPr>
            <p:cNvSpPr/>
            <p:nvPr/>
          </p:nvSpPr>
          <p:spPr>
            <a:xfrm>
              <a:off x="1900996" y="1958316"/>
              <a:ext cx="516870" cy="516870"/>
            </a:xfrm>
            <a:custGeom>
              <a:avLst/>
              <a:gdLst>
                <a:gd name="connsiteX0" fmla="*/ 1134 w 923925"/>
                <a:gd name="connsiteY0" fmla="*/ 464829 h 923925"/>
                <a:gd name="connsiteX1" fmla="*/ 181 w 923925"/>
                <a:gd name="connsiteY1" fmla="*/ 167649 h 923925"/>
                <a:gd name="connsiteX2" fmla="*/ 168774 w 923925"/>
                <a:gd name="connsiteY2" fmla="*/ 9 h 923925"/>
                <a:gd name="connsiteX3" fmla="*/ 612639 w 923925"/>
                <a:gd name="connsiteY3" fmla="*/ 962 h 923925"/>
                <a:gd name="connsiteX4" fmla="*/ 786946 w 923925"/>
                <a:gd name="connsiteY4" fmla="*/ 2867 h 923925"/>
                <a:gd name="connsiteX5" fmla="*/ 927917 w 923925"/>
                <a:gd name="connsiteY5" fmla="*/ 158124 h 923925"/>
                <a:gd name="connsiteX6" fmla="*/ 927917 w 923925"/>
                <a:gd name="connsiteY6" fmla="*/ 660092 h 923925"/>
                <a:gd name="connsiteX7" fmla="*/ 927917 w 923925"/>
                <a:gd name="connsiteY7" fmla="*/ 762962 h 923925"/>
                <a:gd name="connsiteX8" fmla="*/ 762181 w 923925"/>
                <a:gd name="connsiteY8" fmla="*/ 928697 h 923925"/>
                <a:gd name="connsiteX9" fmla="*/ 336414 w 923925"/>
                <a:gd name="connsiteY9" fmla="*/ 928697 h 923925"/>
                <a:gd name="connsiteX10" fmla="*/ 128769 w 923925"/>
                <a:gd name="connsiteY10" fmla="*/ 925839 h 923925"/>
                <a:gd name="connsiteX11" fmla="*/ 2086 w 923925"/>
                <a:gd name="connsiteY11" fmla="*/ 787727 h 923925"/>
                <a:gd name="connsiteX12" fmla="*/ 1134 w 923925"/>
                <a:gd name="connsiteY12" fmla="*/ 464829 h 923925"/>
                <a:gd name="connsiteX13" fmla="*/ 1134 w 923925"/>
                <a:gd name="connsiteY13" fmla="*/ 464829 h 923925"/>
                <a:gd name="connsiteX14" fmla="*/ 443094 w 923925"/>
                <a:gd name="connsiteY14" fmla="*/ 180032 h 923925"/>
                <a:gd name="connsiteX15" fmla="*/ 235449 w 923925"/>
                <a:gd name="connsiteY15" fmla="*/ 274329 h 923925"/>
                <a:gd name="connsiteX16" fmla="*/ 160201 w 923925"/>
                <a:gd name="connsiteY16" fmla="*/ 532457 h 923925"/>
                <a:gd name="connsiteX17" fmla="*/ 307839 w 923925"/>
                <a:gd name="connsiteY17" fmla="*/ 737244 h 923925"/>
                <a:gd name="connsiteX18" fmla="*/ 327842 w 923925"/>
                <a:gd name="connsiteY18" fmla="*/ 731529 h 923925"/>
                <a:gd name="connsiteX19" fmla="*/ 366894 w 923925"/>
                <a:gd name="connsiteY19" fmla="*/ 548649 h 923925"/>
                <a:gd name="connsiteX20" fmla="*/ 366894 w 923925"/>
                <a:gd name="connsiteY20" fmla="*/ 498167 h 923925"/>
                <a:gd name="connsiteX21" fmla="*/ 388801 w 923925"/>
                <a:gd name="connsiteY21" fmla="*/ 406727 h 923925"/>
                <a:gd name="connsiteX22" fmla="*/ 442142 w 923925"/>
                <a:gd name="connsiteY22" fmla="*/ 395297 h 923925"/>
                <a:gd name="connsiteX23" fmla="*/ 466906 w 923925"/>
                <a:gd name="connsiteY23" fmla="*/ 442922 h 923925"/>
                <a:gd name="connsiteX24" fmla="*/ 456429 w 923925"/>
                <a:gd name="connsiteY24" fmla="*/ 490547 h 923925"/>
                <a:gd name="connsiteX25" fmla="*/ 443094 w 923925"/>
                <a:gd name="connsiteY25" fmla="*/ 535314 h 923925"/>
                <a:gd name="connsiteX26" fmla="*/ 455476 w 923925"/>
                <a:gd name="connsiteY26" fmla="*/ 588654 h 923925"/>
                <a:gd name="connsiteX27" fmla="*/ 514531 w 923925"/>
                <a:gd name="connsiteY27" fmla="*/ 591512 h 923925"/>
                <a:gd name="connsiteX28" fmla="*/ 558346 w 923925"/>
                <a:gd name="connsiteY28" fmla="*/ 541982 h 923925"/>
                <a:gd name="connsiteX29" fmla="*/ 577396 w 923925"/>
                <a:gd name="connsiteY29" fmla="*/ 423872 h 923925"/>
                <a:gd name="connsiteX30" fmla="*/ 547869 w 923925"/>
                <a:gd name="connsiteY30" fmla="*/ 362912 h 923925"/>
                <a:gd name="connsiteX31" fmla="*/ 332604 w 923925"/>
                <a:gd name="connsiteY31" fmla="*/ 396249 h 923925"/>
                <a:gd name="connsiteX32" fmla="*/ 330699 w 923925"/>
                <a:gd name="connsiteY32" fmla="*/ 528647 h 923925"/>
                <a:gd name="connsiteX33" fmla="*/ 324031 w 923925"/>
                <a:gd name="connsiteY33" fmla="*/ 575319 h 923925"/>
                <a:gd name="connsiteX34" fmla="*/ 288789 w 923925"/>
                <a:gd name="connsiteY34" fmla="*/ 564842 h 923925"/>
                <a:gd name="connsiteX35" fmla="*/ 248784 w 923925"/>
                <a:gd name="connsiteY35" fmla="*/ 476259 h 923925"/>
                <a:gd name="connsiteX36" fmla="*/ 430711 w 923925"/>
                <a:gd name="connsiteY36" fmla="*/ 273377 h 923925"/>
                <a:gd name="connsiteX37" fmla="*/ 619306 w 923925"/>
                <a:gd name="connsiteY37" fmla="*/ 340052 h 923925"/>
                <a:gd name="connsiteX38" fmla="*/ 589779 w 923925"/>
                <a:gd name="connsiteY38" fmla="*/ 618182 h 923925"/>
                <a:gd name="connsiteX39" fmla="*/ 431664 w 923925"/>
                <a:gd name="connsiteY39" fmla="*/ 631517 h 923925"/>
                <a:gd name="connsiteX40" fmla="*/ 415471 w 923925"/>
                <a:gd name="connsiteY40" fmla="*/ 640089 h 923925"/>
                <a:gd name="connsiteX41" fmla="*/ 383086 w 923925"/>
                <a:gd name="connsiteY41" fmla="*/ 739149 h 923925"/>
                <a:gd name="connsiteX42" fmla="*/ 396421 w 923925"/>
                <a:gd name="connsiteY42" fmla="*/ 764867 h 923925"/>
                <a:gd name="connsiteX43" fmla="*/ 748846 w 923925"/>
                <a:gd name="connsiteY43" fmla="*/ 448637 h 923925"/>
                <a:gd name="connsiteX44" fmla="*/ 443094 w 923925"/>
                <a:gd name="connsiteY44" fmla="*/ 18003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3925" h="923925">
                  <a:moveTo>
                    <a:pt x="1134" y="464829"/>
                  </a:moveTo>
                  <a:cubicBezTo>
                    <a:pt x="1134" y="365769"/>
                    <a:pt x="3991" y="266709"/>
                    <a:pt x="181" y="167649"/>
                  </a:cubicBezTo>
                  <a:cubicBezTo>
                    <a:pt x="-3629" y="73352"/>
                    <a:pt x="52569" y="-943"/>
                    <a:pt x="168774" y="9"/>
                  </a:cubicBezTo>
                  <a:cubicBezTo>
                    <a:pt x="316411" y="1914"/>
                    <a:pt x="465001" y="9"/>
                    <a:pt x="612639" y="962"/>
                  </a:cubicBezTo>
                  <a:cubicBezTo>
                    <a:pt x="670742" y="962"/>
                    <a:pt x="728844" y="-1896"/>
                    <a:pt x="786946" y="2867"/>
                  </a:cubicBezTo>
                  <a:cubicBezTo>
                    <a:pt x="876481" y="10487"/>
                    <a:pt x="926964" y="67637"/>
                    <a:pt x="927917" y="158124"/>
                  </a:cubicBezTo>
                  <a:cubicBezTo>
                    <a:pt x="927917" y="325764"/>
                    <a:pt x="927917" y="492452"/>
                    <a:pt x="927917" y="660092"/>
                  </a:cubicBezTo>
                  <a:cubicBezTo>
                    <a:pt x="927917" y="694382"/>
                    <a:pt x="927917" y="728672"/>
                    <a:pt x="927917" y="762962"/>
                  </a:cubicBezTo>
                  <a:cubicBezTo>
                    <a:pt x="927917" y="869642"/>
                    <a:pt x="869814" y="928697"/>
                    <a:pt x="762181" y="928697"/>
                  </a:cubicBezTo>
                  <a:cubicBezTo>
                    <a:pt x="620259" y="928697"/>
                    <a:pt x="478336" y="929649"/>
                    <a:pt x="336414" y="928697"/>
                  </a:cubicBezTo>
                  <a:cubicBezTo>
                    <a:pt x="266881" y="928697"/>
                    <a:pt x="198301" y="932507"/>
                    <a:pt x="128769" y="925839"/>
                  </a:cubicBezTo>
                  <a:cubicBezTo>
                    <a:pt x="57331" y="919172"/>
                    <a:pt x="3039" y="861069"/>
                    <a:pt x="2086" y="787727"/>
                  </a:cubicBezTo>
                  <a:cubicBezTo>
                    <a:pt x="181" y="681047"/>
                    <a:pt x="1134" y="572462"/>
                    <a:pt x="1134" y="464829"/>
                  </a:cubicBezTo>
                  <a:cubicBezTo>
                    <a:pt x="1134" y="464829"/>
                    <a:pt x="1134" y="464829"/>
                    <a:pt x="1134" y="464829"/>
                  </a:cubicBezTo>
                  <a:close/>
                  <a:moveTo>
                    <a:pt x="443094" y="180032"/>
                  </a:moveTo>
                  <a:cubicBezTo>
                    <a:pt x="364989" y="178127"/>
                    <a:pt x="292599" y="212417"/>
                    <a:pt x="235449" y="274329"/>
                  </a:cubicBezTo>
                  <a:cubicBezTo>
                    <a:pt x="167821" y="346719"/>
                    <a:pt x="142104" y="434349"/>
                    <a:pt x="160201" y="532457"/>
                  </a:cubicBezTo>
                  <a:cubicBezTo>
                    <a:pt x="177346" y="622944"/>
                    <a:pt x="227829" y="691524"/>
                    <a:pt x="307839" y="737244"/>
                  </a:cubicBezTo>
                  <a:cubicBezTo>
                    <a:pt x="315459" y="741054"/>
                    <a:pt x="325936" y="750579"/>
                    <a:pt x="327842" y="731529"/>
                  </a:cubicBezTo>
                  <a:cubicBezTo>
                    <a:pt x="333556" y="668664"/>
                    <a:pt x="352606" y="609609"/>
                    <a:pt x="366894" y="548649"/>
                  </a:cubicBezTo>
                  <a:cubicBezTo>
                    <a:pt x="370704" y="531504"/>
                    <a:pt x="371656" y="515312"/>
                    <a:pt x="366894" y="498167"/>
                  </a:cubicBezTo>
                  <a:cubicBezTo>
                    <a:pt x="358321" y="464829"/>
                    <a:pt x="364036" y="432444"/>
                    <a:pt x="388801" y="406727"/>
                  </a:cubicBezTo>
                  <a:cubicBezTo>
                    <a:pt x="404042" y="391487"/>
                    <a:pt x="422139" y="386724"/>
                    <a:pt x="442142" y="395297"/>
                  </a:cubicBezTo>
                  <a:cubicBezTo>
                    <a:pt x="462144" y="403869"/>
                    <a:pt x="469764" y="422919"/>
                    <a:pt x="466906" y="442922"/>
                  </a:cubicBezTo>
                  <a:cubicBezTo>
                    <a:pt x="465001" y="459114"/>
                    <a:pt x="460239" y="475307"/>
                    <a:pt x="456429" y="490547"/>
                  </a:cubicBezTo>
                  <a:cubicBezTo>
                    <a:pt x="452619" y="505787"/>
                    <a:pt x="446904" y="520074"/>
                    <a:pt x="443094" y="535314"/>
                  </a:cubicBezTo>
                  <a:cubicBezTo>
                    <a:pt x="438331" y="555317"/>
                    <a:pt x="437379" y="574367"/>
                    <a:pt x="455476" y="588654"/>
                  </a:cubicBezTo>
                  <a:cubicBezTo>
                    <a:pt x="474526" y="602942"/>
                    <a:pt x="494529" y="601037"/>
                    <a:pt x="514531" y="591512"/>
                  </a:cubicBezTo>
                  <a:cubicBezTo>
                    <a:pt x="535486" y="581034"/>
                    <a:pt x="548821" y="562937"/>
                    <a:pt x="558346" y="541982"/>
                  </a:cubicBezTo>
                  <a:cubicBezTo>
                    <a:pt x="575492" y="504834"/>
                    <a:pt x="580254" y="464829"/>
                    <a:pt x="577396" y="423872"/>
                  </a:cubicBezTo>
                  <a:cubicBezTo>
                    <a:pt x="575492" y="400059"/>
                    <a:pt x="565014" y="380057"/>
                    <a:pt x="547869" y="362912"/>
                  </a:cubicBezTo>
                  <a:cubicBezTo>
                    <a:pt x="488814" y="306714"/>
                    <a:pt x="373561" y="323859"/>
                    <a:pt x="332604" y="396249"/>
                  </a:cubicBezTo>
                  <a:cubicBezTo>
                    <a:pt x="307839" y="439112"/>
                    <a:pt x="302124" y="483879"/>
                    <a:pt x="330699" y="528647"/>
                  </a:cubicBezTo>
                  <a:cubicBezTo>
                    <a:pt x="341176" y="544839"/>
                    <a:pt x="336414" y="563889"/>
                    <a:pt x="324031" y="575319"/>
                  </a:cubicBezTo>
                  <a:cubicBezTo>
                    <a:pt x="311649" y="586749"/>
                    <a:pt x="299267" y="573414"/>
                    <a:pt x="288789" y="564842"/>
                  </a:cubicBezTo>
                  <a:cubicBezTo>
                    <a:pt x="261166" y="541982"/>
                    <a:pt x="249736" y="510549"/>
                    <a:pt x="248784" y="476259"/>
                  </a:cubicBezTo>
                  <a:cubicBezTo>
                    <a:pt x="243069" y="372437"/>
                    <a:pt x="324031" y="284807"/>
                    <a:pt x="430711" y="273377"/>
                  </a:cubicBezTo>
                  <a:cubicBezTo>
                    <a:pt x="505006" y="265757"/>
                    <a:pt x="568824" y="282902"/>
                    <a:pt x="619306" y="340052"/>
                  </a:cubicBezTo>
                  <a:cubicBezTo>
                    <a:pt x="686934" y="417204"/>
                    <a:pt x="656454" y="563889"/>
                    <a:pt x="589779" y="618182"/>
                  </a:cubicBezTo>
                  <a:cubicBezTo>
                    <a:pt x="538344" y="660092"/>
                    <a:pt x="489767" y="664854"/>
                    <a:pt x="431664" y="631517"/>
                  </a:cubicBezTo>
                  <a:cubicBezTo>
                    <a:pt x="419281" y="623897"/>
                    <a:pt x="418329" y="631517"/>
                    <a:pt x="415471" y="640089"/>
                  </a:cubicBezTo>
                  <a:cubicBezTo>
                    <a:pt x="406899" y="673427"/>
                    <a:pt x="401184" y="708669"/>
                    <a:pt x="383086" y="739149"/>
                  </a:cubicBezTo>
                  <a:cubicBezTo>
                    <a:pt x="372609" y="756294"/>
                    <a:pt x="378324" y="762009"/>
                    <a:pt x="396421" y="764867"/>
                  </a:cubicBezTo>
                  <a:cubicBezTo>
                    <a:pt x="599304" y="801062"/>
                    <a:pt x="766944" y="637232"/>
                    <a:pt x="748846" y="448637"/>
                  </a:cubicBezTo>
                  <a:cubicBezTo>
                    <a:pt x="732654" y="292427"/>
                    <a:pt x="609781" y="179079"/>
                    <a:pt x="443094" y="180032"/>
                  </a:cubicBezTo>
                  <a:close/>
                </a:path>
              </a:pathLst>
            </a:custGeom>
            <a:solidFill>
              <a:schemeClr val="bg1"/>
            </a:solidFill>
            <a:ln w="9525" cap="flat">
              <a:noFill/>
              <a:prstDash val="solid"/>
              <a:miter/>
            </a:ln>
          </p:spPr>
          <p:txBody>
            <a:bodyPr rtlCol="0" anchor="ctr"/>
            <a:lstStyle/>
            <a:p>
              <a:endParaRPr lang="en-US">
                <a:solidFill>
                  <a:srgbClr val="28608C"/>
                </a:solidFill>
              </a:endParaRPr>
            </a:p>
          </p:txBody>
        </p:sp>
        <p:sp>
          <p:nvSpPr>
            <p:cNvPr id="8" name="Freeform: Shape 7">
              <a:extLst>
                <a:ext uri="{FF2B5EF4-FFF2-40B4-BE49-F238E27FC236}">
                  <a16:creationId xmlns="" xmlns:a16="http://schemas.microsoft.com/office/drawing/2014/main" id="{5C6C6BE5-97FC-41C7-8AD4-1ABF852E9834}"/>
                </a:ext>
              </a:extLst>
            </p:cNvPr>
            <p:cNvSpPr/>
            <p:nvPr/>
          </p:nvSpPr>
          <p:spPr>
            <a:xfrm>
              <a:off x="4298289" y="1951389"/>
              <a:ext cx="526328" cy="523797"/>
            </a:xfrm>
            <a:custGeom>
              <a:avLst/>
              <a:gdLst>
                <a:gd name="connsiteX0" fmla="*/ 677823 w 940832"/>
                <a:gd name="connsiteY0" fmla="*/ 434340 h 936308"/>
                <a:gd name="connsiteX1" fmla="*/ 691276 w 940832"/>
                <a:gd name="connsiteY1" fmla="*/ 454342 h 936308"/>
                <a:gd name="connsiteX2" fmla="*/ 691276 w 940832"/>
                <a:gd name="connsiteY2" fmla="*/ 661987 h 936308"/>
                <a:gd name="connsiteX3" fmla="*/ 657939 w 940832"/>
                <a:gd name="connsiteY3" fmla="*/ 691515 h 936308"/>
                <a:gd name="connsiteX4" fmla="*/ 476964 w 940832"/>
                <a:gd name="connsiteY4" fmla="*/ 691515 h 936308"/>
                <a:gd name="connsiteX5" fmla="*/ 300751 w 940832"/>
                <a:gd name="connsiteY5" fmla="*/ 691515 h 936308"/>
                <a:gd name="connsiteX6" fmla="*/ 264557 w 940832"/>
                <a:gd name="connsiteY6" fmla="*/ 656272 h 936308"/>
                <a:gd name="connsiteX7" fmla="*/ 264557 w 940832"/>
                <a:gd name="connsiteY7" fmla="*/ 460057 h 936308"/>
                <a:gd name="connsiteX8" fmla="*/ 273129 w 940832"/>
                <a:gd name="connsiteY8" fmla="*/ 437197 h 936308"/>
                <a:gd name="connsiteX9" fmla="*/ 312182 w 940832"/>
                <a:gd name="connsiteY9" fmla="*/ 438150 h 936308"/>
                <a:gd name="connsiteX10" fmla="*/ 315039 w 940832"/>
                <a:gd name="connsiteY10" fmla="*/ 456247 h 936308"/>
                <a:gd name="connsiteX11" fmla="*/ 416957 w 940832"/>
                <a:gd name="connsiteY11" fmla="*/ 634365 h 936308"/>
                <a:gd name="connsiteX12" fmla="*/ 618886 w 940832"/>
                <a:gd name="connsiteY12" fmla="*/ 568642 h 936308"/>
                <a:gd name="connsiteX13" fmla="*/ 640794 w 940832"/>
                <a:gd name="connsiteY13" fmla="*/ 457200 h 936308"/>
                <a:gd name="connsiteX14" fmla="*/ 655082 w 940832"/>
                <a:gd name="connsiteY14" fmla="*/ 434340 h 936308"/>
                <a:gd name="connsiteX15" fmla="*/ 677823 w 940832"/>
                <a:gd name="connsiteY15" fmla="*/ 434340 h 936308"/>
                <a:gd name="connsiteX16" fmla="*/ 479821 w 940832"/>
                <a:gd name="connsiteY16" fmla="*/ 370522 h 936308"/>
                <a:gd name="connsiteX17" fmla="*/ 588406 w 940832"/>
                <a:gd name="connsiteY17" fmla="*/ 479107 h 936308"/>
                <a:gd name="connsiteX18" fmla="*/ 477916 w 940832"/>
                <a:gd name="connsiteY18" fmla="*/ 586740 h 936308"/>
                <a:gd name="connsiteX19" fmla="*/ 367426 w 940832"/>
                <a:gd name="connsiteY19" fmla="*/ 478155 h 936308"/>
                <a:gd name="connsiteX20" fmla="*/ 479821 w 940832"/>
                <a:gd name="connsiteY20" fmla="*/ 370522 h 936308"/>
                <a:gd name="connsiteX21" fmla="*/ 628412 w 940832"/>
                <a:gd name="connsiteY21" fmla="*/ 264795 h 936308"/>
                <a:gd name="connsiteX22" fmla="*/ 648414 w 940832"/>
                <a:gd name="connsiteY22" fmla="*/ 264795 h 936308"/>
                <a:gd name="connsiteX23" fmla="*/ 690324 w 940832"/>
                <a:gd name="connsiteY23" fmla="*/ 308610 h 936308"/>
                <a:gd name="connsiteX24" fmla="*/ 690324 w 940832"/>
                <a:gd name="connsiteY24" fmla="*/ 320040 h 936308"/>
                <a:gd name="connsiteX25" fmla="*/ 631270 w 940832"/>
                <a:gd name="connsiteY25" fmla="*/ 378143 h 936308"/>
                <a:gd name="connsiteX26" fmla="*/ 573167 w 940832"/>
                <a:gd name="connsiteY26" fmla="*/ 320992 h 936308"/>
                <a:gd name="connsiteX27" fmla="*/ 628412 w 940832"/>
                <a:gd name="connsiteY27" fmla="*/ 264795 h 936308"/>
                <a:gd name="connsiteX28" fmla="*/ 282654 w 940832"/>
                <a:gd name="connsiteY28" fmla="*/ 212408 h 936308"/>
                <a:gd name="connsiteX29" fmla="*/ 207407 w 940832"/>
                <a:gd name="connsiteY29" fmla="*/ 286703 h 936308"/>
                <a:gd name="connsiteX30" fmla="*/ 207407 w 940832"/>
                <a:gd name="connsiteY30" fmla="*/ 672465 h 936308"/>
                <a:gd name="connsiteX31" fmla="*/ 281702 w 940832"/>
                <a:gd name="connsiteY31" fmla="*/ 746760 h 936308"/>
                <a:gd name="connsiteX32" fmla="*/ 476012 w 940832"/>
                <a:gd name="connsiteY32" fmla="*/ 746760 h 936308"/>
                <a:gd name="connsiteX33" fmla="*/ 670322 w 940832"/>
                <a:gd name="connsiteY33" fmla="*/ 746760 h 936308"/>
                <a:gd name="connsiteX34" fmla="*/ 745570 w 940832"/>
                <a:gd name="connsiteY34" fmla="*/ 671513 h 936308"/>
                <a:gd name="connsiteX35" fmla="*/ 745570 w 940832"/>
                <a:gd name="connsiteY35" fmla="*/ 287655 h 936308"/>
                <a:gd name="connsiteX36" fmla="*/ 671274 w 940832"/>
                <a:gd name="connsiteY36" fmla="*/ 212408 h 936308"/>
                <a:gd name="connsiteX37" fmla="*/ 282654 w 940832"/>
                <a:gd name="connsiteY37" fmla="*/ 212408 h 936308"/>
                <a:gd name="connsiteX38" fmla="*/ 153114 w 940832"/>
                <a:gd name="connsiteY38" fmla="*/ 0 h 936308"/>
                <a:gd name="connsiteX39" fmla="*/ 789385 w 940832"/>
                <a:gd name="connsiteY39" fmla="*/ 0 h 936308"/>
                <a:gd name="connsiteX40" fmla="*/ 939880 w 940832"/>
                <a:gd name="connsiteY40" fmla="*/ 149543 h 936308"/>
                <a:gd name="connsiteX41" fmla="*/ 940832 w 940832"/>
                <a:gd name="connsiteY41" fmla="*/ 783908 h 936308"/>
                <a:gd name="connsiteX42" fmla="*/ 787480 w 940832"/>
                <a:gd name="connsiteY42" fmla="*/ 936308 h 936308"/>
                <a:gd name="connsiteX43" fmla="*/ 470297 w 940832"/>
                <a:gd name="connsiteY43" fmla="*/ 936308 h 936308"/>
                <a:gd name="connsiteX44" fmla="*/ 153114 w 940832"/>
                <a:gd name="connsiteY44" fmla="*/ 936308 h 936308"/>
                <a:gd name="connsiteX45" fmla="*/ 714 w 940832"/>
                <a:gd name="connsiteY45" fmla="*/ 784860 h 936308"/>
                <a:gd name="connsiteX46" fmla="*/ 714 w 940832"/>
                <a:gd name="connsiteY46" fmla="*/ 151448 h 936308"/>
                <a:gd name="connsiteX47" fmla="*/ 153114 w 940832"/>
                <a:gd name="connsiteY47"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832" h="936308">
                  <a:moveTo>
                    <a:pt x="677823" y="434340"/>
                  </a:moveTo>
                  <a:cubicBezTo>
                    <a:pt x="684847" y="435769"/>
                    <a:pt x="690324" y="440531"/>
                    <a:pt x="691276" y="454342"/>
                  </a:cubicBezTo>
                  <a:cubicBezTo>
                    <a:pt x="691276" y="523875"/>
                    <a:pt x="691276" y="592455"/>
                    <a:pt x="691276" y="661987"/>
                  </a:cubicBezTo>
                  <a:cubicBezTo>
                    <a:pt x="691276" y="682942"/>
                    <a:pt x="678894" y="691515"/>
                    <a:pt x="657939" y="691515"/>
                  </a:cubicBezTo>
                  <a:cubicBezTo>
                    <a:pt x="597932" y="691515"/>
                    <a:pt x="536972" y="691515"/>
                    <a:pt x="476964" y="691515"/>
                  </a:cubicBezTo>
                  <a:cubicBezTo>
                    <a:pt x="417909" y="691515"/>
                    <a:pt x="359807" y="691515"/>
                    <a:pt x="300751" y="691515"/>
                  </a:cubicBezTo>
                  <a:cubicBezTo>
                    <a:pt x="271224" y="691515"/>
                    <a:pt x="264557" y="684847"/>
                    <a:pt x="264557" y="656272"/>
                  </a:cubicBezTo>
                  <a:cubicBezTo>
                    <a:pt x="264557" y="590550"/>
                    <a:pt x="264557" y="525780"/>
                    <a:pt x="264557" y="460057"/>
                  </a:cubicBezTo>
                  <a:cubicBezTo>
                    <a:pt x="264557" y="451485"/>
                    <a:pt x="261699" y="440055"/>
                    <a:pt x="273129" y="437197"/>
                  </a:cubicBezTo>
                  <a:cubicBezTo>
                    <a:pt x="285511" y="434340"/>
                    <a:pt x="299799" y="432435"/>
                    <a:pt x="312182" y="438150"/>
                  </a:cubicBezTo>
                  <a:cubicBezTo>
                    <a:pt x="319801" y="441007"/>
                    <a:pt x="315991" y="450532"/>
                    <a:pt x="315039" y="456247"/>
                  </a:cubicBezTo>
                  <a:cubicBezTo>
                    <a:pt x="298847" y="545782"/>
                    <a:pt x="357901" y="612457"/>
                    <a:pt x="416957" y="634365"/>
                  </a:cubicBezTo>
                  <a:cubicBezTo>
                    <a:pt x="492204" y="661987"/>
                    <a:pt x="577929" y="634365"/>
                    <a:pt x="618886" y="568642"/>
                  </a:cubicBezTo>
                  <a:cubicBezTo>
                    <a:pt x="639841" y="534352"/>
                    <a:pt x="648414" y="497205"/>
                    <a:pt x="640794" y="457200"/>
                  </a:cubicBezTo>
                  <a:cubicBezTo>
                    <a:pt x="637936" y="443865"/>
                    <a:pt x="638889" y="433387"/>
                    <a:pt x="655082" y="434340"/>
                  </a:cubicBezTo>
                  <a:cubicBezTo>
                    <a:pt x="662226" y="434816"/>
                    <a:pt x="670798" y="432911"/>
                    <a:pt x="677823" y="434340"/>
                  </a:cubicBezTo>
                  <a:close/>
                  <a:moveTo>
                    <a:pt x="479821" y="370522"/>
                  </a:moveTo>
                  <a:cubicBezTo>
                    <a:pt x="540781" y="371475"/>
                    <a:pt x="588406" y="419100"/>
                    <a:pt x="588406" y="479107"/>
                  </a:cubicBezTo>
                  <a:cubicBezTo>
                    <a:pt x="588406" y="538162"/>
                    <a:pt x="537923" y="586740"/>
                    <a:pt x="477916" y="586740"/>
                  </a:cubicBezTo>
                  <a:cubicBezTo>
                    <a:pt x="417909" y="586740"/>
                    <a:pt x="367426" y="537210"/>
                    <a:pt x="367426" y="478155"/>
                  </a:cubicBezTo>
                  <a:cubicBezTo>
                    <a:pt x="367426" y="417195"/>
                    <a:pt x="416956" y="369570"/>
                    <a:pt x="479821" y="370522"/>
                  </a:cubicBezTo>
                  <a:close/>
                  <a:moveTo>
                    <a:pt x="628412" y="264795"/>
                  </a:moveTo>
                  <a:cubicBezTo>
                    <a:pt x="635080" y="264795"/>
                    <a:pt x="641747" y="264795"/>
                    <a:pt x="648414" y="264795"/>
                  </a:cubicBezTo>
                  <a:cubicBezTo>
                    <a:pt x="680799" y="265748"/>
                    <a:pt x="690324" y="276225"/>
                    <a:pt x="690324" y="308610"/>
                  </a:cubicBezTo>
                  <a:cubicBezTo>
                    <a:pt x="690324" y="312420"/>
                    <a:pt x="690324" y="316230"/>
                    <a:pt x="690324" y="320040"/>
                  </a:cubicBezTo>
                  <a:cubicBezTo>
                    <a:pt x="690324" y="376237"/>
                    <a:pt x="688420" y="378143"/>
                    <a:pt x="631270" y="378143"/>
                  </a:cubicBezTo>
                  <a:cubicBezTo>
                    <a:pt x="576024" y="378143"/>
                    <a:pt x="573167" y="374332"/>
                    <a:pt x="573167" y="320992"/>
                  </a:cubicBezTo>
                  <a:cubicBezTo>
                    <a:pt x="574120" y="271462"/>
                    <a:pt x="580787" y="264795"/>
                    <a:pt x="628412" y="264795"/>
                  </a:cubicBezTo>
                  <a:close/>
                  <a:moveTo>
                    <a:pt x="282654" y="212408"/>
                  </a:moveTo>
                  <a:cubicBezTo>
                    <a:pt x="234077" y="212408"/>
                    <a:pt x="207407" y="238125"/>
                    <a:pt x="207407" y="286703"/>
                  </a:cubicBezTo>
                  <a:cubicBezTo>
                    <a:pt x="207407" y="415290"/>
                    <a:pt x="207407" y="543878"/>
                    <a:pt x="207407" y="672465"/>
                  </a:cubicBezTo>
                  <a:cubicBezTo>
                    <a:pt x="207407" y="721043"/>
                    <a:pt x="233124" y="746760"/>
                    <a:pt x="281702" y="746760"/>
                  </a:cubicBezTo>
                  <a:cubicBezTo>
                    <a:pt x="346472" y="746760"/>
                    <a:pt x="411242" y="746760"/>
                    <a:pt x="476012" y="746760"/>
                  </a:cubicBezTo>
                  <a:cubicBezTo>
                    <a:pt x="540782" y="746760"/>
                    <a:pt x="605552" y="746760"/>
                    <a:pt x="670322" y="746760"/>
                  </a:cubicBezTo>
                  <a:cubicBezTo>
                    <a:pt x="720805" y="746760"/>
                    <a:pt x="745570" y="721043"/>
                    <a:pt x="745570" y="671513"/>
                  </a:cubicBezTo>
                  <a:cubicBezTo>
                    <a:pt x="745570" y="543878"/>
                    <a:pt x="745570" y="415290"/>
                    <a:pt x="745570" y="287655"/>
                  </a:cubicBezTo>
                  <a:cubicBezTo>
                    <a:pt x="745570" y="239078"/>
                    <a:pt x="718899" y="212408"/>
                    <a:pt x="671274" y="212408"/>
                  </a:cubicBezTo>
                  <a:cubicBezTo>
                    <a:pt x="541735" y="212408"/>
                    <a:pt x="412195" y="212408"/>
                    <a:pt x="282654" y="212408"/>
                  </a:cubicBezTo>
                  <a:close/>
                  <a:moveTo>
                    <a:pt x="153114" y="0"/>
                  </a:moveTo>
                  <a:cubicBezTo>
                    <a:pt x="365522" y="0"/>
                    <a:pt x="576977" y="0"/>
                    <a:pt x="789385" y="0"/>
                  </a:cubicBezTo>
                  <a:cubicBezTo>
                    <a:pt x="877967" y="0"/>
                    <a:pt x="939880" y="60960"/>
                    <a:pt x="939880" y="149543"/>
                  </a:cubicBezTo>
                  <a:cubicBezTo>
                    <a:pt x="939880" y="360998"/>
                    <a:pt x="939880" y="572453"/>
                    <a:pt x="940832" y="783908"/>
                  </a:cubicBezTo>
                  <a:cubicBezTo>
                    <a:pt x="939880" y="876300"/>
                    <a:pt x="878920" y="936308"/>
                    <a:pt x="787480" y="936308"/>
                  </a:cubicBezTo>
                  <a:cubicBezTo>
                    <a:pt x="681752" y="936308"/>
                    <a:pt x="576024" y="936308"/>
                    <a:pt x="470297" y="936308"/>
                  </a:cubicBezTo>
                  <a:cubicBezTo>
                    <a:pt x="364570" y="936308"/>
                    <a:pt x="258842" y="936308"/>
                    <a:pt x="153114" y="936308"/>
                  </a:cubicBezTo>
                  <a:cubicBezTo>
                    <a:pt x="62627" y="935355"/>
                    <a:pt x="714" y="874395"/>
                    <a:pt x="714" y="784860"/>
                  </a:cubicBezTo>
                  <a:cubicBezTo>
                    <a:pt x="-238" y="574358"/>
                    <a:pt x="-238" y="362903"/>
                    <a:pt x="714" y="151448"/>
                  </a:cubicBezTo>
                  <a:cubicBezTo>
                    <a:pt x="1667" y="60960"/>
                    <a:pt x="62627" y="0"/>
                    <a:pt x="153114" y="0"/>
                  </a:cubicBezTo>
                  <a:close/>
                </a:path>
              </a:pathLst>
            </a:custGeom>
            <a:solidFill>
              <a:schemeClr val="bg1"/>
            </a:solidFill>
            <a:ln w="9525" cap="flat">
              <a:noFill/>
              <a:prstDash val="solid"/>
              <a:miter/>
            </a:ln>
          </p:spPr>
          <p:txBody>
            <a:bodyPr rtlCol="0" anchor="ctr"/>
            <a:lstStyle/>
            <a:p>
              <a:endParaRPr lang="en-US">
                <a:solidFill>
                  <a:srgbClr val="28608C"/>
                </a:solidFill>
              </a:endParaRPr>
            </a:p>
          </p:txBody>
        </p:sp>
        <p:sp>
          <p:nvSpPr>
            <p:cNvPr id="9" name="Rounded Rectangle 2">
              <a:extLst>
                <a:ext uri="{FF2B5EF4-FFF2-40B4-BE49-F238E27FC236}">
                  <a16:creationId xmlns="" xmlns:a16="http://schemas.microsoft.com/office/drawing/2014/main" id="{CE357D51-4056-454E-A554-EEE07F53B196}"/>
                </a:ext>
              </a:extLst>
            </p:cNvPr>
            <p:cNvSpPr/>
            <p:nvPr/>
          </p:nvSpPr>
          <p:spPr>
            <a:xfrm>
              <a:off x="2500305" y="1958260"/>
              <a:ext cx="516927" cy="516926"/>
            </a:xfrm>
            <a:custGeom>
              <a:avLst/>
              <a:gdLst/>
              <a:ahLst/>
              <a:cxnLst/>
              <a:rect l="l" t="t" r="r" b="b"/>
              <a:pathLst>
                <a:path w="3960440" h="3960440">
                  <a:moveTo>
                    <a:pt x="2607490" y="1396226"/>
                  </a:moveTo>
                  <a:lnTo>
                    <a:pt x="2607493" y="1396226"/>
                  </a:lnTo>
                  <a:lnTo>
                    <a:pt x="2900480" y="1396226"/>
                  </a:lnTo>
                  <a:cubicBezTo>
                    <a:pt x="2950186" y="1396226"/>
                    <a:pt x="2990480" y="1436520"/>
                    <a:pt x="2990480" y="1486226"/>
                  </a:cubicBezTo>
                  <a:cubicBezTo>
                    <a:pt x="2990480" y="1535932"/>
                    <a:pt x="2950186" y="1576226"/>
                    <a:pt x="2900480" y="1576226"/>
                  </a:cubicBezTo>
                  <a:lnTo>
                    <a:pt x="2697490" y="1576226"/>
                  </a:lnTo>
                  <a:lnTo>
                    <a:pt x="2697490" y="1706676"/>
                  </a:lnTo>
                  <a:lnTo>
                    <a:pt x="2900480" y="1706676"/>
                  </a:lnTo>
                  <a:cubicBezTo>
                    <a:pt x="2950186" y="1706676"/>
                    <a:pt x="2990480" y="1746970"/>
                    <a:pt x="2990480" y="1796676"/>
                  </a:cubicBezTo>
                  <a:cubicBezTo>
                    <a:pt x="2990480" y="1846382"/>
                    <a:pt x="2950186" y="1886676"/>
                    <a:pt x="2900480" y="1886676"/>
                  </a:cubicBezTo>
                  <a:lnTo>
                    <a:pt x="2697490" y="1886676"/>
                  </a:lnTo>
                  <a:lnTo>
                    <a:pt x="2697490" y="1987805"/>
                  </a:lnTo>
                  <a:lnTo>
                    <a:pt x="2900480" y="1987805"/>
                  </a:lnTo>
                  <a:cubicBezTo>
                    <a:pt x="2950186" y="1987805"/>
                    <a:pt x="2990480" y="2028099"/>
                    <a:pt x="2990480" y="2077805"/>
                  </a:cubicBezTo>
                  <a:cubicBezTo>
                    <a:pt x="2990480" y="2127511"/>
                    <a:pt x="2950186" y="2167805"/>
                    <a:pt x="2900480" y="2167805"/>
                  </a:cubicBezTo>
                  <a:lnTo>
                    <a:pt x="2607491" y="2167805"/>
                  </a:lnTo>
                  <a:cubicBezTo>
                    <a:pt x="2557785" y="2167805"/>
                    <a:pt x="2517491" y="2127511"/>
                    <a:pt x="2517491" y="2077805"/>
                  </a:cubicBezTo>
                  <a:lnTo>
                    <a:pt x="2518558" y="2072520"/>
                  </a:lnTo>
                  <a:cubicBezTo>
                    <a:pt x="2517543" y="2070807"/>
                    <a:pt x="2517490" y="2069026"/>
                    <a:pt x="2517490" y="2067233"/>
                  </a:cubicBezTo>
                  <a:lnTo>
                    <a:pt x="2517490" y="1486226"/>
                  </a:lnTo>
                  <a:cubicBezTo>
                    <a:pt x="2517490" y="1436520"/>
                    <a:pt x="2557784" y="1396226"/>
                    <a:pt x="2607490" y="1396226"/>
                  </a:cubicBezTo>
                  <a:close/>
                  <a:moveTo>
                    <a:pt x="1892179" y="1396226"/>
                  </a:moveTo>
                  <a:cubicBezTo>
                    <a:pt x="1933277" y="1396226"/>
                    <a:pt x="1967940" y="1423772"/>
                    <a:pt x="1977253" y="1461826"/>
                  </a:cubicBezTo>
                  <a:cubicBezTo>
                    <a:pt x="1983784" y="1464928"/>
                    <a:pt x="1988782" y="1470082"/>
                    <a:pt x="1993205" y="1475928"/>
                  </a:cubicBezTo>
                  <a:lnTo>
                    <a:pt x="2249400" y="1814563"/>
                  </a:lnTo>
                  <a:lnTo>
                    <a:pt x="2249400" y="1486226"/>
                  </a:lnTo>
                  <a:cubicBezTo>
                    <a:pt x="2249400" y="1436520"/>
                    <a:pt x="2289694" y="1396226"/>
                    <a:pt x="2339400" y="1396226"/>
                  </a:cubicBezTo>
                  <a:cubicBezTo>
                    <a:pt x="2389106" y="1396226"/>
                    <a:pt x="2429400" y="1436520"/>
                    <a:pt x="2429400" y="1486226"/>
                  </a:cubicBezTo>
                  <a:lnTo>
                    <a:pt x="2429400" y="2067233"/>
                  </a:lnTo>
                  <a:cubicBezTo>
                    <a:pt x="2429400" y="2116939"/>
                    <a:pt x="2389106" y="2157233"/>
                    <a:pt x="2339400" y="2157233"/>
                  </a:cubicBezTo>
                  <a:lnTo>
                    <a:pt x="2314279" y="2152162"/>
                  </a:lnTo>
                  <a:cubicBezTo>
                    <a:pt x="2312282" y="2152300"/>
                    <a:pt x="2310334" y="2152010"/>
                    <a:pt x="2308518" y="2150998"/>
                  </a:cubicBezTo>
                  <a:cubicBezTo>
                    <a:pt x="2306291" y="2150974"/>
                    <a:pt x="2304354" y="2150181"/>
                    <a:pt x="2302610" y="2148976"/>
                  </a:cubicBezTo>
                  <a:cubicBezTo>
                    <a:pt x="2283211" y="2145448"/>
                    <a:pt x="2265611" y="2134330"/>
                    <a:pt x="2252821" y="2117425"/>
                  </a:cubicBezTo>
                  <a:lnTo>
                    <a:pt x="1982179" y="1759694"/>
                  </a:lnTo>
                  <a:lnTo>
                    <a:pt x="1982179" y="2067233"/>
                  </a:lnTo>
                  <a:cubicBezTo>
                    <a:pt x="1982179" y="2116939"/>
                    <a:pt x="1941885" y="2157233"/>
                    <a:pt x="1892179" y="2157233"/>
                  </a:cubicBezTo>
                  <a:cubicBezTo>
                    <a:pt x="1842473" y="2157233"/>
                    <a:pt x="1802179" y="2116939"/>
                    <a:pt x="1802179" y="2067233"/>
                  </a:cubicBezTo>
                  <a:lnTo>
                    <a:pt x="1802179" y="1486226"/>
                  </a:lnTo>
                  <a:cubicBezTo>
                    <a:pt x="1802179" y="1436520"/>
                    <a:pt x="1842473" y="1396226"/>
                    <a:pt x="1892179" y="1396226"/>
                  </a:cubicBezTo>
                  <a:close/>
                  <a:moveTo>
                    <a:pt x="1624958" y="1396226"/>
                  </a:moveTo>
                  <a:cubicBezTo>
                    <a:pt x="1674664" y="1396226"/>
                    <a:pt x="1714958" y="1436520"/>
                    <a:pt x="1714958" y="1486226"/>
                  </a:cubicBezTo>
                  <a:lnTo>
                    <a:pt x="1714958" y="2067233"/>
                  </a:lnTo>
                  <a:cubicBezTo>
                    <a:pt x="1714958" y="2116939"/>
                    <a:pt x="1674664" y="2157233"/>
                    <a:pt x="1624958" y="2157233"/>
                  </a:cubicBezTo>
                  <a:cubicBezTo>
                    <a:pt x="1575252" y="2157233"/>
                    <a:pt x="1534958" y="2116939"/>
                    <a:pt x="1534958" y="2067233"/>
                  </a:cubicBezTo>
                  <a:lnTo>
                    <a:pt x="1534958" y="1486226"/>
                  </a:lnTo>
                  <a:cubicBezTo>
                    <a:pt x="1534958" y="1436520"/>
                    <a:pt x="1575252" y="1396226"/>
                    <a:pt x="1624958" y="1396226"/>
                  </a:cubicBezTo>
                  <a:close/>
                  <a:moveTo>
                    <a:pt x="1107687" y="1396226"/>
                  </a:moveTo>
                  <a:cubicBezTo>
                    <a:pt x="1157393" y="1396226"/>
                    <a:pt x="1197687" y="1436520"/>
                    <a:pt x="1197687" y="1486226"/>
                  </a:cubicBezTo>
                  <a:lnTo>
                    <a:pt x="1197687" y="1987804"/>
                  </a:lnTo>
                  <a:lnTo>
                    <a:pt x="1392703" y="1987804"/>
                  </a:lnTo>
                  <a:cubicBezTo>
                    <a:pt x="1442409" y="1987804"/>
                    <a:pt x="1482703" y="2028098"/>
                    <a:pt x="1482703" y="2077804"/>
                  </a:cubicBezTo>
                  <a:cubicBezTo>
                    <a:pt x="1482703" y="2127510"/>
                    <a:pt x="1442409" y="2167804"/>
                    <a:pt x="1392703" y="2167804"/>
                  </a:cubicBezTo>
                  <a:lnTo>
                    <a:pt x="1107687" y="2167804"/>
                  </a:lnTo>
                  <a:cubicBezTo>
                    <a:pt x="1057981" y="2167804"/>
                    <a:pt x="1017687" y="2127510"/>
                    <a:pt x="1017687" y="2077804"/>
                  </a:cubicBezTo>
                  <a:lnTo>
                    <a:pt x="1018754" y="2072519"/>
                  </a:lnTo>
                  <a:cubicBezTo>
                    <a:pt x="1017739" y="2070806"/>
                    <a:pt x="1017687" y="2069025"/>
                    <a:pt x="1017687" y="2067233"/>
                  </a:cubicBezTo>
                  <a:lnTo>
                    <a:pt x="1017687" y="1486226"/>
                  </a:lnTo>
                  <a:cubicBezTo>
                    <a:pt x="1017687" y="1436520"/>
                    <a:pt x="1057981" y="1396226"/>
                    <a:pt x="1107687" y="1396226"/>
                  </a:cubicBezTo>
                  <a:close/>
                  <a:moveTo>
                    <a:pt x="1980220" y="564375"/>
                  </a:moveTo>
                  <a:cubicBezTo>
                    <a:pt x="1154987" y="564375"/>
                    <a:pt x="486004" y="1107581"/>
                    <a:pt x="486004" y="1777659"/>
                  </a:cubicBezTo>
                  <a:cubicBezTo>
                    <a:pt x="486004" y="2401690"/>
                    <a:pt x="1066203" y="2915687"/>
                    <a:pt x="1812523" y="2982830"/>
                  </a:cubicBezTo>
                  <a:cubicBezTo>
                    <a:pt x="1958634" y="3025646"/>
                    <a:pt x="1856317" y="3253652"/>
                    <a:pt x="1853662" y="3361912"/>
                  </a:cubicBezTo>
                  <a:cubicBezTo>
                    <a:pt x="1848214" y="3540567"/>
                    <a:pt x="2675239" y="2976604"/>
                    <a:pt x="3034494" y="2637275"/>
                  </a:cubicBezTo>
                  <a:cubicBezTo>
                    <a:pt x="3306277" y="2417674"/>
                    <a:pt x="3474436" y="2113612"/>
                    <a:pt x="3474436" y="1777659"/>
                  </a:cubicBezTo>
                  <a:cubicBezTo>
                    <a:pt x="3474436" y="1107581"/>
                    <a:pt x="2805453" y="564375"/>
                    <a:pt x="1980220" y="564375"/>
                  </a:cubicBezTo>
                  <a:close/>
                  <a:moveTo>
                    <a:pt x="660087" y="0"/>
                  </a:moveTo>
                  <a:lnTo>
                    <a:pt x="3300353" y="0"/>
                  </a:lnTo>
                  <a:cubicBezTo>
                    <a:pt x="3664909" y="0"/>
                    <a:pt x="3960440" y="295531"/>
                    <a:pt x="3960440" y="660087"/>
                  </a:cubicBezTo>
                  <a:lnTo>
                    <a:pt x="3960440" y="3300353"/>
                  </a:lnTo>
                  <a:cubicBezTo>
                    <a:pt x="3960440" y="3664909"/>
                    <a:pt x="3664909" y="3960440"/>
                    <a:pt x="3300353" y="3960440"/>
                  </a:cubicBezTo>
                  <a:lnTo>
                    <a:pt x="660087" y="3960440"/>
                  </a:lnTo>
                  <a:cubicBezTo>
                    <a:pt x="295531" y="3960440"/>
                    <a:pt x="0" y="3664909"/>
                    <a:pt x="0" y="3300353"/>
                  </a:cubicBezTo>
                  <a:lnTo>
                    <a:pt x="0" y="660087"/>
                  </a:lnTo>
                  <a:cubicBezTo>
                    <a:pt x="0" y="295531"/>
                    <a:pt x="295531" y="0"/>
                    <a:pt x="6600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28608C"/>
                </a:solidFill>
              </a:endParaRPr>
            </a:p>
          </p:txBody>
        </p:sp>
        <p:sp>
          <p:nvSpPr>
            <p:cNvPr id="10" name="Rounded Rectangle 8">
              <a:extLst>
                <a:ext uri="{FF2B5EF4-FFF2-40B4-BE49-F238E27FC236}">
                  <a16:creationId xmlns="" xmlns:a16="http://schemas.microsoft.com/office/drawing/2014/main" id="{ECE7E350-7563-4981-98F2-6FC8DC71A79F}"/>
                </a:ext>
              </a:extLst>
            </p:cNvPr>
            <p:cNvSpPr/>
            <p:nvPr/>
          </p:nvSpPr>
          <p:spPr>
            <a:xfrm>
              <a:off x="1311030" y="1958260"/>
              <a:ext cx="507527" cy="516926"/>
            </a:xfrm>
            <a:custGeom>
              <a:avLst/>
              <a:gdLst/>
              <a:ahLst/>
              <a:cxnLst/>
              <a:rect l="l" t="t" r="r" b="b"/>
              <a:pathLst>
                <a:path w="3888432" h="3960440">
                  <a:moveTo>
                    <a:pt x="554477" y="1512168"/>
                  </a:moveTo>
                  <a:lnTo>
                    <a:pt x="554477" y="3312368"/>
                  </a:lnTo>
                  <a:lnTo>
                    <a:pt x="1201638" y="3312368"/>
                  </a:lnTo>
                  <a:lnTo>
                    <a:pt x="1201638" y="1512168"/>
                  </a:lnTo>
                  <a:close/>
                  <a:moveTo>
                    <a:pt x="2688485" y="1475633"/>
                  </a:moveTo>
                  <a:cubicBezTo>
                    <a:pt x="2399554" y="1478429"/>
                    <a:pt x="2281670" y="1553418"/>
                    <a:pt x="2136833" y="1663036"/>
                  </a:cubicBezTo>
                  <a:lnTo>
                    <a:pt x="2136833" y="1510185"/>
                  </a:lnTo>
                  <a:lnTo>
                    <a:pt x="1489672" y="1510185"/>
                  </a:lnTo>
                  <a:lnTo>
                    <a:pt x="1489672" y="3310385"/>
                  </a:lnTo>
                  <a:lnTo>
                    <a:pt x="2136833" y="3310385"/>
                  </a:lnTo>
                  <a:lnTo>
                    <a:pt x="2136833" y="2084121"/>
                  </a:lnTo>
                  <a:cubicBezTo>
                    <a:pt x="2259735" y="1821652"/>
                    <a:pt x="2668986" y="1938990"/>
                    <a:pt x="2673919" y="2138897"/>
                  </a:cubicBezTo>
                  <a:lnTo>
                    <a:pt x="2679688" y="3312366"/>
                  </a:lnTo>
                  <a:lnTo>
                    <a:pt x="3326849" y="3312366"/>
                  </a:lnTo>
                  <a:cubicBezTo>
                    <a:pt x="3329155" y="2917782"/>
                    <a:pt x="3331462" y="2523197"/>
                    <a:pt x="3333768" y="2128613"/>
                  </a:cubicBezTo>
                  <a:cubicBezTo>
                    <a:pt x="3339026" y="1942962"/>
                    <a:pt x="3235101" y="1504458"/>
                    <a:pt x="2840340" y="1479943"/>
                  </a:cubicBezTo>
                  <a:cubicBezTo>
                    <a:pt x="2784850" y="1476574"/>
                    <a:pt x="2734498" y="1475188"/>
                    <a:pt x="2688485" y="147563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28608C"/>
                </a:solidFill>
              </a:endParaRPr>
            </a:p>
          </p:txBody>
        </p:sp>
        <p:sp>
          <p:nvSpPr>
            <p:cNvPr id="11" name="Rounded Rectangle 2">
              <a:extLst>
                <a:ext uri="{FF2B5EF4-FFF2-40B4-BE49-F238E27FC236}">
                  <a16:creationId xmlns="" xmlns:a16="http://schemas.microsoft.com/office/drawing/2014/main" id="{CC9AC874-4DB6-44FA-958B-1057281B313E}"/>
                </a:ext>
              </a:extLst>
            </p:cNvPr>
            <p:cNvSpPr/>
            <p:nvPr/>
          </p:nvSpPr>
          <p:spPr>
            <a:xfrm>
              <a:off x="3698980" y="1958317"/>
              <a:ext cx="516870" cy="516869"/>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28608C"/>
                </a:solidFill>
              </a:endParaRPr>
            </a:p>
          </p:txBody>
        </p:sp>
      </p:grpSp>
      <p:sp>
        <p:nvSpPr>
          <p:cNvPr id="12" name="TextBox 11">
            <a:extLst>
              <a:ext uri="{FF2B5EF4-FFF2-40B4-BE49-F238E27FC236}">
                <a16:creationId xmlns="" xmlns:a16="http://schemas.microsoft.com/office/drawing/2014/main" id="{E2C0CBF7-4C31-4D1E-9768-049E8208A1D0}"/>
              </a:ext>
            </a:extLst>
          </p:cNvPr>
          <p:cNvSpPr txBox="1"/>
          <p:nvPr/>
        </p:nvSpPr>
        <p:spPr>
          <a:xfrm>
            <a:off x="554190" y="1093785"/>
            <a:ext cx="5799401" cy="1354217"/>
          </a:xfrm>
          <a:prstGeom prst="rect">
            <a:avLst/>
          </a:prstGeom>
          <a:noFill/>
        </p:spPr>
        <p:txBody>
          <a:bodyPr wrap="square" rtlCol="0" anchor="ctr">
            <a:spAutoFit/>
          </a:bodyPr>
          <a:lstStyle/>
          <a:p>
            <a:pPr algn="ctr"/>
            <a:r>
              <a:rPr lang="en-US" altLang="ko-KR" b="1" dirty="0">
                <a:solidFill>
                  <a:srgbClr val="3C8677"/>
                </a:solidFill>
                <a:cs typeface="Arial" pitchFamily="34" charset="0"/>
              </a:rPr>
              <a:t>You can </a:t>
            </a:r>
            <a:r>
              <a:rPr lang="en-US" altLang="ko-KR" sz="3200" b="1" dirty="0">
                <a:solidFill>
                  <a:srgbClr val="3C8677"/>
                </a:solidFill>
                <a:cs typeface="Arial" pitchFamily="34" charset="0"/>
              </a:rPr>
              <a:t>simply</a:t>
            </a:r>
            <a:r>
              <a:rPr lang="en-US" altLang="ko-KR" b="1" dirty="0">
                <a:solidFill>
                  <a:srgbClr val="3C8677"/>
                </a:solidFill>
                <a:cs typeface="Arial" pitchFamily="34" charset="0"/>
              </a:rPr>
              <a:t> impress your audience and add a unique zing and </a:t>
            </a:r>
            <a:r>
              <a:rPr lang="en-US" altLang="ko-KR" sz="2000" b="1" dirty="0">
                <a:solidFill>
                  <a:srgbClr val="3C8677"/>
                </a:solidFill>
                <a:cs typeface="Arial" pitchFamily="34" charset="0"/>
              </a:rPr>
              <a:t>appeal</a:t>
            </a:r>
            <a:r>
              <a:rPr lang="en-US" altLang="ko-KR" b="1" dirty="0">
                <a:solidFill>
                  <a:srgbClr val="3C8677"/>
                </a:solidFill>
                <a:cs typeface="Arial" pitchFamily="34" charset="0"/>
              </a:rPr>
              <a:t> to your Presentations. </a:t>
            </a:r>
            <a:r>
              <a:rPr lang="en-US" altLang="ko-KR" b="1" dirty="0">
                <a:solidFill>
                  <a:srgbClr val="3C8677"/>
                </a:solidFill>
              </a:rPr>
              <a:t>Easy to </a:t>
            </a:r>
            <a:r>
              <a:rPr lang="en-US" altLang="ko-KR" sz="3200" b="1" dirty="0">
                <a:solidFill>
                  <a:srgbClr val="3C8677"/>
                </a:solidFill>
              </a:rPr>
              <a:t>change</a:t>
            </a:r>
            <a:r>
              <a:rPr lang="en-US" altLang="ko-KR" b="1" dirty="0">
                <a:solidFill>
                  <a:srgbClr val="3C8677"/>
                </a:solidFill>
              </a:rPr>
              <a:t> colors, photos and Text.</a:t>
            </a:r>
          </a:p>
        </p:txBody>
      </p:sp>
      <p:sp>
        <p:nvSpPr>
          <p:cNvPr id="14" name="TextBox 13">
            <a:extLst>
              <a:ext uri="{FF2B5EF4-FFF2-40B4-BE49-F238E27FC236}">
                <a16:creationId xmlns="" xmlns:a16="http://schemas.microsoft.com/office/drawing/2014/main" id="{CA68808F-4A7B-4031-9648-589E7100F47A}"/>
              </a:ext>
            </a:extLst>
          </p:cNvPr>
          <p:cNvSpPr txBox="1"/>
          <p:nvPr/>
        </p:nvSpPr>
        <p:spPr>
          <a:xfrm>
            <a:off x="665933" y="2577047"/>
            <a:ext cx="5799401" cy="3323987"/>
          </a:xfrm>
          <a:prstGeom prst="rect">
            <a:avLst/>
          </a:prstGeom>
          <a:noFill/>
        </p:spPr>
        <p:txBody>
          <a:bodyPr wrap="square" rtlCol="0" anchor="ctr">
            <a:spAutoFit/>
          </a:bodyPr>
          <a:lstStyle/>
          <a:p>
            <a:r>
              <a:rPr lang="en-US" altLang="ko-KR" sz="1400" dirty="0">
                <a:solidFill>
                  <a:srgbClr val="3C8677"/>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a:t>
            </a:r>
          </a:p>
          <a:p>
            <a:endParaRPr lang="en-US" altLang="ko-KR" sz="1400" dirty="0">
              <a:solidFill>
                <a:srgbClr val="3C8677"/>
              </a:solidFill>
              <a:cs typeface="Arial" pitchFamily="34" charset="0"/>
            </a:endParaRPr>
          </a:p>
          <a:p>
            <a:r>
              <a:rPr lang="en-US" altLang="ko-KR" sz="1400" dirty="0">
                <a:solidFill>
                  <a:srgbClr val="3C8677"/>
                </a:solidFill>
                <a:cs typeface="Arial" pitchFamily="34" charset="0"/>
              </a:rPr>
              <a:t>You can simply impress your audience and add a unique zing and appeal to your Presentations. I hope and I believe that this Template will your Time, </a:t>
            </a:r>
          </a:p>
        </p:txBody>
      </p:sp>
      <p:pic>
        <p:nvPicPr>
          <p:cNvPr id="4" name="Imagen 3"/>
          <p:cNvPicPr>
            <a:picLocks noChangeAspect="1"/>
          </p:cNvPicPr>
          <p:nvPr/>
        </p:nvPicPr>
        <p:blipFill>
          <a:blip r:embed="rId2"/>
          <a:stretch>
            <a:fillRect/>
          </a:stretch>
        </p:blipFill>
        <p:spPr>
          <a:xfrm>
            <a:off x="6878482" y="2487763"/>
            <a:ext cx="4660537" cy="2735533"/>
          </a:xfrm>
          <a:prstGeom prst="rect">
            <a:avLst/>
          </a:prstGeom>
        </p:spPr>
      </p:pic>
    </p:spTree>
    <p:extLst>
      <p:ext uri="{BB962C8B-B14F-4D97-AF65-F5344CB8AC3E}">
        <p14:creationId xmlns:p14="http://schemas.microsoft.com/office/powerpoint/2010/main" val="3302104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BCAADA4A-E748-44F1-A147-9CAA9EC95967}"/>
              </a:ext>
            </a:extLst>
          </p:cNvPr>
          <p:cNvSpPr/>
          <p:nvPr/>
        </p:nvSpPr>
        <p:spPr>
          <a:xfrm>
            <a:off x="4974953" y="1729520"/>
            <a:ext cx="6383216" cy="4024765"/>
          </a:xfrm>
          <a:custGeom>
            <a:avLst/>
            <a:gdLst>
              <a:gd name="connsiteX0" fmla="*/ 208475 w 6383216"/>
              <a:gd name="connsiteY0" fmla="*/ 0 h 4024765"/>
              <a:gd name="connsiteX1" fmla="*/ 6174741 w 6383216"/>
              <a:gd name="connsiteY1" fmla="*/ 0 h 4024765"/>
              <a:gd name="connsiteX2" fmla="*/ 6383216 w 6383216"/>
              <a:gd name="connsiteY2" fmla="*/ 208475 h 4024765"/>
              <a:gd name="connsiteX3" fmla="*/ 6383216 w 6383216"/>
              <a:gd name="connsiteY3" fmla="*/ 3205223 h 4024765"/>
              <a:gd name="connsiteX4" fmla="*/ 6174741 w 6383216"/>
              <a:gd name="connsiteY4" fmla="*/ 3413698 h 4024765"/>
              <a:gd name="connsiteX5" fmla="*/ 1145932 w 6383216"/>
              <a:gd name="connsiteY5" fmla="*/ 3413698 h 4024765"/>
              <a:gd name="connsiteX6" fmla="*/ 1145932 w 6383216"/>
              <a:gd name="connsiteY6" fmla="*/ 4024765 h 4024765"/>
              <a:gd name="connsiteX7" fmla="*/ 556953 w 6383216"/>
              <a:gd name="connsiteY7" fmla="*/ 3413698 h 4024765"/>
              <a:gd name="connsiteX8" fmla="*/ 208475 w 6383216"/>
              <a:gd name="connsiteY8" fmla="*/ 3413698 h 4024765"/>
              <a:gd name="connsiteX9" fmla="*/ 0 w 6383216"/>
              <a:gd name="connsiteY9" fmla="*/ 3205223 h 4024765"/>
              <a:gd name="connsiteX10" fmla="*/ 0 w 6383216"/>
              <a:gd name="connsiteY10" fmla="*/ 208475 h 4024765"/>
              <a:gd name="connsiteX11" fmla="*/ 208475 w 6383216"/>
              <a:gd name="connsiteY11" fmla="*/ 0 h 40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83216" h="4024765">
                <a:moveTo>
                  <a:pt x="208475" y="0"/>
                </a:moveTo>
                <a:lnTo>
                  <a:pt x="6174741" y="0"/>
                </a:lnTo>
                <a:cubicBezTo>
                  <a:pt x="6289879" y="0"/>
                  <a:pt x="6383216" y="93337"/>
                  <a:pt x="6383216" y="208475"/>
                </a:cubicBezTo>
                <a:lnTo>
                  <a:pt x="6383216" y="3205223"/>
                </a:lnTo>
                <a:cubicBezTo>
                  <a:pt x="6383216" y="3320361"/>
                  <a:pt x="6289879" y="3413698"/>
                  <a:pt x="6174741" y="3413698"/>
                </a:cubicBezTo>
                <a:lnTo>
                  <a:pt x="1145932" y="3413698"/>
                </a:lnTo>
                <a:lnTo>
                  <a:pt x="1145932" y="4024765"/>
                </a:lnTo>
                <a:lnTo>
                  <a:pt x="556953" y="3413698"/>
                </a:lnTo>
                <a:lnTo>
                  <a:pt x="208475" y="3413698"/>
                </a:lnTo>
                <a:cubicBezTo>
                  <a:pt x="93337" y="3413698"/>
                  <a:pt x="0" y="3320361"/>
                  <a:pt x="0" y="3205223"/>
                </a:cubicBezTo>
                <a:lnTo>
                  <a:pt x="0" y="208475"/>
                </a:lnTo>
                <a:cubicBezTo>
                  <a:pt x="0" y="93337"/>
                  <a:pt x="93337" y="0"/>
                  <a:pt x="208475" y="0"/>
                </a:cubicBezTo>
                <a:close/>
              </a:path>
            </a:pathLst>
          </a:custGeom>
          <a:noFill/>
          <a:ln w="38100">
            <a:solidFill>
              <a:srgbClr val="3C8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608C"/>
              </a:solidFill>
            </a:endParaRPr>
          </a:p>
        </p:txBody>
      </p:sp>
      <p:sp>
        <p:nvSpPr>
          <p:cNvPr id="5" name="Isosceles Triangle 4">
            <a:extLst>
              <a:ext uri="{FF2B5EF4-FFF2-40B4-BE49-F238E27FC236}">
                <a16:creationId xmlns="" xmlns:a16="http://schemas.microsoft.com/office/drawing/2014/main" id="{7E600C2F-19E3-4F36-B26A-E35A8B76E05E}"/>
              </a:ext>
            </a:extLst>
          </p:cNvPr>
          <p:cNvSpPr/>
          <p:nvPr/>
        </p:nvSpPr>
        <p:spPr>
          <a:xfrm>
            <a:off x="413238" y="1477108"/>
            <a:ext cx="45719" cy="45719"/>
          </a:xfrm>
          <a:prstGeom prst="triangle">
            <a:avLst/>
          </a:prstGeom>
          <a:solidFill>
            <a:srgbClr val="3C86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8677"/>
              </a:solidFill>
            </a:endParaRPr>
          </a:p>
        </p:txBody>
      </p:sp>
      <p:grpSp>
        <p:nvGrpSpPr>
          <p:cNvPr id="14" name="Group 13">
            <a:extLst>
              <a:ext uri="{FF2B5EF4-FFF2-40B4-BE49-F238E27FC236}">
                <a16:creationId xmlns="" xmlns:a16="http://schemas.microsoft.com/office/drawing/2014/main" id="{41FDCBFD-7A04-49C5-86FE-B1C805950987}"/>
              </a:ext>
            </a:extLst>
          </p:cNvPr>
          <p:cNvGrpSpPr/>
          <p:nvPr/>
        </p:nvGrpSpPr>
        <p:grpSpPr>
          <a:xfrm>
            <a:off x="10357214" y="1283446"/>
            <a:ext cx="1294229" cy="1333111"/>
            <a:chOff x="10805747" y="202223"/>
            <a:chExt cx="819444" cy="844062"/>
          </a:xfrm>
        </p:grpSpPr>
        <p:sp>
          <p:nvSpPr>
            <p:cNvPr id="13" name="Rectangle 12">
              <a:extLst>
                <a:ext uri="{FF2B5EF4-FFF2-40B4-BE49-F238E27FC236}">
                  <a16:creationId xmlns="" xmlns:a16="http://schemas.microsoft.com/office/drawing/2014/main" id="{6BE53CC4-C9EE-4B2B-A6EB-1DD153731869}"/>
                </a:ext>
              </a:extLst>
            </p:cNvPr>
            <p:cNvSpPr/>
            <p:nvPr/>
          </p:nvSpPr>
          <p:spPr>
            <a:xfrm>
              <a:off x="10805747" y="202223"/>
              <a:ext cx="819444" cy="844062"/>
            </a:xfrm>
            <a:prstGeom prst="rect">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608C"/>
                </a:solidFill>
              </a:endParaRPr>
            </a:p>
          </p:txBody>
        </p:sp>
        <p:sp>
          <p:nvSpPr>
            <p:cNvPr id="12" name="Freeform: Shape 11">
              <a:extLst>
                <a:ext uri="{FF2B5EF4-FFF2-40B4-BE49-F238E27FC236}">
                  <a16:creationId xmlns="" xmlns:a16="http://schemas.microsoft.com/office/drawing/2014/main" id="{78CAE9AE-7944-4D7F-A908-D988D51FB0C3}"/>
                </a:ext>
              </a:extLst>
            </p:cNvPr>
            <p:cNvSpPr/>
            <p:nvPr/>
          </p:nvSpPr>
          <p:spPr>
            <a:xfrm>
              <a:off x="10949940" y="314845"/>
              <a:ext cx="675250" cy="624505"/>
            </a:xfrm>
            <a:custGeom>
              <a:avLst/>
              <a:gdLst/>
              <a:ahLst/>
              <a:cxnLst/>
              <a:rect l="l" t="t" r="r" b="b"/>
              <a:pathLst>
                <a:path w="115863" h="107156">
                  <a:moveTo>
                    <a:pt x="106040" y="0"/>
                  </a:moveTo>
                  <a:lnTo>
                    <a:pt x="115863" y="15627"/>
                  </a:lnTo>
                  <a:cubicBezTo>
                    <a:pt x="107677" y="19050"/>
                    <a:pt x="101650" y="24148"/>
                    <a:pt x="97780" y="30919"/>
                  </a:cubicBezTo>
                  <a:cubicBezTo>
                    <a:pt x="93911" y="37691"/>
                    <a:pt x="91753" y="47551"/>
                    <a:pt x="91306" y="60499"/>
                  </a:cubicBezTo>
                  <a:lnTo>
                    <a:pt x="112291" y="60499"/>
                  </a:lnTo>
                  <a:lnTo>
                    <a:pt x="112291" y="107156"/>
                  </a:lnTo>
                  <a:lnTo>
                    <a:pt x="69205" y="107156"/>
                  </a:lnTo>
                  <a:lnTo>
                    <a:pt x="69205" y="70321"/>
                  </a:lnTo>
                  <a:cubicBezTo>
                    <a:pt x="69205" y="50378"/>
                    <a:pt x="71587" y="35942"/>
                    <a:pt x="76349" y="27012"/>
                  </a:cubicBezTo>
                  <a:cubicBezTo>
                    <a:pt x="82600" y="15106"/>
                    <a:pt x="92497" y="6102"/>
                    <a:pt x="106040" y="0"/>
                  </a:cubicBezTo>
                  <a:close/>
                  <a:moveTo>
                    <a:pt x="36835" y="0"/>
                  </a:moveTo>
                  <a:lnTo>
                    <a:pt x="46658" y="15627"/>
                  </a:lnTo>
                  <a:cubicBezTo>
                    <a:pt x="38472" y="19050"/>
                    <a:pt x="32445" y="24148"/>
                    <a:pt x="28575" y="30919"/>
                  </a:cubicBezTo>
                  <a:cubicBezTo>
                    <a:pt x="24706" y="37691"/>
                    <a:pt x="22548" y="47551"/>
                    <a:pt x="22101" y="60499"/>
                  </a:cubicBezTo>
                  <a:lnTo>
                    <a:pt x="43086" y="60499"/>
                  </a:lnTo>
                  <a:lnTo>
                    <a:pt x="43086" y="107156"/>
                  </a:lnTo>
                  <a:lnTo>
                    <a:pt x="0" y="107156"/>
                  </a:lnTo>
                  <a:lnTo>
                    <a:pt x="0" y="70321"/>
                  </a:lnTo>
                  <a:cubicBezTo>
                    <a:pt x="0" y="50378"/>
                    <a:pt x="2382" y="35942"/>
                    <a:pt x="7144" y="27012"/>
                  </a:cubicBezTo>
                  <a:cubicBezTo>
                    <a:pt x="13395" y="15106"/>
                    <a:pt x="23292" y="6102"/>
                    <a:pt x="3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608C"/>
                </a:solidFill>
              </a:endParaRPr>
            </a:p>
          </p:txBody>
        </p:sp>
      </p:grpSp>
      <p:sp>
        <p:nvSpPr>
          <p:cNvPr id="15" name="Title 1">
            <a:extLst>
              <a:ext uri="{FF2B5EF4-FFF2-40B4-BE49-F238E27FC236}">
                <a16:creationId xmlns="" xmlns:a16="http://schemas.microsoft.com/office/drawing/2014/main" id="{F8A1472F-9846-41A6-A63F-8895D1B9CA78}"/>
              </a:ext>
            </a:extLst>
          </p:cNvPr>
          <p:cNvSpPr txBox="1">
            <a:spLocks/>
          </p:cNvSpPr>
          <p:nvPr/>
        </p:nvSpPr>
        <p:spPr>
          <a:xfrm>
            <a:off x="929648" y="4709319"/>
            <a:ext cx="3437793" cy="1536696"/>
          </a:xfrm>
          <a:prstGeom prst="rect">
            <a:avLst/>
          </a:prstGeom>
        </p:spPr>
        <p:txBody>
          <a:bodyPr anchor="ct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ko-KR" sz="5400" dirty="0">
                <a:solidFill>
                  <a:srgbClr val="3C8677"/>
                </a:solidFill>
              </a:rPr>
              <a:t>Columns Style</a:t>
            </a:r>
            <a:endParaRPr lang="ko-KR" altLang="en-US" sz="5400" dirty="0">
              <a:solidFill>
                <a:srgbClr val="3C8677"/>
              </a:solidFill>
            </a:endParaRPr>
          </a:p>
        </p:txBody>
      </p:sp>
      <p:sp>
        <p:nvSpPr>
          <p:cNvPr id="16" name="TextBox 15">
            <a:extLst>
              <a:ext uri="{FF2B5EF4-FFF2-40B4-BE49-F238E27FC236}">
                <a16:creationId xmlns="" xmlns:a16="http://schemas.microsoft.com/office/drawing/2014/main" id="{455CB021-3973-44D7-8D0E-8E6425F68EDB}"/>
              </a:ext>
            </a:extLst>
          </p:cNvPr>
          <p:cNvSpPr txBox="1"/>
          <p:nvPr/>
        </p:nvSpPr>
        <p:spPr>
          <a:xfrm>
            <a:off x="4992785" y="1943825"/>
            <a:ext cx="5090745" cy="523220"/>
          </a:xfrm>
          <a:prstGeom prst="rect">
            <a:avLst/>
          </a:prstGeom>
          <a:noFill/>
        </p:spPr>
        <p:txBody>
          <a:bodyPr wrap="square" rtlCol="0" anchor="ctr">
            <a:spAutoFit/>
          </a:bodyPr>
          <a:lstStyle/>
          <a:p>
            <a:pPr algn="ctr"/>
            <a:r>
              <a:rPr lang="en-GB" altLang="ko-KR" sz="2800" b="1" dirty="0">
                <a:solidFill>
                  <a:srgbClr val="3C8677"/>
                </a:solidFill>
                <a:cs typeface="Arial" pitchFamily="34" charset="0"/>
              </a:rPr>
              <a:t>INVEST IN SOCIAL  MEDIA</a:t>
            </a:r>
            <a:endParaRPr lang="ko-KR" altLang="en-US" sz="2800" b="1" dirty="0">
              <a:solidFill>
                <a:srgbClr val="3C8677"/>
              </a:solidFill>
              <a:cs typeface="Arial" pitchFamily="34" charset="0"/>
            </a:endParaRPr>
          </a:p>
        </p:txBody>
      </p:sp>
      <p:sp>
        <p:nvSpPr>
          <p:cNvPr id="17" name="TextBox 16">
            <a:extLst>
              <a:ext uri="{FF2B5EF4-FFF2-40B4-BE49-F238E27FC236}">
                <a16:creationId xmlns="" xmlns:a16="http://schemas.microsoft.com/office/drawing/2014/main" id="{43AA02D0-437B-4A51-B519-43836D5FAB25}"/>
              </a:ext>
            </a:extLst>
          </p:cNvPr>
          <p:cNvSpPr txBox="1"/>
          <p:nvPr/>
        </p:nvSpPr>
        <p:spPr>
          <a:xfrm>
            <a:off x="4992785" y="2601809"/>
            <a:ext cx="5318485" cy="523220"/>
          </a:xfrm>
          <a:prstGeom prst="rect">
            <a:avLst/>
          </a:prstGeom>
          <a:noFill/>
        </p:spPr>
        <p:txBody>
          <a:bodyPr wrap="square" rtlCol="0">
            <a:spAutoFit/>
          </a:bodyPr>
          <a:lstStyle/>
          <a:p>
            <a:r>
              <a:rPr lang="en-US" altLang="ko-KR" sz="1400" b="1" dirty="0">
                <a:solidFill>
                  <a:srgbClr val="3C8677"/>
                </a:solidFill>
                <a:cs typeface="Arial" pitchFamily="34" charset="0"/>
              </a:rPr>
              <a:t>You can simply impress your audience and add a unique zing and appeal to your Presentations.</a:t>
            </a:r>
            <a:endParaRPr lang="ko-KR" altLang="en-US" sz="1400" b="1" dirty="0">
              <a:solidFill>
                <a:srgbClr val="3C8677"/>
              </a:solidFill>
              <a:cs typeface="Arial" pitchFamily="34" charset="0"/>
            </a:endParaRPr>
          </a:p>
        </p:txBody>
      </p:sp>
      <p:sp>
        <p:nvSpPr>
          <p:cNvPr id="18" name="TextBox 17">
            <a:extLst>
              <a:ext uri="{FF2B5EF4-FFF2-40B4-BE49-F238E27FC236}">
                <a16:creationId xmlns="" xmlns:a16="http://schemas.microsoft.com/office/drawing/2014/main" id="{86C6676D-1ACD-4552-9750-1883492017EE}"/>
              </a:ext>
            </a:extLst>
          </p:cNvPr>
          <p:cNvSpPr txBox="1"/>
          <p:nvPr/>
        </p:nvSpPr>
        <p:spPr>
          <a:xfrm>
            <a:off x="4992785" y="3127272"/>
            <a:ext cx="5318485" cy="1384995"/>
          </a:xfrm>
          <a:prstGeom prst="rect">
            <a:avLst/>
          </a:prstGeom>
          <a:noFill/>
        </p:spPr>
        <p:txBody>
          <a:bodyPr wrap="square" rtlCol="0">
            <a:spAutoFit/>
          </a:bodyPr>
          <a:lstStyle/>
          <a:p>
            <a:r>
              <a:rPr lang="en-US" altLang="ko-KR" sz="1200" dirty="0">
                <a:solidFill>
                  <a:srgbClr val="3C8677"/>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a:t>
            </a:r>
          </a:p>
        </p:txBody>
      </p:sp>
      <p:sp>
        <p:nvSpPr>
          <p:cNvPr id="32" name="TextBox 16">
            <a:extLst>
              <a:ext uri="{FF2B5EF4-FFF2-40B4-BE49-F238E27FC236}">
                <a16:creationId xmlns="" xmlns:a16="http://schemas.microsoft.com/office/drawing/2014/main" id="{43AA02D0-437B-4A51-B519-43836D5FAB25}"/>
              </a:ext>
            </a:extLst>
          </p:cNvPr>
          <p:cNvSpPr txBox="1"/>
          <p:nvPr/>
        </p:nvSpPr>
        <p:spPr>
          <a:xfrm>
            <a:off x="6078655" y="5889049"/>
            <a:ext cx="5318485" cy="523220"/>
          </a:xfrm>
          <a:prstGeom prst="rect">
            <a:avLst/>
          </a:prstGeom>
          <a:noFill/>
        </p:spPr>
        <p:txBody>
          <a:bodyPr wrap="square" rtlCol="0">
            <a:spAutoFit/>
          </a:bodyPr>
          <a:lstStyle/>
          <a:p>
            <a:r>
              <a:rPr lang="en-US" altLang="ko-KR" sz="1400" b="1" dirty="0">
                <a:solidFill>
                  <a:srgbClr val="3C8677"/>
                </a:solidFill>
                <a:cs typeface="Arial" pitchFamily="34" charset="0"/>
              </a:rPr>
              <a:t>You can simply impress your audience and add a unique zing and appeal to your Presentations.</a:t>
            </a:r>
            <a:endParaRPr lang="ko-KR" altLang="en-US" sz="1400" b="1" dirty="0">
              <a:solidFill>
                <a:srgbClr val="3C8677"/>
              </a:solidFill>
              <a:cs typeface="Arial" pitchFamily="34" charset="0"/>
            </a:endParaRPr>
          </a:p>
        </p:txBody>
      </p:sp>
      <p:pic>
        <p:nvPicPr>
          <p:cNvPr id="3" name="Imagen 2"/>
          <p:cNvPicPr>
            <a:picLocks noChangeAspect="1"/>
          </p:cNvPicPr>
          <p:nvPr/>
        </p:nvPicPr>
        <p:blipFill>
          <a:blip r:embed="rId2"/>
          <a:stretch>
            <a:fillRect/>
          </a:stretch>
        </p:blipFill>
        <p:spPr>
          <a:xfrm>
            <a:off x="1673347" y="2143036"/>
            <a:ext cx="2589895" cy="2180965"/>
          </a:xfrm>
          <a:prstGeom prst="rect">
            <a:avLst/>
          </a:prstGeom>
        </p:spPr>
      </p:pic>
      <p:sp>
        <p:nvSpPr>
          <p:cNvPr id="19" name="TextBox 32">
            <a:extLst>
              <a:ext uri="{FF2B5EF4-FFF2-40B4-BE49-F238E27FC236}">
                <a16:creationId xmlns="" xmlns:a16="http://schemas.microsoft.com/office/drawing/2014/main" id="{FDBC4D50-6F0D-4959-9338-DAAF8E68F27F}"/>
              </a:ext>
            </a:extLst>
          </p:cNvPr>
          <p:cNvSpPr txBox="1"/>
          <p:nvPr/>
        </p:nvSpPr>
        <p:spPr>
          <a:xfrm>
            <a:off x="3945591" y="547918"/>
            <a:ext cx="3706436" cy="307777"/>
          </a:xfrm>
          <a:prstGeom prst="rect">
            <a:avLst/>
          </a:prstGeom>
          <a:solidFill>
            <a:srgbClr val="FFC000"/>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1302378794"/>
      </p:ext>
    </p:extLst>
  </p:cSld>
  <p:clrMapOvr>
    <a:masterClrMapping/>
  </p:clrMapOvr>
  <p:transition spd="slow" advClick="0" advTm="1000">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p:cNvGrpSpPr/>
          <p:nvPr/>
        </p:nvGrpSpPr>
        <p:grpSpPr>
          <a:xfrm>
            <a:off x="582047" y="2452250"/>
            <a:ext cx="4493838" cy="1692188"/>
            <a:chOff x="567057" y="1732722"/>
            <a:chExt cx="4493838" cy="1692188"/>
          </a:xfrm>
          <a:solidFill>
            <a:srgbClr val="3C8677"/>
          </a:solidFill>
        </p:grpSpPr>
        <p:sp>
          <p:nvSpPr>
            <p:cNvPr id="36" name="Isosceles Triangle 13">
              <a:extLst>
                <a:ext uri="{FF2B5EF4-FFF2-40B4-BE49-F238E27FC236}">
                  <a16:creationId xmlns="" xmlns:a16="http://schemas.microsoft.com/office/drawing/2014/main" id="{0A91ED6A-B2F3-4E67-905F-249E18ED5864}"/>
                </a:ext>
              </a:extLst>
            </p:cNvPr>
            <p:cNvSpPr/>
            <p:nvPr/>
          </p:nvSpPr>
          <p:spPr>
            <a:xfrm rot="10800000">
              <a:off x="567057" y="1732722"/>
              <a:ext cx="4493838" cy="1692188"/>
            </a:xfrm>
            <a:custGeom>
              <a:avLst/>
              <a:gdLst/>
              <a:ahLst/>
              <a:cxnLst/>
              <a:rect l="l" t="t" r="r" b="b"/>
              <a:pathLst>
                <a:path w="3482809" h="1692188">
                  <a:moveTo>
                    <a:pt x="3482809" y="1692188"/>
                  </a:moveTo>
                  <a:lnTo>
                    <a:pt x="0" y="1692188"/>
                  </a:lnTo>
                  <a:lnTo>
                    <a:pt x="0" y="252028"/>
                  </a:lnTo>
                  <a:lnTo>
                    <a:pt x="1633392" y="252028"/>
                  </a:lnTo>
                  <a:lnTo>
                    <a:pt x="1741404" y="0"/>
                  </a:lnTo>
                  <a:lnTo>
                    <a:pt x="1849416" y="252028"/>
                  </a:lnTo>
                  <a:lnTo>
                    <a:pt x="3482809" y="2520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7" name="그룹 7">
              <a:extLst>
                <a:ext uri="{FF2B5EF4-FFF2-40B4-BE49-F238E27FC236}">
                  <a16:creationId xmlns="" xmlns:a16="http://schemas.microsoft.com/office/drawing/2014/main" id="{BA89FD52-C6E0-4851-9578-FB0D446C0007}"/>
                </a:ext>
              </a:extLst>
            </p:cNvPr>
            <p:cNvGrpSpPr/>
            <p:nvPr/>
          </p:nvGrpSpPr>
          <p:grpSpPr>
            <a:xfrm>
              <a:off x="780477" y="1857691"/>
              <a:ext cx="4066996" cy="1162992"/>
              <a:chOff x="962204" y="1926874"/>
              <a:chExt cx="3443321" cy="1162992"/>
            </a:xfrm>
            <a:grpFill/>
          </p:grpSpPr>
          <p:sp>
            <p:nvSpPr>
              <p:cNvPr id="38" name="TextBox 37">
                <a:extLst>
                  <a:ext uri="{FF2B5EF4-FFF2-40B4-BE49-F238E27FC236}">
                    <a16:creationId xmlns="" xmlns:a16="http://schemas.microsoft.com/office/drawing/2014/main" id="{7171AD5E-3CBD-4788-A04C-6265CD88190C}"/>
                  </a:ext>
                </a:extLst>
              </p:cNvPr>
              <p:cNvSpPr txBox="1"/>
              <p:nvPr/>
            </p:nvSpPr>
            <p:spPr>
              <a:xfrm>
                <a:off x="962204" y="1926874"/>
                <a:ext cx="3443292" cy="338554"/>
              </a:xfrm>
              <a:prstGeom prst="rect">
                <a:avLst/>
              </a:prstGeom>
              <a:grpFill/>
            </p:spPr>
            <p:txBody>
              <a:bodyPr wrap="square" rtlCol="0" anchor="ctr">
                <a:spAutoFit/>
              </a:bodyPr>
              <a:lstStyle/>
              <a:p>
                <a:r>
                  <a:rPr lang="en-US" altLang="ko-KR" sz="1600" b="1" dirty="0">
                    <a:solidFill>
                      <a:schemeClr val="bg1"/>
                    </a:solidFill>
                  </a:rPr>
                  <a:t>Contents Here</a:t>
                </a:r>
                <a:endParaRPr lang="ko-KR" altLang="en-US" sz="1600" b="1" dirty="0">
                  <a:solidFill>
                    <a:schemeClr val="bg1"/>
                  </a:solidFill>
                </a:endParaRPr>
              </a:p>
            </p:txBody>
          </p:sp>
          <p:sp>
            <p:nvSpPr>
              <p:cNvPr id="39" name="TextBox 38">
                <a:extLst>
                  <a:ext uri="{FF2B5EF4-FFF2-40B4-BE49-F238E27FC236}">
                    <a16:creationId xmlns="" xmlns:a16="http://schemas.microsoft.com/office/drawing/2014/main" id="{BEC3F79E-DED2-44D4-8474-CA648C2696CE}"/>
                  </a:ext>
                </a:extLst>
              </p:cNvPr>
              <p:cNvSpPr txBox="1"/>
              <p:nvPr/>
            </p:nvSpPr>
            <p:spPr>
              <a:xfrm>
                <a:off x="968189" y="2258869"/>
                <a:ext cx="3437336" cy="830997"/>
              </a:xfrm>
              <a:prstGeom prst="rect">
                <a:avLst/>
              </a:prstGeom>
              <a:grpFill/>
            </p:spPr>
            <p:txBody>
              <a:bodyPr wrap="square" rtlCol="0">
                <a:spAutoFit/>
              </a:bodyPr>
              <a:lstStyle/>
              <a:p>
                <a:r>
                  <a:rPr lang="en-US" altLang="ko-KR" sz="1200" dirty="0">
                    <a:solidFill>
                      <a:schemeClr val="bg1"/>
                    </a:solidFill>
                  </a:rPr>
                  <a:t>Get a modern PowerPoint  Presentation that is beautifully designed. I hope and I believe that this Template will your Time, Money and Reputation. Easy to change colors, photos.</a:t>
                </a:r>
                <a:endParaRPr lang="ko-KR" altLang="en-US" sz="1200" dirty="0">
                  <a:solidFill>
                    <a:schemeClr val="bg1"/>
                  </a:solidFill>
                </a:endParaRPr>
              </a:p>
            </p:txBody>
          </p:sp>
        </p:grpSp>
      </p:grpSp>
      <p:grpSp>
        <p:nvGrpSpPr>
          <p:cNvPr id="41" name="Grupo 40"/>
          <p:cNvGrpSpPr/>
          <p:nvPr/>
        </p:nvGrpSpPr>
        <p:grpSpPr>
          <a:xfrm>
            <a:off x="7167331" y="2452250"/>
            <a:ext cx="4493838" cy="1692188"/>
            <a:chOff x="567057" y="1732722"/>
            <a:chExt cx="4493838" cy="1692188"/>
          </a:xfrm>
          <a:solidFill>
            <a:srgbClr val="3C8677"/>
          </a:solidFill>
        </p:grpSpPr>
        <p:sp>
          <p:nvSpPr>
            <p:cNvPr id="42" name="Isosceles Triangle 13">
              <a:extLst>
                <a:ext uri="{FF2B5EF4-FFF2-40B4-BE49-F238E27FC236}">
                  <a16:creationId xmlns="" xmlns:a16="http://schemas.microsoft.com/office/drawing/2014/main" id="{0A91ED6A-B2F3-4E67-905F-249E18ED5864}"/>
                </a:ext>
              </a:extLst>
            </p:cNvPr>
            <p:cNvSpPr/>
            <p:nvPr/>
          </p:nvSpPr>
          <p:spPr>
            <a:xfrm rot="10800000">
              <a:off x="567057" y="1732722"/>
              <a:ext cx="4493838" cy="1692188"/>
            </a:xfrm>
            <a:custGeom>
              <a:avLst/>
              <a:gdLst/>
              <a:ahLst/>
              <a:cxnLst/>
              <a:rect l="l" t="t" r="r" b="b"/>
              <a:pathLst>
                <a:path w="3482809" h="1692188">
                  <a:moveTo>
                    <a:pt x="3482809" y="1692188"/>
                  </a:moveTo>
                  <a:lnTo>
                    <a:pt x="0" y="1692188"/>
                  </a:lnTo>
                  <a:lnTo>
                    <a:pt x="0" y="252028"/>
                  </a:lnTo>
                  <a:lnTo>
                    <a:pt x="1633392" y="252028"/>
                  </a:lnTo>
                  <a:lnTo>
                    <a:pt x="1741404" y="0"/>
                  </a:lnTo>
                  <a:lnTo>
                    <a:pt x="1849416" y="252028"/>
                  </a:lnTo>
                  <a:lnTo>
                    <a:pt x="3482809" y="2520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43" name="그룹 7">
              <a:extLst>
                <a:ext uri="{FF2B5EF4-FFF2-40B4-BE49-F238E27FC236}">
                  <a16:creationId xmlns="" xmlns:a16="http://schemas.microsoft.com/office/drawing/2014/main" id="{BA89FD52-C6E0-4851-9578-FB0D446C0007}"/>
                </a:ext>
              </a:extLst>
            </p:cNvPr>
            <p:cNvGrpSpPr/>
            <p:nvPr/>
          </p:nvGrpSpPr>
          <p:grpSpPr>
            <a:xfrm>
              <a:off x="780477" y="1857691"/>
              <a:ext cx="4066996" cy="1162992"/>
              <a:chOff x="962204" y="1926874"/>
              <a:chExt cx="3443321" cy="1162992"/>
            </a:xfrm>
            <a:grpFill/>
          </p:grpSpPr>
          <p:sp>
            <p:nvSpPr>
              <p:cNvPr id="44" name="TextBox 37">
                <a:extLst>
                  <a:ext uri="{FF2B5EF4-FFF2-40B4-BE49-F238E27FC236}">
                    <a16:creationId xmlns="" xmlns:a16="http://schemas.microsoft.com/office/drawing/2014/main" id="{7171AD5E-3CBD-4788-A04C-6265CD88190C}"/>
                  </a:ext>
                </a:extLst>
              </p:cNvPr>
              <p:cNvSpPr txBox="1"/>
              <p:nvPr/>
            </p:nvSpPr>
            <p:spPr>
              <a:xfrm>
                <a:off x="962204" y="1926874"/>
                <a:ext cx="3443292" cy="338554"/>
              </a:xfrm>
              <a:prstGeom prst="rect">
                <a:avLst/>
              </a:prstGeom>
              <a:grpFill/>
            </p:spPr>
            <p:txBody>
              <a:bodyPr wrap="square" rtlCol="0" anchor="ctr">
                <a:spAutoFit/>
              </a:bodyPr>
              <a:lstStyle/>
              <a:p>
                <a:r>
                  <a:rPr lang="en-US" altLang="ko-KR" sz="1600" b="1" dirty="0">
                    <a:solidFill>
                      <a:schemeClr val="bg1"/>
                    </a:solidFill>
                  </a:rPr>
                  <a:t>Contents Here</a:t>
                </a:r>
                <a:endParaRPr lang="ko-KR" altLang="en-US" sz="1600" b="1" dirty="0">
                  <a:solidFill>
                    <a:schemeClr val="bg1"/>
                  </a:solidFill>
                </a:endParaRPr>
              </a:p>
            </p:txBody>
          </p:sp>
          <p:sp>
            <p:nvSpPr>
              <p:cNvPr id="45" name="TextBox 38">
                <a:extLst>
                  <a:ext uri="{FF2B5EF4-FFF2-40B4-BE49-F238E27FC236}">
                    <a16:creationId xmlns="" xmlns:a16="http://schemas.microsoft.com/office/drawing/2014/main" id="{BEC3F79E-DED2-44D4-8474-CA648C2696CE}"/>
                  </a:ext>
                </a:extLst>
              </p:cNvPr>
              <p:cNvSpPr txBox="1"/>
              <p:nvPr/>
            </p:nvSpPr>
            <p:spPr>
              <a:xfrm>
                <a:off x="968189" y="2258869"/>
                <a:ext cx="3437336" cy="830997"/>
              </a:xfrm>
              <a:prstGeom prst="rect">
                <a:avLst/>
              </a:prstGeom>
              <a:grpFill/>
            </p:spPr>
            <p:txBody>
              <a:bodyPr wrap="square" rtlCol="0">
                <a:spAutoFit/>
              </a:bodyPr>
              <a:lstStyle/>
              <a:p>
                <a:r>
                  <a:rPr lang="en-US" altLang="ko-KR" sz="1200" dirty="0">
                    <a:solidFill>
                      <a:schemeClr val="bg1"/>
                    </a:solidFill>
                  </a:rPr>
                  <a:t>Get a modern PowerPoint  Presentation that is beautifully designed. I hope and I believe that this Template will your Time, Money and Reputation. Easy to change colors, photos.</a:t>
                </a:r>
                <a:endParaRPr lang="ko-KR" altLang="en-US" sz="1200" dirty="0">
                  <a:solidFill>
                    <a:schemeClr val="bg1"/>
                  </a:solidFill>
                </a:endParaRPr>
              </a:p>
            </p:txBody>
          </p:sp>
        </p:grpSp>
      </p:grpSp>
      <p:sp>
        <p:nvSpPr>
          <p:cNvPr id="15" name="矩形 30">
            <a:extLst>
              <a:ext uri="{FF2B5EF4-FFF2-40B4-BE49-F238E27FC236}">
                <a16:creationId xmlns:a16="http://schemas.microsoft.com/office/drawing/2014/main" xmlns="" id="{4F4681E2-C3B6-46C2-84ED-9880D0C09E43}"/>
              </a:ext>
            </a:extLst>
          </p:cNvPr>
          <p:cNvSpPr/>
          <p:nvPr/>
        </p:nvSpPr>
        <p:spPr>
          <a:xfrm>
            <a:off x="4044146" y="328100"/>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pic>
        <p:nvPicPr>
          <p:cNvPr id="3" name="Imagen 2"/>
          <p:cNvPicPr>
            <a:picLocks noChangeAspect="1"/>
          </p:cNvPicPr>
          <p:nvPr/>
        </p:nvPicPr>
        <p:blipFill>
          <a:blip r:embed="rId2"/>
          <a:stretch>
            <a:fillRect/>
          </a:stretch>
        </p:blipFill>
        <p:spPr>
          <a:xfrm>
            <a:off x="2092743" y="4476434"/>
            <a:ext cx="1472409" cy="1385797"/>
          </a:xfrm>
          <a:prstGeom prst="rect">
            <a:avLst/>
          </a:prstGeom>
        </p:spPr>
      </p:pic>
      <p:pic>
        <p:nvPicPr>
          <p:cNvPr id="17" name="Imagen 16"/>
          <p:cNvPicPr>
            <a:picLocks noChangeAspect="1"/>
          </p:cNvPicPr>
          <p:nvPr/>
        </p:nvPicPr>
        <p:blipFill>
          <a:blip r:embed="rId2"/>
          <a:stretch>
            <a:fillRect/>
          </a:stretch>
        </p:blipFill>
        <p:spPr>
          <a:xfrm>
            <a:off x="8678027" y="4476434"/>
            <a:ext cx="1472409" cy="1385797"/>
          </a:xfrm>
          <a:prstGeom prst="rect">
            <a:avLst/>
          </a:prstGeom>
        </p:spPr>
      </p:pic>
      <p:sp>
        <p:nvSpPr>
          <p:cNvPr id="18" name="TextBox 16">
            <a:extLst>
              <a:ext uri="{FF2B5EF4-FFF2-40B4-BE49-F238E27FC236}">
                <a16:creationId xmlns="" xmlns:a16="http://schemas.microsoft.com/office/drawing/2014/main" id="{43AA02D0-437B-4A51-B519-43836D5FAB25}"/>
              </a:ext>
            </a:extLst>
          </p:cNvPr>
          <p:cNvSpPr txBox="1"/>
          <p:nvPr/>
        </p:nvSpPr>
        <p:spPr>
          <a:xfrm>
            <a:off x="2121114" y="1465105"/>
            <a:ext cx="7526269" cy="707886"/>
          </a:xfrm>
          <a:prstGeom prst="rect">
            <a:avLst/>
          </a:prstGeom>
          <a:noFill/>
        </p:spPr>
        <p:txBody>
          <a:bodyPr wrap="square" rtlCol="0">
            <a:spAutoFit/>
          </a:bodyPr>
          <a:lstStyle/>
          <a:p>
            <a:pPr algn="ctr"/>
            <a:r>
              <a:rPr lang="en-US" altLang="ko-KR" sz="2000" b="1" dirty="0">
                <a:solidFill>
                  <a:srgbClr val="3C8677"/>
                </a:solidFill>
                <a:cs typeface="Arial" pitchFamily="34" charset="0"/>
              </a:rPr>
              <a:t>You can simply impress your audience and add a unique zing and appeal to your Presentations.</a:t>
            </a:r>
            <a:endParaRPr lang="ko-KR" altLang="en-US" sz="2000" b="1" dirty="0">
              <a:solidFill>
                <a:srgbClr val="3C8677"/>
              </a:solidFill>
              <a:cs typeface="Arial" pitchFamily="34" charset="0"/>
            </a:endParaRPr>
          </a:p>
        </p:txBody>
      </p:sp>
      <p:pic>
        <p:nvPicPr>
          <p:cNvPr id="4" name="Imagen 3"/>
          <p:cNvPicPr>
            <a:picLocks noChangeAspect="1"/>
          </p:cNvPicPr>
          <p:nvPr/>
        </p:nvPicPr>
        <p:blipFill>
          <a:blip r:embed="rId3"/>
          <a:stretch>
            <a:fillRect/>
          </a:stretch>
        </p:blipFill>
        <p:spPr>
          <a:xfrm>
            <a:off x="5029579" y="3805817"/>
            <a:ext cx="2305675" cy="2056413"/>
          </a:xfrm>
          <a:prstGeom prst="rect">
            <a:avLst/>
          </a:prstGeom>
        </p:spPr>
      </p:pic>
      <p:pic>
        <p:nvPicPr>
          <p:cNvPr id="20" name="Imagen 19"/>
          <p:cNvPicPr>
            <a:picLocks noChangeAspect="1"/>
          </p:cNvPicPr>
          <p:nvPr/>
        </p:nvPicPr>
        <p:blipFill>
          <a:blip r:embed="rId3"/>
          <a:stretch>
            <a:fillRect/>
          </a:stretch>
        </p:blipFill>
        <p:spPr>
          <a:xfrm>
            <a:off x="3701201" y="4758224"/>
            <a:ext cx="1237826" cy="1104007"/>
          </a:xfrm>
          <a:prstGeom prst="rect">
            <a:avLst/>
          </a:prstGeom>
        </p:spPr>
      </p:pic>
      <p:pic>
        <p:nvPicPr>
          <p:cNvPr id="21" name="Imagen 20"/>
          <p:cNvPicPr>
            <a:picLocks noChangeAspect="1"/>
          </p:cNvPicPr>
          <p:nvPr/>
        </p:nvPicPr>
        <p:blipFill>
          <a:blip r:embed="rId3"/>
          <a:stretch>
            <a:fillRect/>
          </a:stretch>
        </p:blipFill>
        <p:spPr>
          <a:xfrm>
            <a:off x="7410476" y="4758223"/>
            <a:ext cx="1237826" cy="1104007"/>
          </a:xfrm>
          <a:prstGeom prst="rect">
            <a:avLst/>
          </a:prstGeom>
        </p:spPr>
      </p:pic>
      <p:sp>
        <p:nvSpPr>
          <p:cNvPr id="22" name="TextBox 32">
            <a:extLst>
              <a:ext uri="{FF2B5EF4-FFF2-40B4-BE49-F238E27FC236}">
                <a16:creationId xmlns="" xmlns:a16="http://schemas.microsoft.com/office/drawing/2014/main" id="{FDBC4D50-6F0D-4959-9338-DAAF8E68F27F}"/>
              </a:ext>
            </a:extLst>
          </p:cNvPr>
          <p:cNvSpPr txBox="1"/>
          <p:nvPr/>
        </p:nvSpPr>
        <p:spPr>
          <a:xfrm>
            <a:off x="4320114" y="928846"/>
            <a:ext cx="3706436" cy="307777"/>
          </a:xfrm>
          <a:prstGeom prst="rect">
            <a:avLst/>
          </a:prstGeom>
          <a:solidFill>
            <a:srgbClr val="FFC000"/>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3161441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8">
            <a:extLst>
              <a:ext uri="{FF2B5EF4-FFF2-40B4-BE49-F238E27FC236}">
                <a16:creationId xmlns:a16="http://schemas.microsoft.com/office/drawing/2014/main" xmlns="" id="{94B27D78-BC97-4DB6-BA30-1D7A7CCCC7D7}"/>
              </a:ext>
            </a:extLst>
          </p:cNvPr>
          <p:cNvSpPr>
            <a:spLocks noChangeArrowheads="1"/>
          </p:cNvSpPr>
          <p:nvPr>
            <p:custDataLst>
              <p:tags r:id="rId1"/>
            </p:custDataLst>
          </p:nvPr>
        </p:nvSpPr>
        <p:spPr bwMode="auto">
          <a:xfrm>
            <a:off x="2712795" y="3939129"/>
            <a:ext cx="6809036" cy="13542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dist" fontAlgn="base">
              <a:spcBef>
                <a:spcPct val="0"/>
              </a:spcBef>
              <a:spcAft>
                <a:spcPct val="0"/>
              </a:spcAft>
            </a:pPr>
            <a:r>
              <a:rPr lang="en-US" altLang="zh-CN" sz="8800" b="1">
                <a:solidFill>
                  <a:srgbClr val="3C8677"/>
                </a:solidFill>
                <a:latin typeface="Source Han Sans CN Heavy" panose="020B0500000000000000" pitchFamily="34" charset="-128"/>
                <a:ea typeface="Source Han Sans CN Heavy" panose="020B0500000000000000" pitchFamily="34" charset="-128"/>
                <a:cs typeface="宋体" pitchFamily="2" charset="-122"/>
              </a:rPr>
              <a:t>Thank You</a:t>
            </a:r>
            <a:endParaRPr lang="en-US" altLang="zh-CN" sz="8800" b="1" dirty="0">
              <a:solidFill>
                <a:srgbClr val="3C8677"/>
              </a:solidFill>
              <a:latin typeface="Source Han Sans CN Heavy" panose="020B0500000000000000" pitchFamily="34" charset="-128"/>
              <a:ea typeface="Source Han Sans CN Heavy" panose="020B0500000000000000" pitchFamily="34" charset="-128"/>
              <a:cs typeface="宋体" pitchFamily="2" charset="-122"/>
            </a:endParaRPr>
          </a:p>
        </p:txBody>
      </p:sp>
      <p:grpSp>
        <p:nvGrpSpPr>
          <p:cNvPr id="15" name="Group 2">
            <a:extLst>
              <a:ext uri="{FF2B5EF4-FFF2-40B4-BE49-F238E27FC236}">
                <a16:creationId xmlns:a16="http://schemas.microsoft.com/office/drawing/2014/main" xmlns="" id="{DAA999BC-3D87-4429-871D-70593DC6CD89}"/>
              </a:ext>
            </a:extLst>
          </p:cNvPr>
          <p:cNvGrpSpPr/>
          <p:nvPr/>
        </p:nvGrpSpPr>
        <p:grpSpPr>
          <a:xfrm>
            <a:off x="2712795" y="5706201"/>
            <a:ext cx="6809036" cy="353398"/>
            <a:chOff x="10079113" y="8553333"/>
            <a:chExt cx="4281028" cy="643378"/>
          </a:xfrm>
          <a:solidFill>
            <a:srgbClr val="3C8677"/>
          </a:solidFill>
        </p:grpSpPr>
        <p:sp>
          <p:nvSpPr>
            <p:cNvPr id="16" name="Rectangle 14">
              <a:extLst>
                <a:ext uri="{FF2B5EF4-FFF2-40B4-BE49-F238E27FC236}">
                  <a16:creationId xmlns:a16="http://schemas.microsoft.com/office/drawing/2014/main" xmlns="" id="{1852B603-D383-46C7-8F77-EF66FC524ACB}"/>
                </a:ext>
              </a:extLst>
            </p:cNvPr>
            <p:cNvSpPr/>
            <p:nvPr/>
          </p:nvSpPr>
          <p:spPr>
            <a:xfrm>
              <a:off x="10079113" y="8553333"/>
              <a:ext cx="4281028" cy="6433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17" name="TextBox 15">
              <a:extLst>
                <a:ext uri="{FF2B5EF4-FFF2-40B4-BE49-F238E27FC236}">
                  <a16:creationId xmlns:a16="http://schemas.microsoft.com/office/drawing/2014/main" xmlns="" id="{9BBFAF7C-7877-4314-BC0D-D9AD62A43EDD}"/>
                </a:ext>
              </a:extLst>
            </p:cNvPr>
            <p:cNvSpPr txBox="1"/>
            <p:nvPr/>
          </p:nvSpPr>
          <p:spPr>
            <a:xfrm>
              <a:off x="11837278" y="8632745"/>
              <a:ext cx="777256" cy="476274"/>
            </a:xfrm>
            <a:prstGeom prst="rect">
              <a:avLst/>
            </a:prstGeom>
            <a:grpFill/>
          </p:spPr>
          <p:txBody>
            <a:bodyPr wrap="none" rtlCol="0">
              <a:spAutoFit/>
            </a:bodyPr>
            <a:lstStyle/>
            <a:p>
              <a:pPr algn="ctr"/>
              <a:r>
                <a:rPr lang="en-US" sz="1100" spc="600" dirty="0" smtClean="0">
                  <a:solidFill>
                    <a:schemeClr val="bg1"/>
                  </a:solidFill>
                  <a:latin typeface="Source Han Sans CN Medium" panose="020B0500000000000000" pitchFamily="34" charset="-128"/>
                  <a:ea typeface="Source Han Sans CN Medium" panose="020B0500000000000000" pitchFamily="34" charset="-128"/>
                  <a:cs typeface="Lato Black" charset="0"/>
                </a:rPr>
                <a:t>GRACIAS</a:t>
              </a:r>
              <a:endParaRPr lang="en-US" sz="1100" spc="600" dirty="0">
                <a:solidFill>
                  <a:schemeClr val="bg1"/>
                </a:solidFill>
                <a:latin typeface="Source Han Sans CN Medium" panose="020B0500000000000000" pitchFamily="34" charset="-128"/>
                <a:ea typeface="Source Han Sans CN Medium" panose="020B0500000000000000" pitchFamily="34" charset="-128"/>
                <a:cs typeface="Lato Black" charset="0"/>
              </a:endParaRPr>
            </a:p>
          </p:txBody>
        </p:sp>
      </p:grpSp>
      <p:sp>
        <p:nvSpPr>
          <p:cNvPr id="18" name="18">
            <a:extLst>
              <a:ext uri="{FF2B5EF4-FFF2-40B4-BE49-F238E27FC236}">
                <a16:creationId xmlns:a16="http://schemas.microsoft.com/office/drawing/2014/main" xmlns="" id="{18C30EB2-FF25-4812-8133-F3FCFAA4B112}"/>
              </a:ext>
            </a:extLst>
          </p:cNvPr>
          <p:cNvSpPr>
            <a:spLocks noChangeArrowheads="1"/>
          </p:cNvSpPr>
          <p:nvPr>
            <p:custDataLst>
              <p:tags r:id="rId2"/>
            </p:custDataLst>
          </p:nvPr>
        </p:nvSpPr>
        <p:spPr bwMode="auto">
          <a:xfrm>
            <a:off x="2722784" y="3531612"/>
            <a:ext cx="6809036"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dist" fontAlgn="base">
              <a:spcBef>
                <a:spcPct val="0"/>
              </a:spcBef>
              <a:spcAft>
                <a:spcPct val="0"/>
              </a:spcAft>
            </a:pPr>
            <a:r>
              <a:rPr lang="en-US" altLang="zh-CN" sz="2400" dirty="0">
                <a:solidFill>
                  <a:srgbClr val="3C8677"/>
                </a:solidFill>
                <a:latin typeface="Source Han Sans CN Medium" panose="020B0500000000000000" pitchFamily="34" charset="-128"/>
                <a:ea typeface="Source Han Sans CN Medium" panose="020B0500000000000000" pitchFamily="34" charset="-128"/>
                <a:cs typeface="宋体" pitchFamily="2" charset="-122"/>
              </a:rPr>
              <a:t>Student Safety Courseware</a:t>
            </a:r>
          </a:p>
        </p:txBody>
      </p:sp>
      <p:pic>
        <p:nvPicPr>
          <p:cNvPr id="2" name="Imagen 1"/>
          <p:cNvPicPr>
            <a:picLocks noChangeAspect="1"/>
          </p:cNvPicPr>
          <p:nvPr/>
        </p:nvPicPr>
        <p:blipFill>
          <a:blip r:embed="rId5"/>
          <a:stretch>
            <a:fillRect/>
          </a:stretch>
        </p:blipFill>
        <p:spPr>
          <a:xfrm>
            <a:off x="4465553" y="308707"/>
            <a:ext cx="2930293" cy="3016478"/>
          </a:xfrm>
          <a:prstGeom prst="rect">
            <a:avLst/>
          </a:prstGeom>
        </p:spPr>
      </p:pic>
      <p:pic>
        <p:nvPicPr>
          <p:cNvPr id="10" name="Imagen 9"/>
          <p:cNvPicPr>
            <a:picLocks noChangeAspect="1"/>
          </p:cNvPicPr>
          <p:nvPr/>
        </p:nvPicPr>
        <p:blipFill>
          <a:blip r:embed="rId6"/>
          <a:stretch>
            <a:fillRect/>
          </a:stretch>
        </p:blipFill>
        <p:spPr>
          <a:xfrm>
            <a:off x="410692" y="4616238"/>
            <a:ext cx="1977541" cy="1665298"/>
          </a:xfrm>
          <a:prstGeom prst="rect">
            <a:avLst/>
          </a:prstGeom>
        </p:spPr>
      </p:pic>
      <p:pic>
        <p:nvPicPr>
          <p:cNvPr id="11" name="Imagen 10"/>
          <p:cNvPicPr>
            <a:picLocks noChangeAspect="1"/>
          </p:cNvPicPr>
          <p:nvPr/>
        </p:nvPicPr>
        <p:blipFill>
          <a:blip r:embed="rId6"/>
          <a:stretch>
            <a:fillRect/>
          </a:stretch>
        </p:blipFill>
        <p:spPr>
          <a:xfrm>
            <a:off x="9856382" y="4616238"/>
            <a:ext cx="1977541" cy="1665298"/>
          </a:xfrm>
          <a:prstGeom prst="rect">
            <a:avLst/>
          </a:prstGeom>
        </p:spPr>
      </p:pic>
      <p:sp>
        <p:nvSpPr>
          <p:cNvPr id="12" name="TextBox 32">
            <a:extLst>
              <a:ext uri="{FF2B5EF4-FFF2-40B4-BE49-F238E27FC236}">
                <a16:creationId xmlns="" xmlns:a16="http://schemas.microsoft.com/office/drawing/2014/main" id="{FDBC4D50-6F0D-4959-9338-DAAF8E68F27F}"/>
              </a:ext>
            </a:extLst>
          </p:cNvPr>
          <p:cNvSpPr txBox="1"/>
          <p:nvPr/>
        </p:nvSpPr>
        <p:spPr>
          <a:xfrm>
            <a:off x="4274081" y="6164677"/>
            <a:ext cx="3706436" cy="307777"/>
          </a:xfrm>
          <a:prstGeom prst="rect">
            <a:avLst/>
          </a:prstGeom>
          <a:solidFill>
            <a:srgbClr val="FFC000"/>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1719171048"/>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50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14"/>
                                        </p:tgtEl>
                                        <p:attrNameLst>
                                          <p:attrName>ppt_y</p:attrName>
                                        </p:attrNameLst>
                                      </p:cBhvr>
                                      <p:tavLst>
                                        <p:tav tm="0">
                                          <p:val>
                                            <p:strVal val="#ppt_y"/>
                                          </p:val>
                                        </p:tav>
                                        <p:tav tm="100000">
                                          <p:val>
                                            <p:strVal val="#ppt_y"/>
                                          </p:val>
                                        </p:tav>
                                      </p:tavLst>
                                    </p:anim>
                                    <p:anim calcmode="lin" valueType="num">
                                      <p:cBhvr>
                                        <p:cTn id="9" dur="7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14"/>
                                        </p:tgtEl>
                                      </p:cBhvr>
                                    </p:animEffect>
                                  </p:childTnLst>
                                </p:cTn>
                              </p:par>
                            </p:childTnLst>
                          </p:cTn>
                        </p:par>
                        <p:par>
                          <p:cTn id="12" fill="hold">
                            <p:stCondLst>
                              <p:cond delay="1775"/>
                            </p:stCondLst>
                            <p:childTnLst>
                              <p:par>
                                <p:cTn id="13" presetID="42"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50"/>
                                        <p:tgtEl>
                                          <p:spTgt spid="15"/>
                                        </p:tgtEl>
                                      </p:cBhvr>
                                    </p:animEffect>
                                    <p:anim calcmode="lin" valueType="num">
                                      <p:cBhvr>
                                        <p:cTn id="16" dur="750" fill="hold"/>
                                        <p:tgtEl>
                                          <p:spTgt spid="15"/>
                                        </p:tgtEl>
                                        <p:attrNameLst>
                                          <p:attrName>ppt_x</p:attrName>
                                        </p:attrNameLst>
                                      </p:cBhvr>
                                      <p:tavLst>
                                        <p:tav tm="0">
                                          <p:val>
                                            <p:strVal val="#ppt_x"/>
                                          </p:val>
                                        </p:tav>
                                        <p:tav tm="100000">
                                          <p:val>
                                            <p:strVal val="#ppt_x"/>
                                          </p:val>
                                        </p:tav>
                                      </p:tavLst>
                                    </p:anim>
                                    <p:anim calcmode="lin" valueType="num">
                                      <p:cBhvr>
                                        <p:cTn id="17" dur="750" fill="hold"/>
                                        <p:tgtEl>
                                          <p:spTgt spid="15"/>
                                        </p:tgtEl>
                                        <p:attrNameLst>
                                          <p:attrName>ppt_y</p:attrName>
                                        </p:attrNameLst>
                                      </p:cBhvr>
                                      <p:tavLst>
                                        <p:tav tm="0">
                                          <p:val>
                                            <p:strVal val="#ppt_y+.1"/>
                                          </p:val>
                                        </p:tav>
                                        <p:tav tm="100000">
                                          <p:val>
                                            <p:strVal val="#ppt_y"/>
                                          </p:val>
                                        </p:tav>
                                      </p:tavLst>
                                    </p:anim>
                                  </p:childTnLst>
                                </p:cTn>
                              </p:par>
                              <p:par>
                                <p:cTn id="18" presetID="41" presetClass="entr" presetSubtype="0" fill="hold" grpId="0" nodeType="withEffect">
                                  <p:stCondLst>
                                    <p:cond delay="500"/>
                                  </p:stCondLst>
                                  <p:iterate type="lt">
                                    <p:tmPct val="10000"/>
                                  </p:iterate>
                                  <p:childTnLst>
                                    <p:set>
                                      <p:cBhvr>
                                        <p:cTn id="19" dur="1" fill="hold">
                                          <p:stCondLst>
                                            <p:cond delay="0"/>
                                          </p:stCondLst>
                                        </p:cTn>
                                        <p:tgtEl>
                                          <p:spTgt spid="18"/>
                                        </p:tgtEl>
                                        <p:attrNameLst>
                                          <p:attrName>style.visibility</p:attrName>
                                        </p:attrNameLst>
                                      </p:cBhvr>
                                      <p:to>
                                        <p:strVal val="visible"/>
                                      </p:to>
                                    </p:set>
                                    <p:anim calcmode="lin" valueType="num">
                                      <p:cBhvr>
                                        <p:cTn id="20" dur="7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1" dur="750" fill="hold"/>
                                        <p:tgtEl>
                                          <p:spTgt spid="18"/>
                                        </p:tgtEl>
                                        <p:attrNameLst>
                                          <p:attrName>ppt_y</p:attrName>
                                        </p:attrNameLst>
                                      </p:cBhvr>
                                      <p:tavLst>
                                        <p:tav tm="0">
                                          <p:val>
                                            <p:strVal val="#ppt_y"/>
                                          </p:val>
                                        </p:tav>
                                        <p:tav tm="100000">
                                          <p:val>
                                            <p:strVal val="#ppt_y"/>
                                          </p:val>
                                        </p:tav>
                                      </p:tavLst>
                                    </p:anim>
                                    <p:anim calcmode="lin" valueType="num">
                                      <p:cBhvr>
                                        <p:cTn id="22" dur="7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3" dur="7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7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8884" y="3511918"/>
            <a:ext cx="11573197" cy="724247"/>
          </a:xfrm>
        </p:spPr>
        <p:txBody>
          <a:bodyPr>
            <a:normAutofit fontScale="92500" lnSpcReduction="10000"/>
          </a:bodyPr>
          <a:lstStyle/>
          <a:p>
            <a:r>
              <a:rPr lang="en-US" dirty="0" smtClean="0">
                <a:solidFill>
                  <a:srgbClr val="3C8677"/>
                </a:solidFill>
              </a:rPr>
              <a:t>www.plantillaspower-point.com</a:t>
            </a:r>
            <a:endParaRPr lang="en-US" dirty="0">
              <a:solidFill>
                <a:srgbClr val="3C8677"/>
              </a:solidFill>
            </a:endParaRPr>
          </a:p>
        </p:txBody>
      </p:sp>
    </p:spTree>
    <p:extLst>
      <p:ext uri="{BB962C8B-B14F-4D97-AF65-F5344CB8AC3E}">
        <p14:creationId xmlns:p14="http://schemas.microsoft.com/office/powerpoint/2010/main" val="2919521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23689" y="245739"/>
            <a:ext cx="11572875" cy="723900"/>
          </a:xfrm>
        </p:spPr>
        <p:txBody>
          <a:bodyPr>
            <a:normAutofit/>
          </a:bodyPr>
          <a:lstStyle/>
          <a:p>
            <a:pPr marL="0" indent="0" algn="ctr">
              <a:buNone/>
            </a:pPr>
            <a:r>
              <a:rPr lang="en-US" sz="4400" dirty="0">
                <a:solidFill>
                  <a:srgbClr val="3C8677"/>
                </a:solidFill>
              </a:rPr>
              <a:t>Fully </a:t>
            </a:r>
            <a:r>
              <a:rPr lang="en-US" sz="4400" dirty="0" smtClean="0">
                <a:solidFill>
                  <a:srgbClr val="3C8677"/>
                </a:solidFill>
              </a:rPr>
              <a:t>Editable</a:t>
            </a:r>
            <a:endParaRPr lang="en-US" sz="4400" dirty="0">
              <a:solidFill>
                <a:srgbClr val="3C8677"/>
              </a:solidFill>
            </a:endParaRPr>
          </a:p>
        </p:txBody>
      </p:sp>
      <p:sp>
        <p:nvSpPr>
          <p:cNvPr id="75" name="TextBox 32">
            <a:extLst>
              <a:ext uri="{FF2B5EF4-FFF2-40B4-BE49-F238E27FC236}">
                <a16:creationId xmlns="" xmlns:a16="http://schemas.microsoft.com/office/drawing/2014/main" id="{FDBC4D50-6F0D-4959-9338-DAAF8E68F27F}"/>
              </a:ext>
            </a:extLst>
          </p:cNvPr>
          <p:cNvSpPr txBox="1"/>
          <p:nvPr/>
        </p:nvSpPr>
        <p:spPr>
          <a:xfrm>
            <a:off x="4256909" y="969639"/>
            <a:ext cx="3706436" cy="307777"/>
          </a:xfrm>
          <a:prstGeom prst="rect">
            <a:avLst/>
          </a:prstGeom>
          <a:solidFill>
            <a:srgbClr val="FFC000"/>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pic>
        <p:nvPicPr>
          <p:cNvPr id="3" name="Imagen 2"/>
          <p:cNvPicPr>
            <a:picLocks noChangeAspect="1"/>
          </p:cNvPicPr>
          <p:nvPr/>
        </p:nvPicPr>
        <p:blipFill>
          <a:blip r:embed="rId2"/>
          <a:stretch>
            <a:fillRect/>
          </a:stretch>
        </p:blipFill>
        <p:spPr>
          <a:xfrm>
            <a:off x="571766" y="2001316"/>
            <a:ext cx="5676472" cy="4509133"/>
          </a:xfrm>
          <a:prstGeom prst="rect">
            <a:avLst/>
          </a:prstGeom>
        </p:spPr>
      </p:pic>
      <p:pic>
        <p:nvPicPr>
          <p:cNvPr id="15" name="Imagen 14"/>
          <p:cNvPicPr>
            <a:picLocks noChangeAspect="1"/>
          </p:cNvPicPr>
          <p:nvPr/>
        </p:nvPicPr>
        <p:blipFill>
          <a:blip r:embed="rId3"/>
          <a:stretch>
            <a:fillRect/>
          </a:stretch>
        </p:blipFill>
        <p:spPr>
          <a:xfrm>
            <a:off x="7076720" y="4613777"/>
            <a:ext cx="4287965" cy="1732960"/>
          </a:xfrm>
          <a:prstGeom prst="rect">
            <a:avLst/>
          </a:prstGeom>
        </p:spPr>
      </p:pic>
      <p:pic>
        <p:nvPicPr>
          <p:cNvPr id="16" name="Imagen 15"/>
          <p:cNvPicPr>
            <a:picLocks noChangeAspect="1"/>
          </p:cNvPicPr>
          <p:nvPr/>
        </p:nvPicPr>
        <p:blipFill>
          <a:blip r:embed="rId4"/>
          <a:stretch>
            <a:fillRect/>
          </a:stretch>
        </p:blipFill>
        <p:spPr>
          <a:xfrm>
            <a:off x="6586128" y="2547804"/>
            <a:ext cx="1856250" cy="2373750"/>
          </a:xfrm>
          <a:prstGeom prst="rect">
            <a:avLst/>
          </a:prstGeom>
        </p:spPr>
      </p:pic>
      <p:pic>
        <p:nvPicPr>
          <p:cNvPr id="77" name="Imagen 76"/>
          <p:cNvPicPr>
            <a:picLocks noChangeAspect="1"/>
          </p:cNvPicPr>
          <p:nvPr/>
        </p:nvPicPr>
        <p:blipFill>
          <a:blip r:embed="rId5"/>
          <a:stretch>
            <a:fillRect/>
          </a:stretch>
        </p:blipFill>
        <p:spPr>
          <a:xfrm>
            <a:off x="10640401" y="3369664"/>
            <a:ext cx="1448568" cy="1772435"/>
          </a:xfrm>
          <a:prstGeom prst="rect">
            <a:avLst/>
          </a:prstGeom>
        </p:spPr>
      </p:pic>
      <p:pic>
        <p:nvPicPr>
          <p:cNvPr id="78" name="Imagen 77"/>
          <p:cNvPicPr>
            <a:picLocks noChangeAspect="1"/>
          </p:cNvPicPr>
          <p:nvPr/>
        </p:nvPicPr>
        <p:blipFill>
          <a:blip r:embed="rId6"/>
          <a:stretch>
            <a:fillRect/>
          </a:stretch>
        </p:blipFill>
        <p:spPr>
          <a:xfrm>
            <a:off x="8130083" y="1284036"/>
            <a:ext cx="2510318" cy="2450643"/>
          </a:xfrm>
          <a:prstGeom prst="rect">
            <a:avLst/>
          </a:prstGeom>
        </p:spPr>
      </p:pic>
    </p:spTree>
    <p:extLst>
      <p:ext uri="{BB962C8B-B14F-4D97-AF65-F5344CB8AC3E}">
        <p14:creationId xmlns:p14="http://schemas.microsoft.com/office/powerpoint/2010/main" val="1280982145"/>
      </p:ext>
    </p:extLst>
  </p:cSld>
  <p:clrMapOvr>
    <a:masterClrMapping/>
  </p:clrMapOvr>
  <p:transition spd="slow" advClick="0" advTm="1000">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23689" y="245739"/>
            <a:ext cx="11572875" cy="723900"/>
          </a:xfrm>
        </p:spPr>
        <p:txBody>
          <a:bodyPr>
            <a:normAutofit/>
          </a:bodyPr>
          <a:lstStyle/>
          <a:p>
            <a:pPr marL="0" indent="0" algn="ctr">
              <a:buNone/>
            </a:pPr>
            <a:r>
              <a:rPr lang="en-US" sz="4400" dirty="0">
                <a:solidFill>
                  <a:srgbClr val="3C8677"/>
                </a:solidFill>
              </a:rPr>
              <a:t>Fully </a:t>
            </a:r>
            <a:r>
              <a:rPr lang="en-US" sz="4400" dirty="0" smtClean="0">
                <a:solidFill>
                  <a:srgbClr val="3C8677"/>
                </a:solidFill>
              </a:rPr>
              <a:t>Editable</a:t>
            </a:r>
            <a:endParaRPr lang="en-US" sz="4400" dirty="0">
              <a:solidFill>
                <a:srgbClr val="3C8677"/>
              </a:solidFill>
            </a:endParaRPr>
          </a:p>
        </p:txBody>
      </p:sp>
      <p:sp>
        <p:nvSpPr>
          <p:cNvPr id="75" name="TextBox 32">
            <a:extLst>
              <a:ext uri="{FF2B5EF4-FFF2-40B4-BE49-F238E27FC236}">
                <a16:creationId xmlns="" xmlns:a16="http://schemas.microsoft.com/office/drawing/2014/main" id="{FDBC4D50-6F0D-4959-9338-DAAF8E68F27F}"/>
              </a:ext>
            </a:extLst>
          </p:cNvPr>
          <p:cNvSpPr txBox="1"/>
          <p:nvPr/>
        </p:nvSpPr>
        <p:spPr>
          <a:xfrm>
            <a:off x="4256909" y="969639"/>
            <a:ext cx="3706436" cy="307777"/>
          </a:xfrm>
          <a:prstGeom prst="rect">
            <a:avLst/>
          </a:prstGeom>
          <a:solidFill>
            <a:srgbClr val="FFC000"/>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pic>
        <p:nvPicPr>
          <p:cNvPr id="3" name="Imagen 2"/>
          <p:cNvPicPr>
            <a:picLocks noChangeAspect="1"/>
          </p:cNvPicPr>
          <p:nvPr/>
        </p:nvPicPr>
        <p:blipFill>
          <a:blip r:embed="rId2"/>
          <a:stretch>
            <a:fillRect/>
          </a:stretch>
        </p:blipFill>
        <p:spPr>
          <a:xfrm>
            <a:off x="531226" y="4849768"/>
            <a:ext cx="1689459" cy="1592919"/>
          </a:xfrm>
          <a:prstGeom prst="rect">
            <a:avLst/>
          </a:prstGeom>
        </p:spPr>
      </p:pic>
      <p:pic>
        <p:nvPicPr>
          <p:cNvPr id="4" name="Imagen 3"/>
          <p:cNvPicPr>
            <a:picLocks noChangeAspect="1"/>
          </p:cNvPicPr>
          <p:nvPr/>
        </p:nvPicPr>
        <p:blipFill>
          <a:blip r:embed="rId3"/>
          <a:stretch>
            <a:fillRect/>
          </a:stretch>
        </p:blipFill>
        <p:spPr>
          <a:xfrm>
            <a:off x="6844212" y="2001316"/>
            <a:ext cx="4756114" cy="4441371"/>
          </a:xfrm>
          <a:prstGeom prst="rect">
            <a:avLst/>
          </a:prstGeom>
        </p:spPr>
      </p:pic>
      <p:pic>
        <p:nvPicPr>
          <p:cNvPr id="5" name="Imagen 4"/>
          <p:cNvPicPr>
            <a:picLocks noChangeAspect="1"/>
          </p:cNvPicPr>
          <p:nvPr/>
        </p:nvPicPr>
        <p:blipFill>
          <a:blip r:embed="rId4"/>
          <a:stretch>
            <a:fillRect/>
          </a:stretch>
        </p:blipFill>
        <p:spPr>
          <a:xfrm>
            <a:off x="2539411" y="1766099"/>
            <a:ext cx="4128750" cy="3645000"/>
          </a:xfrm>
          <a:prstGeom prst="rect">
            <a:avLst/>
          </a:prstGeom>
        </p:spPr>
      </p:pic>
      <p:pic>
        <p:nvPicPr>
          <p:cNvPr id="6" name="Imagen 5"/>
          <p:cNvPicPr>
            <a:picLocks noChangeAspect="1"/>
          </p:cNvPicPr>
          <p:nvPr/>
        </p:nvPicPr>
        <p:blipFill>
          <a:blip r:embed="rId5"/>
          <a:stretch>
            <a:fillRect/>
          </a:stretch>
        </p:blipFill>
        <p:spPr>
          <a:xfrm>
            <a:off x="866178" y="3673283"/>
            <a:ext cx="1097435" cy="1097435"/>
          </a:xfrm>
          <a:prstGeom prst="rect">
            <a:avLst/>
          </a:prstGeom>
        </p:spPr>
      </p:pic>
      <p:pic>
        <p:nvPicPr>
          <p:cNvPr id="7" name="Imagen 6"/>
          <p:cNvPicPr>
            <a:picLocks noChangeAspect="1"/>
          </p:cNvPicPr>
          <p:nvPr/>
        </p:nvPicPr>
        <p:blipFill>
          <a:blip r:embed="rId6"/>
          <a:stretch>
            <a:fillRect/>
          </a:stretch>
        </p:blipFill>
        <p:spPr>
          <a:xfrm>
            <a:off x="751780" y="2001227"/>
            <a:ext cx="1326229" cy="1331178"/>
          </a:xfrm>
          <a:prstGeom prst="rect">
            <a:avLst/>
          </a:prstGeom>
        </p:spPr>
      </p:pic>
      <p:pic>
        <p:nvPicPr>
          <p:cNvPr id="8" name="Imagen 7"/>
          <p:cNvPicPr>
            <a:picLocks noChangeAspect="1"/>
          </p:cNvPicPr>
          <p:nvPr/>
        </p:nvPicPr>
        <p:blipFill>
          <a:blip r:embed="rId7"/>
          <a:stretch>
            <a:fillRect/>
          </a:stretch>
        </p:blipFill>
        <p:spPr>
          <a:xfrm>
            <a:off x="2757124" y="5649142"/>
            <a:ext cx="3693323" cy="793545"/>
          </a:xfrm>
          <a:prstGeom prst="rect">
            <a:avLst/>
          </a:prstGeom>
        </p:spPr>
      </p:pic>
    </p:spTree>
    <p:extLst>
      <p:ext uri="{BB962C8B-B14F-4D97-AF65-F5344CB8AC3E}">
        <p14:creationId xmlns:p14="http://schemas.microsoft.com/office/powerpoint/2010/main" val="4139874696"/>
      </p:ext>
    </p:extLst>
  </p:cSld>
  <p:clrMapOvr>
    <a:masterClrMapping/>
  </p:clrMapOvr>
  <p:transition spd="slow" advClick="0" advTm="1000">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23689" y="245739"/>
            <a:ext cx="11572875" cy="723900"/>
          </a:xfrm>
        </p:spPr>
        <p:txBody>
          <a:bodyPr>
            <a:normAutofit/>
          </a:bodyPr>
          <a:lstStyle/>
          <a:p>
            <a:pPr marL="0" indent="0" algn="ctr">
              <a:buNone/>
            </a:pPr>
            <a:r>
              <a:rPr lang="en-US" sz="4400" dirty="0">
                <a:solidFill>
                  <a:srgbClr val="3C8677"/>
                </a:solidFill>
              </a:rPr>
              <a:t>Fully </a:t>
            </a:r>
            <a:r>
              <a:rPr lang="en-US" sz="4400" dirty="0" smtClean="0">
                <a:solidFill>
                  <a:srgbClr val="3C8677"/>
                </a:solidFill>
              </a:rPr>
              <a:t>Editable</a:t>
            </a:r>
            <a:endParaRPr lang="en-US" sz="4400" dirty="0">
              <a:solidFill>
                <a:srgbClr val="3C8677"/>
              </a:solidFill>
            </a:endParaRPr>
          </a:p>
        </p:txBody>
      </p:sp>
      <p:sp>
        <p:nvSpPr>
          <p:cNvPr id="75" name="TextBox 32">
            <a:extLst>
              <a:ext uri="{FF2B5EF4-FFF2-40B4-BE49-F238E27FC236}">
                <a16:creationId xmlns="" xmlns:a16="http://schemas.microsoft.com/office/drawing/2014/main" id="{FDBC4D50-6F0D-4959-9338-DAAF8E68F27F}"/>
              </a:ext>
            </a:extLst>
          </p:cNvPr>
          <p:cNvSpPr txBox="1"/>
          <p:nvPr/>
        </p:nvSpPr>
        <p:spPr>
          <a:xfrm>
            <a:off x="4256909" y="969639"/>
            <a:ext cx="3706436" cy="307777"/>
          </a:xfrm>
          <a:prstGeom prst="rect">
            <a:avLst/>
          </a:prstGeom>
          <a:solidFill>
            <a:srgbClr val="FFC000"/>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pic>
        <p:nvPicPr>
          <p:cNvPr id="3" name="Imagen 2"/>
          <p:cNvPicPr>
            <a:picLocks noChangeAspect="1"/>
          </p:cNvPicPr>
          <p:nvPr/>
        </p:nvPicPr>
        <p:blipFill>
          <a:blip r:embed="rId2"/>
          <a:stretch>
            <a:fillRect/>
          </a:stretch>
        </p:blipFill>
        <p:spPr>
          <a:xfrm>
            <a:off x="323689" y="1894636"/>
            <a:ext cx="6368713" cy="4643324"/>
          </a:xfrm>
          <a:prstGeom prst="rect">
            <a:avLst/>
          </a:prstGeom>
        </p:spPr>
      </p:pic>
      <p:pic>
        <p:nvPicPr>
          <p:cNvPr id="4" name="Imagen 3"/>
          <p:cNvPicPr>
            <a:picLocks noChangeAspect="1"/>
          </p:cNvPicPr>
          <p:nvPr/>
        </p:nvPicPr>
        <p:blipFill>
          <a:blip r:embed="rId3"/>
          <a:stretch>
            <a:fillRect/>
          </a:stretch>
        </p:blipFill>
        <p:spPr>
          <a:xfrm>
            <a:off x="6833429" y="1982562"/>
            <a:ext cx="5063135" cy="4467472"/>
          </a:xfrm>
          <a:prstGeom prst="rect">
            <a:avLst/>
          </a:prstGeom>
        </p:spPr>
      </p:pic>
    </p:spTree>
    <p:extLst>
      <p:ext uri="{BB962C8B-B14F-4D97-AF65-F5344CB8AC3E}">
        <p14:creationId xmlns:p14="http://schemas.microsoft.com/office/powerpoint/2010/main" val="2531124966"/>
      </p:ext>
    </p:extLst>
  </p:cSld>
  <p:clrMapOvr>
    <a:masterClrMapping/>
  </p:clrMapOvr>
  <p:transition spd="slow" advClick="0" advTm="1000">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solidFill>
                  <a:srgbClr val="3C8677"/>
                </a:solidFill>
              </a:rPr>
              <a:t>Fully Editable Icon Sets: A</a:t>
            </a:r>
          </a:p>
        </p:txBody>
      </p:sp>
      <p:sp>
        <p:nvSpPr>
          <p:cNvPr id="54" name="Diamond 5">
            <a:extLst>
              <a:ext uri="{FF2B5EF4-FFF2-40B4-BE49-F238E27FC236}">
                <a16:creationId xmlns=""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Elipse 38"/>
          <p:cNvSpPr/>
          <p:nvPr/>
        </p:nvSpPr>
        <p:spPr>
          <a:xfrm>
            <a:off x="3916417" y="6415895"/>
            <a:ext cx="4016169" cy="299135"/>
          </a:xfrm>
          <a:prstGeom prst="ellipse">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 Placeholder 1"/>
          <p:cNvSpPr>
            <a:spLocks noGrp="1"/>
          </p:cNvSpPr>
          <p:nvPr>
            <p:ph type="body" sz="quarter" idx="10"/>
          </p:nvPr>
        </p:nvSpPr>
        <p:spPr>
          <a:xfrm>
            <a:off x="299347" y="246851"/>
            <a:ext cx="11573197" cy="724247"/>
          </a:xfrm>
        </p:spPr>
        <p:txBody>
          <a:bodyPr>
            <a:noAutofit/>
          </a:bodyPr>
          <a:lstStyle/>
          <a:p>
            <a:r>
              <a:rPr lang="en-US" sz="6000" b="1" dirty="0">
                <a:solidFill>
                  <a:srgbClr val="3C8677"/>
                </a:solidFill>
              </a:rPr>
              <a:t>Infographic Style</a:t>
            </a:r>
          </a:p>
        </p:txBody>
      </p:sp>
      <p:sp>
        <p:nvSpPr>
          <p:cNvPr id="3" name="Rounded Rectangle 3">
            <a:extLst>
              <a:ext uri="{FF2B5EF4-FFF2-40B4-BE49-F238E27FC236}">
                <a16:creationId xmlns="" xmlns:a16="http://schemas.microsoft.com/office/drawing/2014/main" id="{515B8FC6-3B48-4948-9074-6C9782644DBC}"/>
              </a:ext>
            </a:extLst>
          </p:cNvPr>
          <p:cNvSpPr/>
          <p:nvPr/>
        </p:nvSpPr>
        <p:spPr>
          <a:xfrm rot="18900000" flipH="1">
            <a:off x="5423358" y="3001909"/>
            <a:ext cx="108000"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 name="Rounded Rectangle 3">
            <a:extLst>
              <a:ext uri="{FF2B5EF4-FFF2-40B4-BE49-F238E27FC236}">
                <a16:creationId xmlns="" xmlns:a16="http://schemas.microsoft.com/office/drawing/2014/main" id="{F012D1D9-C4D3-416C-A4BF-1E0434D66EF8}"/>
              </a:ext>
            </a:extLst>
          </p:cNvPr>
          <p:cNvSpPr/>
          <p:nvPr/>
        </p:nvSpPr>
        <p:spPr>
          <a:xfrm rot="2700000">
            <a:off x="6595429" y="2969793"/>
            <a:ext cx="108000"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Rounded Rectangle 3">
            <a:extLst>
              <a:ext uri="{FF2B5EF4-FFF2-40B4-BE49-F238E27FC236}">
                <a16:creationId xmlns="" xmlns:a16="http://schemas.microsoft.com/office/drawing/2014/main" id="{92AE1968-91D8-44B5-AE4B-F0D772C0C7E7}"/>
              </a:ext>
            </a:extLst>
          </p:cNvPr>
          <p:cNvSpPr/>
          <p:nvPr/>
        </p:nvSpPr>
        <p:spPr>
          <a:xfrm rot="21600000" flipH="1">
            <a:off x="5977946" y="2703964"/>
            <a:ext cx="108000"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Rounded Rectangle 3">
            <a:extLst>
              <a:ext uri="{FF2B5EF4-FFF2-40B4-BE49-F238E27FC236}">
                <a16:creationId xmlns="" xmlns:a16="http://schemas.microsoft.com/office/drawing/2014/main" id="{E73D515A-2E6A-483D-B592-5F7219F866D5}"/>
              </a:ext>
            </a:extLst>
          </p:cNvPr>
          <p:cNvSpPr/>
          <p:nvPr/>
        </p:nvSpPr>
        <p:spPr>
          <a:xfrm rot="16200000" flipH="1">
            <a:off x="5256597" y="3596073"/>
            <a:ext cx="108000"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ed Rectangle 3">
            <a:extLst>
              <a:ext uri="{FF2B5EF4-FFF2-40B4-BE49-F238E27FC236}">
                <a16:creationId xmlns="" xmlns:a16="http://schemas.microsoft.com/office/drawing/2014/main" id="{467E8DD9-E4A9-4F21-85ED-793E269E5623}"/>
              </a:ext>
            </a:extLst>
          </p:cNvPr>
          <p:cNvSpPr/>
          <p:nvPr/>
        </p:nvSpPr>
        <p:spPr>
          <a:xfrm rot="16200000" flipH="1">
            <a:off x="6828696" y="3598796"/>
            <a:ext cx="108000"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Oval 7">
            <a:extLst>
              <a:ext uri="{FF2B5EF4-FFF2-40B4-BE49-F238E27FC236}">
                <a16:creationId xmlns="" xmlns:a16="http://schemas.microsoft.com/office/drawing/2014/main" id="{355BA741-25A6-406B-9509-41F851CC9984}"/>
              </a:ext>
            </a:extLst>
          </p:cNvPr>
          <p:cNvSpPr/>
          <p:nvPr/>
        </p:nvSpPr>
        <p:spPr>
          <a:xfrm>
            <a:off x="3893693" y="3586884"/>
            <a:ext cx="914400" cy="914400"/>
          </a:xfrm>
          <a:prstGeom prst="ellipse">
            <a:avLst/>
          </a:prstGeom>
          <a:noFill/>
          <a:ln w="38100">
            <a:solidFill>
              <a:srgbClr val="3C86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8">
            <a:extLst>
              <a:ext uri="{FF2B5EF4-FFF2-40B4-BE49-F238E27FC236}">
                <a16:creationId xmlns="" xmlns:a16="http://schemas.microsoft.com/office/drawing/2014/main" id="{DD19F4F0-2606-439F-AD7B-B2ABC10C8D7C}"/>
              </a:ext>
            </a:extLst>
          </p:cNvPr>
          <p:cNvSpPr/>
          <p:nvPr/>
        </p:nvSpPr>
        <p:spPr>
          <a:xfrm>
            <a:off x="4369427" y="2372314"/>
            <a:ext cx="914400" cy="914400"/>
          </a:xfrm>
          <a:prstGeom prst="ellipse">
            <a:avLst/>
          </a:prstGeom>
          <a:noFill/>
          <a:ln w="38100">
            <a:solidFill>
              <a:srgbClr val="3C86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 xmlns:a16="http://schemas.microsoft.com/office/drawing/2014/main" id="{701353AF-17AB-4D1D-AE75-D392253C05AB}"/>
              </a:ext>
            </a:extLst>
          </p:cNvPr>
          <p:cNvSpPr/>
          <p:nvPr/>
        </p:nvSpPr>
        <p:spPr>
          <a:xfrm>
            <a:off x="5562952" y="1798109"/>
            <a:ext cx="914400" cy="914400"/>
          </a:xfrm>
          <a:prstGeom prst="ellipse">
            <a:avLst/>
          </a:prstGeom>
          <a:noFill/>
          <a:ln w="38100">
            <a:solidFill>
              <a:srgbClr val="3C86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Oval 10">
            <a:extLst>
              <a:ext uri="{FF2B5EF4-FFF2-40B4-BE49-F238E27FC236}">
                <a16:creationId xmlns="" xmlns:a16="http://schemas.microsoft.com/office/drawing/2014/main" id="{7C0E7360-EB3D-42DE-865F-F9040670848F}"/>
              </a:ext>
            </a:extLst>
          </p:cNvPr>
          <p:cNvSpPr/>
          <p:nvPr/>
        </p:nvSpPr>
        <p:spPr>
          <a:xfrm>
            <a:off x="6850791" y="2319764"/>
            <a:ext cx="914400" cy="914400"/>
          </a:xfrm>
          <a:prstGeom prst="ellipse">
            <a:avLst/>
          </a:prstGeom>
          <a:noFill/>
          <a:ln w="38100">
            <a:solidFill>
              <a:srgbClr val="3C86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Oval 11">
            <a:extLst>
              <a:ext uri="{FF2B5EF4-FFF2-40B4-BE49-F238E27FC236}">
                <a16:creationId xmlns="" xmlns:a16="http://schemas.microsoft.com/office/drawing/2014/main" id="{0E514B46-F31A-4FB4-9141-289E4BA6C91E}"/>
              </a:ext>
            </a:extLst>
          </p:cNvPr>
          <p:cNvSpPr/>
          <p:nvPr/>
        </p:nvSpPr>
        <p:spPr>
          <a:xfrm>
            <a:off x="7329175" y="3586884"/>
            <a:ext cx="914400" cy="914400"/>
          </a:xfrm>
          <a:prstGeom prst="ellipse">
            <a:avLst/>
          </a:prstGeom>
          <a:noFill/>
          <a:ln w="38100">
            <a:solidFill>
              <a:srgbClr val="3C86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3" name="그룹 3">
            <a:extLst>
              <a:ext uri="{FF2B5EF4-FFF2-40B4-BE49-F238E27FC236}">
                <a16:creationId xmlns="" xmlns:a16="http://schemas.microsoft.com/office/drawing/2014/main" id="{BA947885-F850-45C5-8F18-11C006EDE38A}"/>
              </a:ext>
            </a:extLst>
          </p:cNvPr>
          <p:cNvGrpSpPr/>
          <p:nvPr/>
        </p:nvGrpSpPr>
        <p:grpSpPr>
          <a:xfrm>
            <a:off x="4285832" y="1063756"/>
            <a:ext cx="3492000" cy="710089"/>
            <a:chOff x="4503706" y="1678585"/>
            <a:chExt cx="3492000" cy="710089"/>
          </a:xfrm>
        </p:grpSpPr>
        <p:sp>
          <p:nvSpPr>
            <p:cNvPr id="14" name="TextBox 13">
              <a:extLst>
                <a:ext uri="{FF2B5EF4-FFF2-40B4-BE49-F238E27FC236}">
                  <a16:creationId xmlns="" xmlns:a16="http://schemas.microsoft.com/office/drawing/2014/main" id="{2028E5B2-5EB4-4A68-B831-4AF8E998422F}"/>
                </a:ext>
              </a:extLst>
            </p:cNvPr>
            <p:cNvSpPr txBox="1"/>
            <p:nvPr/>
          </p:nvSpPr>
          <p:spPr>
            <a:xfrm>
              <a:off x="4503706" y="1927009"/>
              <a:ext cx="3492000"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15" name="TextBox 14">
              <a:extLst>
                <a:ext uri="{FF2B5EF4-FFF2-40B4-BE49-F238E27FC236}">
                  <a16:creationId xmlns="" xmlns:a16="http://schemas.microsoft.com/office/drawing/2014/main" id="{82B4669B-F640-4013-B893-64742132FDA2}"/>
                </a:ext>
              </a:extLst>
            </p:cNvPr>
            <p:cNvSpPr txBox="1"/>
            <p:nvPr/>
          </p:nvSpPr>
          <p:spPr>
            <a:xfrm>
              <a:off x="4503706" y="1678585"/>
              <a:ext cx="3492000" cy="276999"/>
            </a:xfrm>
            <a:prstGeom prst="rect">
              <a:avLst/>
            </a:prstGeom>
            <a:noFill/>
          </p:spPr>
          <p:txBody>
            <a:bodyPr wrap="square" rtlCol="0">
              <a:spAutoFit/>
            </a:bodyPr>
            <a:lstStyle/>
            <a:p>
              <a:pPr algn="ctr"/>
              <a:r>
                <a:rPr lang="en-US" altLang="ko-KR" sz="1200" b="1" dirty="0">
                  <a:solidFill>
                    <a:srgbClr val="3C8677"/>
                  </a:solidFill>
                  <a:cs typeface="Arial" pitchFamily="34" charset="0"/>
                </a:rPr>
                <a:t>Your Text Here</a:t>
              </a:r>
              <a:endParaRPr lang="ko-KR" altLang="en-US" sz="1200" b="1" dirty="0">
                <a:solidFill>
                  <a:srgbClr val="3C8677"/>
                </a:solidFill>
                <a:cs typeface="Arial" pitchFamily="34" charset="0"/>
              </a:endParaRPr>
            </a:p>
          </p:txBody>
        </p:sp>
      </p:grpSp>
      <p:grpSp>
        <p:nvGrpSpPr>
          <p:cNvPr id="16" name="그룹 5">
            <a:extLst>
              <a:ext uri="{FF2B5EF4-FFF2-40B4-BE49-F238E27FC236}">
                <a16:creationId xmlns="" xmlns:a16="http://schemas.microsoft.com/office/drawing/2014/main" id="{D75C3701-87A5-4551-B8AE-1CC2F36F8C21}"/>
              </a:ext>
            </a:extLst>
          </p:cNvPr>
          <p:cNvGrpSpPr/>
          <p:nvPr/>
        </p:nvGrpSpPr>
        <p:grpSpPr>
          <a:xfrm>
            <a:off x="8104730" y="4544622"/>
            <a:ext cx="3036874" cy="894755"/>
            <a:chOff x="8392426" y="4959422"/>
            <a:chExt cx="2160000" cy="894755"/>
          </a:xfrm>
        </p:grpSpPr>
        <p:sp>
          <p:nvSpPr>
            <p:cNvPr id="17" name="TextBox 16">
              <a:extLst>
                <a:ext uri="{FF2B5EF4-FFF2-40B4-BE49-F238E27FC236}">
                  <a16:creationId xmlns="" xmlns:a16="http://schemas.microsoft.com/office/drawing/2014/main" id="{D6D748E0-DD11-48C7-B8D6-0F84D106DB56}"/>
                </a:ext>
              </a:extLst>
            </p:cNvPr>
            <p:cNvSpPr txBox="1"/>
            <p:nvPr/>
          </p:nvSpPr>
          <p:spPr>
            <a:xfrm>
              <a:off x="8392426" y="5207846"/>
              <a:ext cx="216000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 xmlns:a16="http://schemas.microsoft.com/office/drawing/2014/main" id="{F128F39E-4F7C-4F0E-8018-135EAD16F0E2}"/>
                </a:ext>
              </a:extLst>
            </p:cNvPr>
            <p:cNvSpPr txBox="1"/>
            <p:nvPr/>
          </p:nvSpPr>
          <p:spPr>
            <a:xfrm>
              <a:off x="8392426" y="4959422"/>
              <a:ext cx="2160000" cy="276999"/>
            </a:xfrm>
            <a:prstGeom prst="rect">
              <a:avLst/>
            </a:prstGeom>
            <a:noFill/>
          </p:spPr>
          <p:txBody>
            <a:bodyPr wrap="square" rtlCol="0">
              <a:spAutoFit/>
            </a:bodyPr>
            <a:lstStyle/>
            <a:p>
              <a:r>
                <a:rPr lang="en-US" altLang="ko-KR" sz="1200" b="1" dirty="0">
                  <a:solidFill>
                    <a:srgbClr val="3C8677"/>
                  </a:solidFill>
                  <a:cs typeface="Arial" pitchFamily="34" charset="0"/>
                </a:rPr>
                <a:t>Your Text Here</a:t>
              </a:r>
              <a:endParaRPr lang="ko-KR" altLang="en-US" sz="1200" b="1" dirty="0">
                <a:solidFill>
                  <a:srgbClr val="3C8677"/>
                </a:solidFill>
                <a:cs typeface="Arial" pitchFamily="34" charset="0"/>
              </a:endParaRPr>
            </a:p>
          </p:txBody>
        </p:sp>
      </p:grpSp>
      <p:grpSp>
        <p:nvGrpSpPr>
          <p:cNvPr id="19" name="그룹 7">
            <a:extLst>
              <a:ext uri="{FF2B5EF4-FFF2-40B4-BE49-F238E27FC236}">
                <a16:creationId xmlns="" xmlns:a16="http://schemas.microsoft.com/office/drawing/2014/main" id="{6F9BBEDB-7A94-4624-BC55-B6796146EDF9}"/>
              </a:ext>
            </a:extLst>
          </p:cNvPr>
          <p:cNvGrpSpPr/>
          <p:nvPr/>
        </p:nvGrpSpPr>
        <p:grpSpPr>
          <a:xfrm>
            <a:off x="922068" y="4544622"/>
            <a:ext cx="3033498" cy="894755"/>
            <a:chOff x="1940385" y="4959422"/>
            <a:chExt cx="2160000" cy="894755"/>
          </a:xfrm>
        </p:grpSpPr>
        <p:sp>
          <p:nvSpPr>
            <p:cNvPr id="20" name="TextBox 19">
              <a:extLst>
                <a:ext uri="{FF2B5EF4-FFF2-40B4-BE49-F238E27FC236}">
                  <a16:creationId xmlns="" xmlns:a16="http://schemas.microsoft.com/office/drawing/2014/main" id="{FB1E44C5-DC60-40E0-A197-E036B183EAEC}"/>
                </a:ext>
              </a:extLst>
            </p:cNvPr>
            <p:cNvSpPr txBox="1"/>
            <p:nvPr/>
          </p:nvSpPr>
          <p:spPr>
            <a:xfrm>
              <a:off x="1940385" y="5207846"/>
              <a:ext cx="2160000"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1" name="TextBox 20">
              <a:extLst>
                <a:ext uri="{FF2B5EF4-FFF2-40B4-BE49-F238E27FC236}">
                  <a16:creationId xmlns="" xmlns:a16="http://schemas.microsoft.com/office/drawing/2014/main" id="{AB7E980E-5619-46BF-81D3-7031D7B2EE43}"/>
                </a:ext>
              </a:extLst>
            </p:cNvPr>
            <p:cNvSpPr txBox="1"/>
            <p:nvPr/>
          </p:nvSpPr>
          <p:spPr>
            <a:xfrm>
              <a:off x="1940385" y="4959422"/>
              <a:ext cx="2160000" cy="276999"/>
            </a:xfrm>
            <a:prstGeom prst="rect">
              <a:avLst/>
            </a:prstGeom>
            <a:noFill/>
          </p:spPr>
          <p:txBody>
            <a:bodyPr wrap="square" rtlCol="0">
              <a:spAutoFit/>
            </a:bodyPr>
            <a:lstStyle/>
            <a:p>
              <a:pPr algn="r"/>
              <a:r>
                <a:rPr lang="en-US" altLang="ko-KR" sz="1200" b="1" dirty="0">
                  <a:solidFill>
                    <a:srgbClr val="3C8677"/>
                  </a:solidFill>
                  <a:cs typeface="Arial" pitchFamily="34" charset="0"/>
                </a:rPr>
                <a:t>Your Text Here</a:t>
              </a:r>
              <a:endParaRPr lang="ko-KR" altLang="en-US" sz="1200" b="1" dirty="0">
                <a:solidFill>
                  <a:srgbClr val="3C8677"/>
                </a:solidFill>
                <a:cs typeface="Arial" pitchFamily="34" charset="0"/>
              </a:endParaRPr>
            </a:p>
          </p:txBody>
        </p:sp>
      </p:grpSp>
      <p:grpSp>
        <p:nvGrpSpPr>
          <p:cNvPr id="22" name="그룹 6">
            <a:extLst>
              <a:ext uri="{FF2B5EF4-FFF2-40B4-BE49-F238E27FC236}">
                <a16:creationId xmlns="" xmlns:a16="http://schemas.microsoft.com/office/drawing/2014/main" id="{78476300-B6ED-4F02-AC96-64D672C75A74}"/>
              </a:ext>
            </a:extLst>
          </p:cNvPr>
          <p:cNvGrpSpPr/>
          <p:nvPr/>
        </p:nvGrpSpPr>
        <p:grpSpPr>
          <a:xfrm>
            <a:off x="1116935" y="2221590"/>
            <a:ext cx="3033498" cy="894755"/>
            <a:chOff x="2135560" y="2864992"/>
            <a:chExt cx="2160000" cy="894755"/>
          </a:xfrm>
        </p:grpSpPr>
        <p:sp>
          <p:nvSpPr>
            <p:cNvPr id="23" name="TextBox 22">
              <a:extLst>
                <a:ext uri="{FF2B5EF4-FFF2-40B4-BE49-F238E27FC236}">
                  <a16:creationId xmlns="" xmlns:a16="http://schemas.microsoft.com/office/drawing/2014/main" id="{B39BBCAE-CDA3-4D17-88DE-EC4FBCC3278B}"/>
                </a:ext>
              </a:extLst>
            </p:cNvPr>
            <p:cNvSpPr txBox="1"/>
            <p:nvPr/>
          </p:nvSpPr>
          <p:spPr>
            <a:xfrm>
              <a:off x="2135560" y="3113416"/>
              <a:ext cx="2160000"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 xmlns:a16="http://schemas.microsoft.com/office/drawing/2014/main" id="{A7BA7DC2-672B-47EB-BB20-4771B6155563}"/>
                </a:ext>
              </a:extLst>
            </p:cNvPr>
            <p:cNvSpPr txBox="1"/>
            <p:nvPr/>
          </p:nvSpPr>
          <p:spPr>
            <a:xfrm>
              <a:off x="2135560" y="2864992"/>
              <a:ext cx="2160000" cy="276999"/>
            </a:xfrm>
            <a:prstGeom prst="rect">
              <a:avLst/>
            </a:prstGeom>
            <a:noFill/>
          </p:spPr>
          <p:txBody>
            <a:bodyPr wrap="square" rtlCol="0">
              <a:spAutoFit/>
            </a:bodyPr>
            <a:lstStyle/>
            <a:p>
              <a:pPr algn="r"/>
              <a:r>
                <a:rPr lang="en-US" altLang="ko-KR" sz="1200" b="1" dirty="0">
                  <a:solidFill>
                    <a:srgbClr val="3C8677"/>
                  </a:solidFill>
                  <a:cs typeface="Arial" pitchFamily="34" charset="0"/>
                </a:rPr>
                <a:t>Your Text Here</a:t>
              </a:r>
              <a:endParaRPr lang="ko-KR" altLang="en-US" sz="1200" b="1" dirty="0">
                <a:solidFill>
                  <a:srgbClr val="3C8677"/>
                </a:solidFill>
                <a:cs typeface="Arial" pitchFamily="34" charset="0"/>
              </a:endParaRPr>
            </a:p>
          </p:txBody>
        </p:sp>
      </p:grpSp>
      <p:grpSp>
        <p:nvGrpSpPr>
          <p:cNvPr id="25" name="그룹 4">
            <a:extLst>
              <a:ext uri="{FF2B5EF4-FFF2-40B4-BE49-F238E27FC236}">
                <a16:creationId xmlns="" xmlns:a16="http://schemas.microsoft.com/office/drawing/2014/main" id="{34E64286-C3F8-4341-91D3-F85704B570D4}"/>
              </a:ext>
            </a:extLst>
          </p:cNvPr>
          <p:cNvGrpSpPr/>
          <p:nvPr/>
        </p:nvGrpSpPr>
        <p:grpSpPr>
          <a:xfrm>
            <a:off x="7909862" y="2221590"/>
            <a:ext cx="3036874" cy="894755"/>
            <a:chOff x="8054990" y="2864992"/>
            <a:chExt cx="2160000" cy="894755"/>
          </a:xfrm>
        </p:grpSpPr>
        <p:sp>
          <p:nvSpPr>
            <p:cNvPr id="26" name="TextBox 25">
              <a:extLst>
                <a:ext uri="{FF2B5EF4-FFF2-40B4-BE49-F238E27FC236}">
                  <a16:creationId xmlns="" xmlns:a16="http://schemas.microsoft.com/office/drawing/2014/main" id="{E2BE9936-99D0-449E-97D0-EF00D3603CED}"/>
                </a:ext>
              </a:extLst>
            </p:cNvPr>
            <p:cNvSpPr txBox="1"/>
            <p:nvPr/>
          </p:nvSpPr>
          <p:spPr>
            <a:xfrm>
              <a:off x="8054990" y="3113416"/>
              <a:ext cx="216000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 xmlns:a16="http://schemas.microsoft.com/office/drawing/2014/main" id="{DB3B0637-C297-40E8-8BB1-11C07672B2F2}"/>
                </a:ext>
              </a:extLst>
            </p:cNvPr>
            <p:cNvSpPr txBox="1"/>
            <p:nvPr/>
          </p:nvSpPr>
          <p:spPr>
            <a:xfrm>
              <a:off x="8054990" y="2864992"/>
              <a:ext cx="2160000" cy="276999"/>
            </a:xfrm>
            <a:prstGeom prst="rect">
              <a:avLst/>
            </a:prstGeom>
            <a:noFill/>
          </p:spPr>
          <p:txBody>
            <a:bodyPr wrap="square" rtlCol="0">
              <a:spAutoFit/>
            </a:bodyPr>
            <a:lstStyle/>
            <a:p>
              <a:r>
                <a:rPr lang="en-US" altLang="ko-KR" sz="1200" b="1" dirty="0">
                  <a:solidFill>
                    <a:srgbClr val="3C8677"/>
                  </a:solidFill>
                  <a:cs typeface="Arial" pitchFamily="34" charset="0"/>
                </a:rPr>
                <a:t>Your Text Here</a:t>
              </a:r>
              <a:endParaRPr lang="ko-KR" altLang="en-US" sz="1200" b="1" dirty="0">
                <a:solidFill>
                  <a:srgbClr val="3C8677"/>
                </a:solidFill>
                <a:cs typeface="Arial" pitchFamily="34" charset="0"/>
              </a:endParaRPr>
            </a:p>
          </p:txBody>
        </p:sp>
      </p:grpSp>
      <p:sp>
        <p:nvSpPr>
          <p:cNvPr id="28" name="Trapezoid 10">
            <a:extLst>
              <a:ext uri="{FF2B5EF4-FFF2-40B4-BE49-F238E27FC236}">
                <a16:creationId xmlns="" xmlns:a16="http://schemas.microsoft.com/office/drawing/2014/main" id="{2C22FF9D-B654-4C5E-A68D-E8DFE26530C6}"/>
              </a:ext>
            </a:extLst>
          </p:cNvPr>
          <p:cNvSpPr/>
          <p:nvPr/>
        </p:nvSpPr>
        <p:spPr>
          <a:xfrm>
            <a:off x="7075428" y="2544673"/>
            <a:ext cx="465133" cy="464589"/>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3" name="Rounded Rectangle 12">
            <a:extLst>
              <a:ext uri="{FF2B5EF4-FFF2-40B4-BE49-F238E27FC236}">
                <a16:creationId xmlns="" xmlns:a16="http://schemas.microsoft.com/office/drawing/2014/main" id="{CC8E4C2F-A0B0-49CD-B216-B920D1E0C1F6}"/>
              </a:ext>
            </a:extLst>
          </p:cNvPr>
          <p:cNvSpPr>
            <a:spLocks noChangeAspect="1"/>
          </p:cNvSpPr>
          <p:nvPr/>
        </p:nvSpPr>
        <p:spPr>
          <a:xfrm>
            <a:off x="4193357" y="3853640"/>
            <a:ext cx="353173" cy="420869"/>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ounded Rectangle 8">
            <a:extLst>
              <a:ext uri="{FF2B5EF4-FFF2-40B4-BE49-F238E27FC236}">
                <a16:creationId xmlns="" xmlns:a16="http://schemas.microsoft.com/office/drawing/2014/main" id="{211EAA99-14F8-4515-8797-6176359AC84A}"/>
              </a:ext>
            </a:extLst>
          </p:cNvPr>
          <p:cNvSpPr>
            <a:spLocks noChangeAspect="1"/>
          </p:cNvSpPr>
          <p:nvPr/>
        </p:nvSpPr>
        <p:spPr>
          <a:xfrm>
            <a:off x="5800403" y="2087318"/>
            <a:ext cx="520370" cy="335989"/>
          </a:xfrm>
          <a:custGeom>
            <a:avLst/>
            <a:gdLst/>
            <a:ahLst/>
            <a:cxnLst/>
            <a:rect l="l" t="t" r="r" b="b"/>
            <a:pathLst>
              <a:path w="3903331" h="2520264">
                <a:moveTo>
                  <a:pt x="979557" y="2088232"/>
                </a:moveTo>
                <a:lnTo>
                  <a:pt x="1699637" y="2088232"/>
                </a:lnTo>
                <a:lnTo>
                  <a:pt x="1699637" y="2376264"/>
                </a:lnTo>
                <a:lnTo>
                  <a:pt x="2183836" y="2376264"/>
                </a:lnTo>
                <a:cubicBezTo>
                  <a:pt x="2223601" y="2376264"/>
                  <a:pt x="2255836" y="2408499"/>
                  <a:pt x="2255836" y="2448264"/>
                </a:cubicBezTo>
                <a:lnTo>
                  <a:pt x="2255836" y="2520264"/>
                </a:lnTo>
                <a:lnTo>
                  <a:pt x="423358" y="2520264"/>
                </a:lnTo>
                <a:lnTo>
                  <a:pt x="423358" y="2448264"/>
                </a:lnTo>
                <a:cubicBezTo>
                  <a:pt x="423358" y="2408499"/>
                  <a:pt x="455593" y="2376264"/>
                  <a:pt x="495358" y="2376264"/>
                </a:cubicBezTo>
                <a:lnTo>
                  <a:pt x="979557" y="2376264"/>
                </a:lnTo>
                <a:close/>
                <a:moveTo>
                  <a:pt x="3399275" y="1789990"/>
                </a:moveTo>
                <a:cubicBezTo>
                  <a:pt x="3458928" y="1789990"/>
                  <a:pt x="3507287" y="1838349"/>
                  <a:pt x="3507287" y="1898002"/>
                </a:cubicBezTo>
                <a:cubicBezTo>
                  <a:pt x="3507287" y="1957655"/>
                  <a:pt x="3458928" y="2006014"/>
                  <a:pt x="3399275" y="2006014"/>
                </a:cubicBezTo>
                <a:cubicBezTo>
                  <a:pt x="3339622" y="2006014"/>
                  <a:pt x="3291263" y="1957655"/>
                  <a:pt x="3291263" y="1898002"/>
                </a:cubicBezTo>
                <a:cubicBezTo>
                  <a:pt x="3291263" y="1838349"/>
                  <a:pt x="3339622" y="1789990"/>
                  <a:pt x="3399275" y="1789990"/>
                </a:cubicBezTo>
                <a:close/>
                <a:moveTo>
                  <a:pt x="1339597" y="1746047"/>
                </a:moveTo>
                <a:cubicBezTo>
                  <a:pt x="1279944" y="1746047"/>
                  <a:pt x="1231585" y="1794406"/>
                  <a:pt x="1231585" y="1854059"/>
                </a:cubicBezTo>
                <a:cubicBezTo>
                  <a:pt x="1231585" y="1913712"/>
                  <a:pt x="1279944" y="1962071"/>
                  <a:pt x="1339597" y="1962071"/>
                </a:cubicBezTo>
                <a:cubicBezTo>
                  <a:pt x="1399250" y="1962071"/>
                  <a:pt x="1447609" y="1913712"/>
                  <a:pt x="1447609" y="1854059"/>
                </a:cubicBezTo>
                <a:cubicBezTo>
                  <a:pt x="1447609" y="1794406"/>
                  <a:pt x="1399250" y="1746047"/>
                  <a:pt x="1339597" y="1746047"/>
                </a:cubicBezTo>
                <a:close/>
                <a:moveTo>
                  <a:pt x="3399275" y="1692573"/>
                </a:moveTo>
                <a:cubicBezTo>
                  <a:pt x="3285820" y="1692573"/>
                  <a:pt x="3193846" y="1784547"/>
                  <a:pt x="3193846" y="1898002"/>
                </a:cubicBezTo>
                <a:cubicBezTo>
                  <a:pt x="3193846" y="2011457"/>
                  <a:pt x="3285820" y="2103431"/>
                  <a:pt x="3399275" y="2103431"/>
                </a:cubicBezTo>
                <a:cubicBezTo>
                  <a:pt x="3512730" y="2103431"/>
                  <a:pt x="3604704" y="2011457"/>
                  <a:pt x="3604704" y="1898002"/>
                </a:cubicBezTo>
                <a:cubicBezTo>
                  <a:pt x="3604704" y="1784547"/>
                  <a:pt x="3512730" y="1692573"/>
                  <a:pt x="3399275" y="1692573"/>
                </a:cubicBezTo>
                <a:close/>
                <a:moveTo>
                  <a:pt x="3118980" y="1080112"/>
                </a:moveTo>
                <a:cubicBezTo>
                  <a:pt x="3074938" y="1080112"/>
                  <a:pt x="3039235" y="1115815"/>
                  <a:pt x="3039235" y="1159857"/>
                </a:cubicBezTo>
                <a:lnTo>
                  <a:pt x="3039235" y="1180387"/>
                </a:lnTo>
                <a:cubicBezTo>
                  <a:pt x="3039235" y="1224429"/>
                  <a:pt x="3074938" y="1260132"/>
                  <a:pt x="3118980" y="1260132"/>
                </a:cubicBezTo>
                <a:lnTo>
                  <a:pt x="3679570" y="1260132"/>
                </a:lnTo>
                <a:cubicBezTo>
                  <a:pt x="3723612" y="1260132"/>
                  <a:pt x="3759315" y="1224429"/>
                  <a:pt x="3759315" y="1180387"/>
                </a:cubicBezTo>
                <a:lnTo>
                  <a:pt x="3759315" y="1159857"/>
                </a:lnTo>
                <a:cubicBezTo>
                  <a:pt x="3759315" y="1115815"/>
                  <a:pt x="3723612" y="1080112"/>
                  <a:pt x="3679570" y="1080112"/>
                </a:cubicBezTo>
                <a:close/>
                <a:moveTo>
                  <a:pt x="3118980" y="782689"/>
                </a:moveTo>
                <a:cubicBezTo>
                  <a:pt x="3074938" y="782689"/>
                  <a:pt x="3039235" y="818392"/>
                  <a:pt x="3039235" y="862434"/>
                </a:cubicBezTo>
                <a:lnTo>
                  <a:pt x="3039235" y="882964"/>
                </a:lnTo>
                <a:cubicBezTo>
                  <a:pt x="3039235" y="927006"/>
                  <a:pt x="3074938" y="962709"/>
                  <a:pt x="3118980" y="962709"/>
                </a:cubicBezTo>
                <a:lnTo>
                  <a:pt x="3679570" y="962709"/>
                </a:lnTo>
                <a:cubicBezTo>
                  <a:pt x="3723612" y="962709"/>
                  <a:pt x="3759315" y="927006"/>
                  <a:pt x="3759315" y="882964"/>
                </a:cubicBezTo>
                <a:lnTo>
                  <a:pt x="3759315" y="862434"/>
                </a:lnTo>
                <a:cubicBezTo>
                  <a:pt x="3759315" y="818392"/>
                  <a:pt x="3723612" y="782689"/>
                  <a:pt x="3679570" y="782689"/>
                </a:cubicBezTo>
                <a:close/>
                <a:moveTo>
                  <a:pt x="3118980" y="485267"/>
                </a:moveTo>
                <a:cubicBezTo>
                  <a:pt x="3074938" y="485267"/>
                  <a:pt x="3039235" y="520970"/>
                  <a:pt x="3039235" y="565012"/>
                </a:cubicBezTo>
                <a:lnTo>
                  <a:pt x="3039235" y="585542"/>
                </a:lnTo>
                <a:cubicBezTo>
                  <a:pt x="3039235" y="629584"/>
                  <a:pt x="3074938" y="665287"/>
                  <a:pt x="3118980" y="665287"/>
                </a:cubicBezTo>
                <a:lnTo>
                  <a:pt x="3679570" y="665287"/>
                </a:lnTo>
                <a:cubicBezTo>
                  <a:pt x="3723612" y="665287"/>
                  <a:pt x="3759315" y="629584"/>
                  <a:pt x="3759315" y="585542"/>
                </a:cubicBezTo>
                <a:lnTo>
                  <a:pt x="3759315" y="565012"/>
                </a:lnTo>
                <a:cubicBezTo>
                  <a:pt x="3759315" y="520970"/>
                  <a:pt x="3723612" y="485267"/>
                  <a:pt x="3679570" y="485267"/>
                </a:cubicBezTo>
                <a:close/>
                <a:moveTo>
                  <a:pt x="3118980" y="187845"/>
                </a:moveTo>
                <a:cubicBezTo>
                  <a:pt x="3074938" y="187845"/>
                  <a:pt x="3039235" y="223548"/>
                  <a:pt x="3039235" y="267590"/>
                </a:cubicBezTo>
                <a:lnTo>
                  <a:pt x="3039235" y="288120"/>
                </a:lnTo>
                <a:cubicBezTo>
                  <a:pt x="3039235" y="332162"/>
                  <a:pt x="3074938" y="367865"/>
                  <a:pt x="3118980" y="367865"/>
                </a:cubicBezTo>
                <a:lnTo>
                  <a:pt x="3679570" y="367865"/>
                </a:lnTo>
                <a:cubicBezTo>
                  <a:pt x="3723612" y="367865"/>
                  <a:pt x="3759315" y="332162"/>
                  <a:pt x="3759315" y="288120"/>
                </a:cubicBezTo>
                <a:lnTo>
                  <a:pt x="3759315" y="267590"/>
                </a:lnTo>
                <a:cubicBezTo>
                  <a:pt x="3759315" y="223548"/>
                  <a:pt x="3723612" y="187845"/>
                  <a:pt x="3679570" y="187845"/>
                </a:cubicBezTo>
                <a:close/>
                <a:moveTo>
                  <a:pt x="331244" y="170684"/>
                </a:moveTo>
                <a:cubicBezTo>
                  <a:pt x="243611" y="170684"/>
                  <a:pt x="172570" y="241725"/>
                  <a:pt x="172570" y="329358"/>
                </a:cubicBezTo>
                <a:lnTo>
                  <a:pt x="172570" y="1516738"/>
                </a:lnTo>
                <a:cubicBezTo>
                  <a:pt x="172570" y="1604371"/>
                  <a:pt x="243611" y="1675412"/>
                  <a:pt x="331244" y="1675412"/>
                </a:cubicBezTo>
                <a:lnTo>
                  <a:pt x="2347950" y="1675412"/>
                </a:lnTo>
                <a:cubicBezTo>
                  <a:pt x="2435583" y="1675412"/>
                  <a:pt x="2506624" y="1604371"/>
                  <a:pt x="2506624" y="1516738"/>
                </a:cubicBezTo>
                <a:lnTo>
                  <a:pt x="2506624" y="329358"/>
                </a:lnTo>
                <a:cubicBezTo>
                  <a:pt x="2506624" y="241725"/>
                  <a:pt x="2435583" y="170684"/>
                  <a:pt x="2347950" y="170684"/>
                </a:cubicBezTo>
                <a:close/>
                <a:moveTo>
                  <a:pt x="3020709" y="0"/>
                </a:moveTo>
                <a:lnTo>
                  <a:pt x="3777841" y="0"/>
                </a:lnTo>
                <a:cubicBezTo>
                  <a:pt x="3847147" y="0"/>
                  <a:pt x="3903331" y="56184"/>
                  <a:pt x="3903331" y="125490"/>
                </a:cubicBezTo>
                <a:lnTo>
                  <a:pt x="3903331" y="2394774"/>
                </a:lnTo>
                <a:cubicBezTo>
                  <a:pt x="3903331" y="2464080"/>
                  <a:pt x="3847147" y="2520264"/>
                  <a:pt x="3777841" y="2520264"/>
                </a:cubicBezTo>
                <a:lnTo>
                  <a:pt x="3020709" y="2520264"/>
                </a:lnTo>
                <a:cubicBezTo>
                  <a:pt x="2951403" y="2520264"/>
                  <a:pt x="2895219" y="2464080"/>
                  <a:pt x="2895219" y="2394774"/>
                </a:cubicBezTo>
                <a:lnTo>
                  <a:pt x="2895219" y="125490"/>
                </a:lnTo>
                <a:cubicBezTo>
                  <a:pt x="2895219" y="56184"/>
                  <a:pt x="2951403" y="0"/>
                  <a:pt x="3020709" y="0"/>
                </a:cubicBezTo>
                <a:close/>
                <a:moveTo>
                  <a:pt x="243661" y="0"/>
                </a:moveTo>
                <a:lnTo>
                  <a:pt x="2435534" y="0"/>
                </a:lnTo>
                <a:cubicBezTo>
                  <a:pt x="2570104" y="0"/>
                  <a:pt x="2679195" y="109091"/>
                  <a:pt x="2679195" y="243661"/>
                </a:cubicBezTo>
                <a:lnTo>
                  <a:pt x="2679195" y="1772563"/>
                </a:lnTo>
                <a:cubicBezTo>
                  <a:pt x="2679195" y="1907133"/>
                  <a:pt x="2570104" y="2016224"/>
                  <a:pt x="2435534" y="2016224"/>
                </a:cubicBezTo>
                <a:lnTo>
                  <a:pt x="243661" y="2016224"/>
                </a:lnTo>
                <a:cubicBezTo>
                  <a:pt x="109091" y="2016224"/>
                  <a:pt x="0" y="1907133"/>
                  <a:pt x="0" y="1772563"/>
                </a:cubicBezTo>
                <a:lnTo>
                  <a:pt x="0" y="243661"/>
                </a:lnTo>
                <a:cubicBezTo>
                  <a:pt x="0" y="109091"/>
                  <a:pt x="109091" y="0"/>
                  <a:pt x="243661"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5" name="Rounded Rectangle 1">
            <a:extLst>
              <a:ext uri="{FF2B5EF4-FFF2-40B4-BE49-F238E27FC236}">
                <a16:creationId xmlns="" xmlns:a16="http://schemas.microsoft.com/office/drawing/2014/main" id="{D0FE886D-BAE4-4E63-AB26-BB8F375A51E0}"/>
              </a:ext>
            </a:extLst>
          </p:cNvPr>
          <p:cNvSpPr>
            <a:spLocks/>
          </p:cNvSpPr>
          <p:nvPr/>
        </p:nvSpPr>
        <p:spPr>
          <a:xfrm>
            <a:off x="4651018" y="2657936"/>
            <a:ext cx="379221" cy="379221"/>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1">
            <a:extLst>
              <a:ext uri="{FF2B5EF4-FFF2-40B4-BE49-F238E27FC236}">
                <a16:creationId xmlns="" xmlns:a16="http://schemas.microsoft.com/office/drawing/2014/main" id="{A1B079C5-4D49-46E6-BECC-5078DEF82E25}"/>
              </a:ext>
            </a:extLst>
          </p:cNvPr>
          <p:cNvSpPr>
            <a:spLocks noChangeAspect="1"/>
          </p:cNvSpPr>
          <p:nvPr/>
        </p:nvSpPr>
        <p:spPr>
          <a:xfrm>
            <a:off x="7534065" y="3765700"/>
            <a:ext cx="504622" cy="494190"/>
          </a:xfrm>
          <a:custGeom>
            <a:avLst/>
            <a:gdLst/>
            <a:ahLst/>
            <a:cxnLst/>
            <a:rect l="l" t="t" r="r" b="b"/>
            <a:pathLst>
              <a:path w="4018294" h="3935229">
                <a:moveTo>
                  <a:pt x="1686498" y="3459340"/>
                </a:moveTo>
                <a:cubicBezTo>
                  <a:pt x="1659539" y="3459340"/>
                  <a:pt x="1637685" y="3481194"/>
                  <a:pt x="1637685" y="3508153"/>
                </a:cubicBezTo>
                <a:lnTo>
                  <a:pt x="1637685" y="3703399"/>
                </a:lnTo>
                <a:cubicBezTo>
                  <a:pt x="1637685" y="3730358"/>
                  <a:pt x="1659539" y="3752212"/>
                  <a:pt x="1686498" y="3752212"/>
                </a:cubicBezTo>
                <a:lnTo>
                  <a:pt x="2782130" y="3752212"/>
                </a:lnTo>
                <a:cubicBezTo>
                  <a:pt x="2809089" y="3752212"/>
                  <a:pt x="2830943" y="3730358"/>
                  <a:pt x="2830943" y="3703399"/>
                </a:cubicBezTo>
                <a:lnTo>
                  <a:pt x="2830943" y="3508153"/>
                </a:lnTo>
                <a:cubicBezTo>
                  <a:pt x="2830943" y="3481194"/>
                  <a:pt x="2809089" y="3459340"/>
                  <a:pt x="2782130" y="3459340"/>
                </a:cubicBezTo>
                <a:close/>
                <a:moveTo>
                  <a:pt x="1249864" y="3459340"/>
                </a:moveTo>
                <a:cubicBezTo>
                  <a:pt x="1222905" y="3459340"/>
                  <a:pt x="1201051" y="3481194"/>
                  <a:pt x="1201051" y="3508153"/>
                </a:cubicBezTo>
                <a:lnTo>
                  <a:pt x="1201051" y="3703399"/>
                </a:lnTo>
                <a:cubicBezTo>
                  <a:pt x="1201051" y="3730358"/>
                  <a:pt x="1222905" y="3752212"/>
                  <a:pt x="1249864" y="3752212"/>
                </a:cubicBezTo>
                <a:lnTo>
                  <a:pt x="1445110" y="3752212"/>
                </a:lnTo>
                <a:cubicBezTo>
                  <a:pt x="1472069" y="3752212"/>
                  <a:pt x="1493923" y="3730358"/>
                  <a:pt x="1493923" y="3703399"/>
                </a:cubicBezTo>
                <a:lnTo>
                  <a:pt x="1493923" y="3508153"/>
                </a:lnTo>
                <a:cubicBezTo>
                  <a:pt x="1493923" y="3481194"/>
                  <a:pt x="1472069" y="3459340"/>
                  <a:pt x="1445110" y="3459340"/>
                </a:cubicBezTo>
                <a:close/>
                <a:moveTo>
                  <a:pt x="818798" y="3459340"/>
                </a:moveTo>
                <a:cubicBezTo>
                  <a:pt x="791839" y="3459340"/>
                  <a:pt x="769985" y="3481194"/>
                  <a:pt x="769985" y="3508153"/>
                </a:cubicBezTo>
                <a:lnTo>
                  <a:pt x="769985" y="3703399"/>
                </a:lnTo>
                <a:cubicBezTo>
                  <a:pt x="769985" y="3730358"/>
                  <a:pt x="791839" y="3752212"/>
                  <a:pt x="818798" y="3752212"/>
                </a:cubicBezTo>
                <a:lnTo>
                  <a:pt x="1014044" y="3752212"/>
                </a:lnTo>
                <a:cubicBezTo>
                  <a:pt x="1041003" y="3752212"/>
                  <a:pt x="1062857" y="3730358"/>
                  <a:pt x="1062857" y="3703399"/>
                </a:cubicBezTo>
                <a:lnTo>
                  <a:pt x="1062857" y="3508153"/>
                </a:lnTo>
                <a:cubicBezTo>
                  <a:pt x="1062857" y="3481194"/>
                  <a:pt x="1041003" y="3459340"/>
                  <a:pt x="1014044" y="3459340"/>
                </a:cubicBezTo>
                <a:close/>
                <a:moveTo>
                  <a:pt x="370964" y="3459340"/>
                </a:moveTo>
                <a:cubicBezTo>
                  <a:pt x="344005" y="3459340"/>
                  <a:pt x="322151" y="3481194"/>
                  <a:pt x="322151" y="3508153"/>
                </a:cubicBezTo>
                <a:lnTo>
                  <a:pt x="322151" y="3703399"/>
                </a:lnTo>
                <a:cubicBezTo>
                  <a:pt x="322151" y="3730358"/>
                  <a:pt x="344005" y="3752212"/>
                  <a:pt x="370964" y="3752212"/>
                </a:cubicBezTo>
                <a:lnTo>
                  <a:pt x="566210" y="3752212"/>
                </a:lnTo>
                <a:cubicBezTo>
                  <a:pt x="593169" y="3752212"/>
                  <a:pt x="615023" y="3730358"/>
                  <a:pt x="615023" y="3703399"/>
                </a:cubicBezTo>
                <a:lnTo>
                  <a:pt x="615023" y="3508153"/>
                </a:lnTo>
                <a:cubicBezTo>
                  <a:pt x="615023" y="3481194"/>
                  <a:pt x="593169" y="3459340"/>
                  <a:pt x="566210" y="3459340"/>
                </a:cubicBezTo>
                <a:close/>
                <a:moveTo>
                  <a:pt x="3457259" y="3005009"/>
                </a:moveTo>
                <a:cubicBezTo>
                  <a:pt x="3430300" y="3005009"/>
                  <a:pt x="3408446" y="3026863"/>
                  <a:pt x="3408446" y="3053822"/>
                </a:cubicBezTo>
                <a:lnTo>
                  <a:pt x="3408446" y="3459340"/>
                </a:lnTo>
                <a:lnTo>
                  <a:pt x="3034791" y="3459340"/>
                </a:lnTo>
                <a:cubicBezTo>
                  <a:pt x="3007832" y="3459340"/>
                  <a:pt x="2985978" y="3481194"/>
                  <a:pt x="2985978" y="3508153"/>
                </a:cubicBezTo>
                <a:lnTo>
                  <a:pt x="2985978" y="3703399"/>
                </a:lnTo>
                <a:cubicBezTo>
                  <a:pt x="2985978" y="3730358"/>
                  <a:pt x="3007832" y="3752212"/>
                  <a:pt x="3034791" y="3752212"/>
                </a:cubicBezTo>
                <a:lnTo>
                  <a:pt x="3457259" y="3752212"/>
                </a:lnTo>
                <a:lnTo>
                  <a:pt x="3514594" y="3752212"/>
                </a:lnTo>
                <a:lnTo>
                  <a:pt x="3652505" y="3752212"/>
                </a:lnTo>
                <a:cubicBezTo>
                  <a:pt x="3679464" y="3752212"/>
                  <a:pt x="3701318" y="3730358"/>
                  <a:pt x="3701318" y="3703399"/>
                </a:cubicBezTo>
                <a:lnTo>
                  <a:pt x="3701318" y="3556963"/>
                </a:lnTo>
                <a:lnTo>
                  <a:pt x="3701318" y="3508153"/>
                </a:lnTo>
                <a:lnTo>
                  <a:pt x="3701318" y="3053822"/>
                </a:lnTo>
                <a:cubicBezTo>
                  <a:pt x="3701318" y="3026863"/>
                  <a:pt x="3679464" y="3005009"/>
                  <a:pt x="3652505" y="3005009"/>
                </a:cubicBezTo>
                <a:close/>
                <a:moveTo>
                  <a:pt x="3009426" y="3005009"/>
                </a:moveTo>
                <a:cubicBezTo>
                  <a:pt x="2982467" y="3005009"/>
                  <a:pt x="2960613" y="3026863"/>
                  <a:pt x="2960613" y="3053822"/>
                </a:cubicBezTo>
                <a:lnTo>
                  <a:pt x="2960613" y="3249068"/>
                </a:lnTo>
                <a:cubicBezTo>
                  <a:pt x="2960613" y="3276027"/>
                  <a:pt x="2982467" y="3297881"/>
                  <a:pt x="3009426" y="3297881"/>
                </a:cubicBezTo>
                <a:lnTo>
                  <a:pt x="3204672" y="3297881"/>
                </a:lnTo>
                <a:cubicBezTo>
                  <a:pt x="3231631" y="3297881"/>
                  <a:pt x="3253485" y="3276027"/>
                  <a:pt x="3253485" y="3249068"/>
                </a:cubicBezTo>
                <a:lnTo>
                  <a:pt x="3253485" y="3053822"/>
                </a:lnTo>
                <a:cubicBezTo>
                  <a:pt x="3253485" y="3026863"/>
                  <a:pt x="3231631" y="3005009"/>
                  <a:pt x="3204672" y="3005009"/>
                </a:cubicBezTo>
                <a:close/>
                <a:moveTo>
                  <a:pt x="2578359" y="3005009"/>
                </a:moveTo>
                <a:cubicBezTo>
                  <a:pt x="2551400" y="3005009"/>
                  <a:pt x="2529546" y="3026863"/>
                  <a:pt x="2529546" y="3053822"/>
                </a:cubicBezTo>
                <a:lnTo>
                  <a:pt x="2529546" y="3249068"/>
                </a:lnTo>
                <a:cubicBezTo>
                  <a:pt x="2529546" y="3276027"/>
                  <a:pt x="2551400" y="3297881"/>
                  <a:pt x="2578359" y="3297881"/>
                </a:cubicBezTo>
                <a:lnTo>
                  <a:pt x="2773605" y="3297881"/>
                </a:lnTo>
                <a:cubicBezTo>
                  <a:pt x="2800564" y="3297881"/>
                  <a:pt x="2822418" y="3276027"/>
                  <a:pt x="2822418" y="3249068"/>
                </a:cubicBezTo>
                <a:lnTo>
                  <a:pt x="2822418" y="3053822"/>
                </a:lnTo>
                <a:cubicBezTo>
                  <a:pt x="2822418" y="3026863"/>
                  <a:pt x="2800564" y="3005009"/>
                  <a:pt x="2773605" y="3005009"/>
                </a:cubicBezTo>
                <a:close/>
                <a:moveTo>
                  <a:pt x="2130526" y="3005009"/>
                </a:moveTo>
                <a:cubicBezTo>
                  <a:pt x="2103567" y="3005009"/>
                  <a:pt x="2081713" y="3026863"/>
                  <a:pt x="2081713" y="3053822"/>
                </a:cubicBezTo>
                <a:lnTo>
                  <a:pt x="2081713" y="3249068"/>
                </a:lnTo>
                <a:cubicBezTo>
                  <a:pt x="2081713" y="3276027"/>
                  <a:pt x="2103567" y="3297881"/>
                  <a:pt x="2130526" y="3297881"/>
                </a:cubicBezTo>
                <a:lnTo>
                  <a:pt x="2325772" y="3297881"/>
                </a:lnTo>
                <a:cubicBezTo>
                  <a:pt x="2352731" y="3297881"/>
                  <a:pt x="2374585" y="3276027"/>
                  <a:pt x="2374585" y="3249068"/>
                </a:cubicBezTo>
                <a:lnTo>
                  <a:pt x="2374585" y="3053822"/>
                </a:lnTo>
                <a:cubicBezTo>
                  <a:pt x="2374585" y="3026863"/>
                  <a:pt x="2352731" y="3005009"/>
                  <a:pt x="2325772" y="3005009"/>
                </a:cubicBezTo>
                <a:close/>
                <a:moveTo>
                  <a:pt x="1697697" y="3005009"/>
                </a:moveTo>
                <a:cubicBezTo>
                  <a:pt x="1670738" y="3005009"/>
                  <a:pt x="1648884" y="3026863"/>
                  <a:pt x="1648884" y="3053822"/>
                </a:cubicBezTo>
                <a:lnTo>
                  <a:pt x="1648884" y="3249068"/>
                </a:lnTo>
                <a:cubicBezTo>
                  <a:pt x="1648884" y="3276027"/>
                  <a:pt x="1670738" y="3297881"/>
                  <a:pt x="1697697" y="3297881"/>
                </a:cubicBezTo>
                <a:lnTo>
                  <a:pt x="1892943" y="3297881"/>
                </a:lnTo>
                <a:cubicBezTo>
                  <a:pt x="1919902" y="3297881"/>
                  <a:pt x="1941756" y="3276027"/>
                  <a:pt x="1941756" y="3249068"/>
                </a:cubicBezTo>
                <a:lnTo>
                  <a:pt x="1941756" y="3053822"/>
                </a:lnTo>
                <a:cubicBezTo>
                  <a:pt x="1941756" y="3026863"/>
                  <a:pt x="1919902" y="3005009"/>
                  <a:pt x="1892943" y="3005009"/>
                </a:cubicBezTo>
                <a:close/>
                <a:moveTo>
                  <a:pt x="1249864" y="3005009"/>
                </a:moveTo>
                <a:cubicBezTo>
                  <a:pt x="1222905" y="3005009"/>
                  <a:pt x="1201051" y="3026863"/>
                  <a:pt x="1201051" y="3053822"/>
                </a:cubicBezTo>
                <a:lnTo>
                  <a:pt x="1201051" y="3249068"/>
                </a:lnTo>
                <a:cubicBezTo>
                  <a:pt x="1201051" y="3276027"/>
                  <a:pt x="1222905" y="3297881"/>
                  <a:pt x="1249864" y="3297881"/>
                </a:cubicBezTo>
                <a:lnTo>
                  <a:pt x="1445110" y="3297881"/>
                </a:lnTo>
                <a:cubicBezTo>
                  <a:pt x="1472069" y="3297881"/>
                  <a:pt x="1493923" y="3276027"/>
                  <a:pt x="1493923" y="3249068"/>
                </a:cubicBezTo>
                <a:lnTo>
                  <a:pt x="1493923" y="3053822"/>
                </a:lnTo>
                <a:cubicBezTo>
                  <a:pt x="1493923" y="3026863"/>
                  <a:pt x="1472069" y="3005009"/>
                  <a:pt x="1445110" y="3005009"/>
                </a:cubicBezTo>
                <a:close/>
                <a:moveTo>
                  <a:pt x="818798" y="3005009"/>
                </a:moveTo>
                <a:cubicBezTo>
                  <a:pt x="791839" y="3005009"/>
                  <a:pt x="769985" y="3026863"/>
                  <a:pt x="769985" y="3053822"/>
                </a:cubicBezTo>
                <a:lnTo>
                  <a:pt x="769985" y="3249068"/>
                </a:lnTo>
                <a:cubicBezTo>
                  <a:pt x="769985" y="3276027"/>
                  <a:pt x="791839" y="3297881"/>
                  <a:pt x="818798" y="3297881"/>
                </a:cubicBezTo>
                <a:lnTo>
                  <a:pt x="1014044" y="3297881"/>
                </a:lnTo>
                <a:cubicBezTo>
                  <a:pt x="1041003" y="3297881"/>
                  <a:pt x="1062857" y="3276027"/>
                  <a:pt x="1062857" y="3249068"/>
                </a:cubicBezTo>
                <a:lnTo>
                  <a:pt x="1062857" y="3053822"/>
                </a:lnTo>
                <a:cubicBezTo>
                  <a:pt x="1062857" y="3026863"/>
                  <a:pt x="1041003" y="3005009"/>
                  <a:pt x="1014044" y="3005009"/>
                </a:cubicBezTo>
                <a:close/>
                <a:moveTo>
                  <a:pt x="370964" y="3005009"/>
                </a:moveTo>
                <a:cubicBezTo>
                  <a:pt x="344005" y="3005009"/>
                  <a:pt x="322151" y="3026863"/>
                  <a:pt x="322151" y="3053822"/>
                </a:cubicBezTo>
                <a:lnTo>
                  <a:pt x="322151" y="3249068"/>
                </a:lnTo>
                <a:cubicBezTo>
                  <a:pt x="322151" y="3276027"/>
                  <a:pt x="344005" y="3297881"/>
                  <a:pt x="370964" y="3297881"/>
                </a:cubicBezTo>
                <a:lnTo>
                  <a:pt x="566210" y="3297881"/>
                </a:lnTo>
                <a:cubicBezTo>
                  <a:pt x="593169" y="3297881"/>
                  <a:pt x="615023" y="3276027"/>
                  <a:pt x="615023" y="3249068"/>
                </a:cubicBezTo>
                <a:lnTo>
                  <a:pt x="615023" y="3053822"/>
                </a:lnTo>
                <a:cubicBezTo>
                  <a:pt x="615023" y="3026863"/>
                  <a:pt x="593169" y="3005009"/>
                  <a:pt x="566210" y="3005009"/>
                </a:cubicBezTo>
                <a:close/>
                <a:moveTo>
                  <a:pt x="3465784" y="2504205"/>
                </a:moveTo>
                <a:cubicBezTo>
                  <a:pt x="3438825" y="2504205"/>
                  <a:pt x="3416971" y="2526059"/>
                  <a:pt x="3416971" y="2553018"/>
                </a:cubicBezTo>
                <a:lnTo>
                  <a:pt x="3416971" y="2748264"/>
                </a:lnTo>
                <a:cubicBezTo>
                  <a:pt x="3416971" y="2775223"/>
                  <a:pt x="3438825" y="2797077"/>
                  <a:pt x="3465784" y="2797077"/>
                </a:cubicBezTo>
                <a:lnTo>
                  <a:pt x="3661030" y="2797077"/>
                </a:lnTo>
                <a:cubicBezTo>
                  <a:pt x="3687989" y="2797077"/>
                  <a:pt x="3709843" y="2775223"/>
                  <a:pt x="3709843" y="2748264"/>
                </a:cubicBezTo>
                <a:lnTo>
                  <a:pt x="3709843" y="2553018"/>
                </a:lnTo>
                <a:cubicBezTo>
                  <a:pt x="3709843" y="2526059"/>
                  <a:pt x="3687989" y="2504205"/>
                  <a:pt x="3661030" y="2504205"/>
                </a:cubicBezTo>
                <a:close/>
                <a:moveTo>
                  <a:pt x="3017950" y="2504205"/>
                </a:moveTo>
                <a:cubicBezTo>
                  <a:pt x="2990991" y="2504205"/>
                  <a:pt x="2969137" y="2526059"/>
                  <a:pt x="2969137" y="2553018"/>
                </a:cubicBezTo>
                <a:lnTo>
                  <a:pt x="2969137" y="2748264"/>
                </a:lnTo>
                <a:cubicBezTo>
                  <a:pt x="2969137" y="2775223"/>
                  <a:pt x="2990991" y="2797077"/>
                  <a:pt x="3017950" y="2797077"/>
                </a:cubicBezTo>
                <a:lnTo>
                  <a:pt x="3213196" y="2797077"/>
                </a:lnTo>
                <a:cubicBezTo>
                  <a:pt x="3240155" y="2797077"/>
                  <a:pt x="3262009" y="2775223"/>
                  <a:pt x="3262009" y="2748264"/>
                </a:cubicBezTo>
                <a:lnTo>
                  <a:pt x="3262009" y="2553018"/>
                </a:lnTo>
                <a:cubicBezTo>
                  <a:pt x="3262009" y="2526059"/>
                  <a:pt x="3240155" y="2504205"/>
                  <a:pt x="3213196" y="2504205"/>
                </a:cubicBezTo>
                <a:close/>
                <a:moveTo>
                  <a:pt x="2586884" y="2504205"/>
                </a:moveTo>
                <a:cubicBezTo>
                  <a:pt x="2559925" y="2504205"/>
                  <a:pt x="2538071" y="2526059"/>
                  <a:pt x="2538071" y="2553018"/>
                </a:cubicBezTo>
                <a:lnTo>
                  <a:pt x="2538071" y="2748264"/>
                </a:lnTo>
                <a:cubicBezTo>
                  <a:pt x="2538071" y="2775223"/>
                  <a:pt x="2559925" y="2797077"/>
                  <a:pt x="2586884" y="2797077"/>
                </a:cubicBezTo>
                <a:lnTo>
                  <a:pt x="2782130" y="2797077"/>
                </a:lnTo>
                <a:cubicBezTo>
                  <a:pt x="2809089" y="2797077"/>
                  <a:pt x="2830943" y="2775223"/>
                  <a:pt x="2830943" y="2748264"/>
                </a:cubicBezTo>
                <a:lnTo>
                  <a:pt x="2830943" y="2553018"/>
                </a:lnTo>
                <a:cubicBezTo>
                  <a:pt x="2830943" y="2526059"/>
                  <a:pt x="2809089" y="2504205"/>
                  <a:pt x="2782130" y="2504205"/>
                </a:cubicBezTo>
                <a:close/>
                <a:moveTo>
                  <a:pt x="2139051" y="2504205"/>
                </a:moveTo>
                <a:cubicBezTo>
                  <a:pt x="2112092" y="2504205"/>
                  <a:pt x="2090238" y="2526059"/>
                  <a:pt x="2090238" y="2553018"/>
                </a:cubicBezTo>
                <a:lnTo>
                  <a:pt x="2090238" y="2748264"/>
                </a:lnTo>
                <a:cubicBezTo>
                  <a:pt x="2090238" y="2775223"/>
                  <a:pt x="2112092" y="2797077"/>
                  <a:pt x="2139051" y="2797077"/>
                </a:cubicBezTo>
                <a:lnTo>
                  <a:pt x="2334297" y="2797077"/>
                </a:lnTo>
                <a:cubicBezTo>
                  <a:pt x="2361256" y="2797077"/>
                  <a:pt x="2383110" y="2775223"/>
                  <a:pt x="2383110" y="2748264"/>
                </a:cubicBezTo>
                <a:lnTo>
                  <a:pt x="2383110" y="2553018"/>
                </a:lnTo>
                <a:cubicBezTo>
                  <a:pt x="2383110" y="2526059"/>
                  <a:pt x="2361256" y="2504205"/>
                  <a:pt x="2334297" y="2504205"/>
                </a:cubicBezTo>
                <a:close/>
                <a:moveTo>
                  <a:pt x="1706222" y="2504205"/>
                </a:moveTo>
                <a:cubicBezTo>
                  <a:pt x="1679263" y="2504205"/>
                  <a:pt x="1657409" y="2526059"/>
                  <a:pt x="1657409" y="2553018"/>
                </a:cubicBezTo>
                <a:lnTo>
                  <a:pt x="1657409" y="2748264"/>
                </a:lnTo>
                <a:cubicBezTo>
                  <a:pt x="1657409" y="2775223"/>
                  <a:pt x="1679263" y="2797077"/>
                  <a:pt x="1706222" y="2797077"/>
                </a:cubicBezTo>
                <a:lnTo>
                  <a:pt x="1901468" y="2797077"/>
                </a:lnTo>
                <a:cubicBezTo>
                  <a:pt x="1928427" y="2797077"/>
                  <a:pt x="1950281" y="2775223"/>
                  <a:pt x="1950281" y="2748264"/>
                </a:cubicBezTo>
                <a:lnTo>
                  <a:pt x="1950281" y="2553018"/>
                </a:lnTo>
                <a:cubicBezTo>
                  <a:pt x="1950281" y="2526059"/>
                  <a:pt x="1928427" y="2504205"/>
                  <a:pt x="1901468" y="2504205"/>
                </a:cubicBezTo>
                <a:close/>
                <a:moveTo>
                  <a:pt x="1258389" y="2504205"/>
                </a:moveTo>
                <a:cubicBezTo>
                  <a:pt x="1231430" y="2504205"/>
                  <a:pt x="1209576" y="2526059"/>
                  <a:pt x="1209576" y="2553018"/>
                </a:cubicBezTo>
                <a:lnTo>
                  <a:pt x="1209576" y="2748264"/>
                </a:lnTo>
                <a:cubicBezTo>
                  <a:pt x="1209576" y="2775223"/>
                  <a:pt x="1231430" y="2797077"/>
                  <a:pt x="1258389" y="2797077"/>
                </a:cubicBezTo>
                <a:lnTo>
                  <a:pt x="1453635" y="2797077"/>
                </a:lnTo>
                <a:cubicBezTo>
                  <a:pt x="1480594" y="2797077"/>
                  <a:pt x="1502448" y="2775223"/>
                  <a:pt x="1502448" y="2748264"/>
                </a:cubicBezTo>
                <a:lnTo>
                  <a:pt x="1502448" y="2553018"/>
                </a:lnTo>
                <a:cubicBezTo>
                  <a:pt x="1502448" y="2526059"/>
                  <a:pt x="1480594" y="2504205"/>
                  <a:pt x="1453635" y="2504205"/>
                </a:cubicBezTo>
                <a:close/>
                <a:moveTo>
                  <a:pt x="827323" y="2504205"/>
                </a:moveTo>
                <a:cubicBezTo>
                  <a:pt x="800364" y="2504205"/>
                  <a:pt x="778510" y="2526059"/>
                  <a:pt x="778510" y="2553018"/>
                </a:cubicBezTo>
                <a:lnTo>
                  <a:pt x="778510" y="2748264"/>
                </a:lnTo>
                <a:cubicBezTo>
                  <a:pt x="778510" y="2775223"/>
                  <a:pt x="800364" y="2797077"/>
                  <a:pt x="827323" y="2797077"/>
                </a:cubicBezTo>
                <a:lnTo>
                  <a:pt x="1022569" y="2797077"/>
                </a:lnTo>
                <a:cubicBezTo>
                  <a:pt x="1049528" y="2797077"/>
                  <a:pt x="1071382" y="2775223"/>
                  <a:pt x="1071382" y="2748264"/>
                </a:cubicBezTo>
                <a:lnTo>
                  <a:pt x="1071382" y="2553018"/>
                </a:lnTo>
                <a:cubicBezTo>
                  <a:pt x="1071382" y="2526059"/>
                  <a:pt x="1049528" y="2504205"/>
                  <a:pt x="1022569" y="2504205"/>
                </a:cubicBezTo>
                <a:close/>
                <a:moveTo>
                  <a:pt x="379489" y="2504205"/>
                </a:moveTo>
                <a:cubicBezTo>
                  <a:pt x="352530" y="2504205"/>
                  <a:pt x="330676" y="2526059"/>
                  <a:pt x="330676" y="2553018"/>
                </a:cubicBezTo>
                <a:lnTo>
                  <a:pt x="330676" y="2748264"/>
                </a:lnTo>
                <a:cubicBezTo>
                  <a:pt x="330676" y="2775223"/>
                  <a:pt x="352530" y="2797077"/>
                  <a:pt x="379489" y="2797077"/>
                </a:cubicBezTo>
                <a:lnTo>
                  <a:pt x="574735" y="2797077"/>
                </a:lnTo>
                <a:cubicBezTo>
                  <a:pt x="601694" y="2797077"/>
                  <a:pt x="623548" y="2775223"/>
                  <a:pt x="623548" y="2748264"/>
                </a:cubicBezTo>
                <a:lnTo>
                  <a:pt x="623548" y="2553018"/>
                </a:lnTo>
                <a:cubicBezTo>
                  <a:pt x="623548" y="2526059"/>
                  <a:pt x="601694" y="2504205"/>
                  <a:pt x="574735" y="2504205"/>
                </a:cubicBezTo>
                <a:close/>
                <a:moveTo>
                  <a:pt x="3457259" y="2006115"/>
                </a:moveTo>
                <a:cubicBezTo>
                  <a:pt x="3430300" y="2006115"/>
                  <a:pt x="3408446" y="2027969"/>
                  <a:pt x="3408446" y="2054928"/>
                </a:cubicBezTo>
                <a:lnTo>
                  <a:pt x="3408446" y="2250174"/>
                </a:lnTo>
                <a:cubicBezTo>
                  <a:pt x="3408446" y="2277133"/>
                  <a:pt x="3430300" y="2298987"/>
                  <a:pt x="3457259" y="2298987"/>
                </a:cubicBezTo>
                <a:lnTo>
                  <a:pt x="3652505" y="2298987"/>
                </a:lnTo>
                <a:cubicBezTo>
                  <a:pt x="3679464" y="2298987"/>
                  <a:pt x="3701318" y="2277133"/>
                  <a:pt x="3701318" y="2250174"/>
                </a:cubicBezTo>
                <a:lnTo>
                  <a:pt x="3701318" y="2054928"/>
                </a:lnTo>
                <a:cubicBezTo>
                  <a:pt x="3701318" y="2027969"/>
                  <a:pt x="3679464" y="2006115"/>
                  <a:pt x="3652505" y="2006115"/>
                </a:cubicBezTo>
                <a:close/>
                <a:moveTo>
                  <a:pt x="3009426" y="2006115"/>
                </a:moveTo>
                <a:cubicBezTo>
                  <a:pt x="2982467" y="2006115"/>
                  <a:pt x="2960613" y="2027969"/>
                  <a:pt x="2960613" y="2054928"/>
                </a:cubicBezTo>
                <a:lnTo>
                  <a:pt x="2960613" y="2250174"/>
                </a:lnTo>
                <a:cubicBezTo>
                  <a:pt x="2960613" y="2277133"/>
                  <a:pt x="2982467" y="2298987"/>
                  <a:pt x="3009426" y="2298987"/>
                </a:cubicBezTo>
                <a:lnTo>
                  <a:pt x="3204672" y="2298987"/>
                </a:lnTo>
                <a:cubicBezTo>
                  <a:pt x="3231631" y="2298987"/>
                  <a:pt x="3253485" y="2277133"/>
                  <a:pt x="3253485" y="2250174"/>
                </a:cubicBezTo>
                <a:lnTo>
                  <a:pt x="3253485" y="2054928"/>
                </a:lnTo>
                <a:cubicBezTo>
                  <a:pt x="3253485" y="2027969"/>
                  <a:pt x="3231631" y="2006115"/>
                  <a:pt x="3204672" y="2006115"/>
                </a:cubicBezTo>
                <a:close/>
                <a:moveTo>
                  <a:pt x="2578359" y="2006115"/>
                </a:moveTo>
                <a:cubicBezTo>
                  <a:pt x="2551400" y="2006115"/>
                  <a:pt x="2529546" y="2027969"/>
                  <a:pt x="2529546" y="2054928"/>
                </a:cubicBezTo>
                <a:lnTo>
                  <a:pt x="2529546" y="2250174"/>
                </a:lnTo>
                <a:cubicBezTo>
                  <a:pt x="2529546" y="2277133"/>
                  <a:pt x="2551400" y="2298987"/>
                  <a:pt x="2578359" y="2298987"/>
                </a:cubicBezTo>
                <a:lnTo>
                  <a:pt x="2773605" y="2298987"/>
                </a:lnTo>
                <a:cubicBezTo>
                  <a:pt x="2800564" y="2298987"/>
                  <a:pt x="2822418" y="2277133"/>
                  <a:pt x="2822418" y="2250174"/>
                </a:cubicBezTo>
                <a:lnTo>
                  <a:pt x="2822418" y="2054928"/>
                </a:lnTo>
                <a:cubicBezTo>
                  <a:pt x="2822418" y="2027969"/>
                  <a:pt x="2800564" y="2006115"/>
                  <a:pt x="2773605" y="2006115"/>
                </a:cubicBezTo>
                <a:close/>
                <a:moveTo>
                  <a:pt x="2130526" y="2006115"/>
                </a:moveTo>
                <a:cubicBezTo>
                  <a:pt x="2103567" y="2006115"/>
                  <a:pt x="2081713" y="2027969"/>
                  <a:pt x="2081713" y="2054928"/>
                </a:cubicBezTo>
                <a:lnTo>
                  <a:pt x="2081713" y="2250174"/>
                </a:lnTo>
                <a:cubicBezTo>
                  <a:pt x="2081713" y="2277133"/>
                  <a:pt x="2103567" y="2298987"/>
                  <a:pt x="2130526" y="2298987"/>
                </a:cubicBezTo>
                <a:lnTo>
                  <a:pt x="2325772" y="2298987"/>
                </a:lnTo>
                <a:cubicBezTo>
                  <a:pt x="2352731" y="2298987"/>
                  <a:pt x="2374585" y="2277133"/>
                  <a:pt x="2374585" y="2250174"/>
                </a:cubicBezTo>
                <a:lnTo>
                  <a:pt x="2374585" y="2054928"/>
                </a:lnTo>
                <a:cubicBezTo>
                  <a:pt x="2374585" y="2027969"/>
                  <a:pt x="2352731" y="2006115"/>
                  <a:pt x="2325772" y="2006115"/>
                </a:cubicBezTo>
                <a:close/>
                <a:moveTo>
                  <a:pt x="1697697" y="2006115"/>
                </a:moveTo>
                <a:cubicBezTo>
                  <a:pt x="1670738" y="2006115"/>
                  <a:pt x="1648884" y="2027969"/>
                  <a:pt x="1648884" y="2054928"/>
                </a:cubicBezTo>
                <a:lnTo>
                  <a:pt x="1648884" y="2250174"/>
                </a:lnTo>
                <a:cubicBezTo>
                  <a:pt x="1648884" y="2277133"/>
                  <a:pt x="1670738" y="2298987"/>
                  <a:pt x="1697697" y="2298987"/>
                </a:cubicBezTo>
                <a:lnTo>
                  <a:pt x="1892943" y="2298987"/>
                </a:lnTo>
                <a:cubicBezTo>
                  <a:pt x="1919902" y="2298987"/>
                  <a:pt x="1941756" y="2277133"/>
                  <a:pt x="1941756" y="2250174"/>
                </a:cubicBezTo>
                <a:lnTo>
                  <a:pt x="1941756" y="2054928"/>
                </a:lnTo>
                <a:cubicBezTo>
                  <a:pt x="1941756" y="2027969"/>
                  <a:pt x="1919902" y="2006115"/>
                  <a:pt x="1892943" y="2006115"/>
                </a:cubicBezTo>
                <a:close/>
                <a:moveTo>
                  <a:pt x="1249864" y="2006115"/>
                </a:moveTo>
                <a:cubicBezTo>
                  <a:pt x="1222905" y="2006115"/>
                  <a:pt x="1201051" y="2027969"/>
                  <a:pt x="1201051" y="2054928"/>
                </a:cubicBezTo>
                <a:lnTo>
                  <a:pt x="1201051" y="2250174"/>
                </a:lnTo>
                <a:cubicBezTo>
                  <a:pt x="1201051" y="2277133"/>
                  <a:pt x="1222905" y="2298987"/>
                  <a:pt x="1249864" y="2298987"/>
                </a:cubicBezTo>
                <a:lnTo>
                  <a:pt x="1445110" y="2298987"/>
                </a:lnTo>
                <a:cubicBezTo>
                  <a:pt x="1472069" y="2298987"/>
                  <a:pt x="1493923" y="2277133"/>
                  <a:pt x="1493923" y="2250174"/>
                </a:cubicBezTo>
                <a:lnTo>
                  <a:pt x="1493923" y="2054928"/>
                </a:lnTo>
                <a:cubicBezTo>
                  <a:pt x="1493923" y="2027969"/>
                  <a:pt x="1472069" y="2006115"/>
                  <a:pt x="1445110" y="2006115"/>
                </a:cubicBezTo>
                <a:close/>
                <a:moveTo>
                  <a:pt x="818798" y="2006115"/>
                </a:moveTo>
                <a:cubicBezTo>
                  <a:pt x="791839" y="2006115"/>
                  <a:pt x="769985" y="2027969"/>
                  <a:pt x="769985" y="2054928"/>
                </a:cubicBezTo>
                <a:lnTo>
                  <a:pt x="769985" y="2250174"/>
                </a:lnTo>
                <a:cubicBezTo>
                  <a:pt x="769985" y="2277133"/>
                  <a:pt x="791839" y="2298987"/>
                  <a:pt x="818798" y="2298987"/>
                </a:cubicBezTo>
                <a:lnTo>
                  <a:pt x="1014044" y="2298987"/>
                </a:lnTo>
                <a:cubicBezTo>
                  <a:pt x="1041003" y="2298987"/>
                  <a:pt x="1062857" y="2277133"/>
                  <a:pt x="1062857" y="2250174"/>
                </a:cubicBezTo>
                <a:lnTo>
                  <a:pt x="1062857" y="2054928"/>
                </a:lnTo>
                <a:cubicBezTo>
                  <a:pt x="1062857" y="2027969"/>
                  <a:pt x="1041003" y="2006115"/>
                  <a:pt x="1014044" y="2006115"/>
                </a:cubicBezTo>
                <a:close/>
                <a:moveTo>
                  <a:pt x="370964" y="2006115"/>
                </a:moveTo>
                <a:cubicBezTo>
                  <a:pt x="344005" y="2006115"/>
                  <a:pt x="322151" y="2027969"/>
                  <a:pt x="322151" y="2054928"/>
                </a:cubicBezTo>
                <a:lnTo>
                  <a:pt x="322151" y="2250174"/>
                </a:lnTo>
                <a:cubicBezTo>
                  <a:pt x="322151" y="2277133"/>
                  <a:pt x="344005" y="2298987"/>
                  <a:pt x="370964" y="2298987"/>
                </a:cubicBezTo>
                <a:lnTo>
                  <a:pt x="566210" y="2298987"/>
                </a:lnTo>
                <a:cubicBezTo>
                  <a:pt x="593169" y="2298987"/>
                  <a:pt x="615023" y="2277133"/>
                  <a:pt x="615023" y="2250174"/>
                </a:cubicBezTo>
                <a:lnTo>
                  <a:pt x="615023" y="2054928"/>
                </a:lnTo>
                <a:cubicBezTo>
                  <a:pt x="615023" y="2027969"/>
                  <a:pt x="593169" y="2006115"/>
                  <a:pt x="566210" y="2006115"/>
                </a:cubicBezTo>
                <a:close/>
                <a:moveTo>
                  <a:pt x="661014" y="956103"/>
                </a:moveTo>
                <a:lnTo>
                  <a:pt x="1309087" y="956103"/>
                </a:lnTo>
                <a:lnTo>
                  <a:pt x="1309087" y="1251488"/>
                </a:lnTo>
                <a:lnTo>
                  <a:pt x="1308807" y="1251488"/>
                </a:lnTo>
                <a:cubicBezTo>
                  <a:pt x="1309091" y="1366682"/>
                  <a:pt x="1247916" y="1473290"/>
                  <a:pt x="1148320" y="1531386"/>
                </a:cubicBezTo>
                <a:cubicBezTo>
                  <a:pt x="1048099" y="1589847"/>
                  <a:pt x="924270" y="1590261"/>
                  <a:pt x="823660" y="1532473"/>
                </a:cubicBezTo>
                <a:cubicBezTo>
                  <a:pt x="723050" y="1474685"/>
                  <a:pt x="661015" y="1367514"/>
                  <a:pt x="661015" y="1251489"/>
                </a:cubicBezTo>
                <a:lnTo>
                  <a:pt x="661315" y="1251488"/>
                </a:lnTo>
                <a:lnTo>
                  <a:pt x="661014" y="1251488"/>
                </a:lnTo>
                <a:close/>
                <a:moveTo>
                  <a:pt x="2203871" y="14577"/>
                </a:moveTo>
                <a:lnTo>
                  <a:pt x="2361705" y="14577"/>
                </a:lnTo>
                <a:lnTo>
                  <a:pt x="2361705" y="227644"/>
                </a:lnTo>
                <a:lnTo>
                  <a:pt x="2362254" y="227644"/>
                </a:lnTo>
                <a:lnTo>
                  <a:pt x="2362254" y="759406"/>
                </a:lnTo>
                <a:cubicBezTo>
                  <a:pt x="2362254" y="858375"/>
                  <a:pt x="2442485" y="938606"/>
                  <a:pt x="2541454" y="938606"/>
                </a:cubicBezTo>
                <a:lnTo>
                  <a:pt x="3187508" y="938606"/>
                </a:lnTo>
                <a:lnTo>
                  <a:pt x="3187508" y="939163"/>
                </a:lnTo>
                <a:lnTo>
                  <a:pt x="3342076" y="939163"/>
                </a:lnTo>
                <a:cubicBezTo>
                  <a:pt x="3528151" y="939163"/>
                  <a:pt x="3678994" y="1090006"/>
                  <a:pt x="3678994" y="1276081"/>
                </a:cubicBezTo>
                <a:lnTo>
                  <a:pt x="3678994" y="1774989"/>
                </a:lnTo>
                <a:lnTo>
                  <a:pt x="4018294" y="1774989"/>
                </a:lnTo>
                <a:lnTo>
                  <a:pt x="4018294" y="3935229"/>
                </a:lnTo>
                <a:lnTo>
                  <a:pt x="0" y="3935229"/>
                </a:lnTo>
                <a:lnTo>
                  <a:pt x="0" y="1774989"/>
                </a:lnTo>
                <a:lnTo>
                  <a:pt x="3521276" y="1774989"/>
                </a:lnTo>
                <a:lnTo>
                  <a:pt x="3521276" y="1276081"/>
                </a:lnTo>
                <a:cubicBezTo>
                  <a:pt x="3521276" y="1177112"/>
                  <a:pt x="3441045" y="1096881"/>
                  <a:pt x="3342076" y="1096881"/>
                </a:cubicBezTo>
                <a:lnTo>
                  <a:pt x="2696022" y="1096881"/>
                </a:lnTo>
                <a:lnTo>
                  <a:pt x="2696022" y="1096324"/>
                </a:lnTo>
                <a:lnTo>
                  <a:pt x="2541454" y="1096324"/>
                </a:lnTo>
                <a:cubicBezTo>
                  <a:pt x="2355379" y="1096324"/>
                  <a:pt x="2204536" y="945481"/>
                  <a:pt x="2204536" y="759406"/>
                </a:cubicBezTo>
                <a:lnTo>
                  <a:pt x="2204536" y="227645"/>
                </a:lnTo>
                <a:lnTo>
                  <a:pt x="2203871" y="227645"/>
                </a:lnTo>
                <a:close/>
                <a:moveTo>
                  <a:pt x="913050" y="0"/>
                </a:moveTo>
                <a:lnTo>
                  <a:pt x="1057050" y="0"/>
                </a:lnTo>
                <a:lnTo>
                  <a:pt x="1057050" y="569505"/>
                </a:lnTo>
                <a:cubicBezTo>
                  <a:pt x="1088315" y="573585"/>
                  <a:pt x="1118287" y="585198"/>
                  <a:pt x="1146441" y="601369"/>
                </a:cubicBezTo>
                <a:cubicBezTo>
                  <a:pt x="1247051" y="659157"/>
                  <a:pt x="1309086" y="766328"/>
                  <a:pt x="1309086" y="882353"/>
                </a:cubicBezTo>
                <a:lnTo>
                  <a:pt x="1021050" y="883318"/>
                </a:lnTo>
                <a:lnTo>
                  <a:pt x="1021050" y="612000"/>
                </a:lnTo>
                <a:lnTo>
                  <a:pt x="949050" y="612000"/>
                </a:lnTo>
                <a:lnTo>
                  <a:pt x="949050" y="883559"/>
                </a:lnTo>
                <a:cubicBezTo>
                  <a:pt x="853040" y="883880"/>
                  <a:pt x="757031" y="884202"/>
                  <a:pt x="661021" y="884523"/>
                </a:cubicBezTo>
                <a:cubicBezTo>
                  <a:pt x="660244" y="768500"/>
                  <a:pt x="721560" y="660917"/>
                  <a:pt x="821781" y="602456"/>
                </a:cubicBezTo>
                <a:cubicBezTo>
                  <a:pt x="850465" y="585724"/>
                  <a:pt x="881083" y="573747"/>
                  <a:pt x="913050" y="569568"/>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pic>
        <p:nvPicPr>
          <p:cNvPr id="38" name="Imagen 37"/>
          <p:cNvPicPr>
            <a:picLocks noChangeAspect="1"/>
          </p:cNvPicPr>
          <p:nvPr/>
        </p:nvPicPr>
        <p:blipFill>
          <a:blip r:embed="rId2"/>
          <a:stretch>
            <a:fillRect/>
          </a:stretch>
        </p:blipFill>
        <p:spPr>
          <a:xfrm>
            <a:off x="4880475" y="4418595"/>
            <a:ext cx="2360226" cy="2225356"/>
          </a:xfrm>
          <a:prstGeom prst="rect">
            <a:avLst/>
          </a:prstGeom>
        </p:spPr>
      </p:pic>
    </p:spTree>
    <p:extLst>
      <p:ext uri="{BB962C8B-B14F-4D97-AF65-F5344CB8AC3E}">
        <p14:creationId xmlns:p14="http://schemas.microsoft.com/office/powerpoint/2010/main" val="27885301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solidFill>
                  <a:srgbClr val="3C8677"/>
                </a:solidFill>
              </a:rPr>
              <a:t>Fully Editable Icon Sets: B</a:t>
            </a:r>
          </a:p>
        </p:txBody>
      </p:sp>
      <p:sp>
        <p:nvSpPr>
          <p:cNvPr id="54" name="Freeform 47">
            <a:extLst>
              <a:ext uri="{FF2B5EF4-FFF2-40B4-BE49-F238E27FC236}">
                <a16:creationId xmlns=""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rgbClr val="3C8677"/>
          </a:solidFill>
        </p:grpSpPr>
        <p:sp>
          <p:nvSpPr>
            <p:cNvPr id="65" name="Freeform 103">
              <a:extLst>
                <a:ext uri="{FF2B5EF4-FFF2-40B4-BE49-F238E27FC236}">
                  <a16:creationId xmlns=""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 xmlns:a16="http://schemas.microsoft.com/office/drawing/2014/main" id="{D519BD50-C580-4623-8810-E04695FA5F45}"/>
              </a:ext>
            </a:extLst>
          </p:cNvPr>
          <p:cNvGrpSpPr/>
          <p:nvPr/>
        </p:nvGrpSpPr>
        <p:grpSpPr>
          <a:xfrm>
            <a:off x="5291981" y="2416730"/>
            <a:ext cx="501857" cy="554554"/>
            <a:chOff x="4835382" y="73243"/>
            <a:chExt cx="2920830" cy="3227535"/>
          </a:xfrm>
          <a:solidFill>
            <a:srgbClr val="3C8677"/>
          </a:solidFill>
        </p:grpSpPr>
        <p:sp>
          <p:nvSpPr>
            <p:cNvPr id="73" name="Freeform 111">
              <a:extLst>
                <a:ext uri="{FF2B5EF4-FFF2-40B4-BE49-F238E27FC236}">
                  <a16:creationId xmlns=""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3C86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2315" y="217662"/>
            <a:ext cx="11573197" cy="724247"/>
          </a:xfrm>
        </p:spPr>
        <p:txBody>
          <a:bodyPr>
            <a:normAutofit fontScale="92500" lnSpcReduction="10000"/>
          </a:bodyPr>
          <a:lstStyle/>
          <a:p>
            <a:r>
              <a:rPr lang="en-US" b="1" dirty="0">
                <a:solidFill>
                  <a:srgbClr val="3C8677"/>
                </a:solidFill>
              </a:rPr>
              <a:t>Infographic Style</a:t>
            </a:r>
          </a:p>
        </p:txBody>
      </p:sp>
      <p:sp>
        <p:nvSpPr>
          <p:cNvPr id="14" name="TextBox 13">
            <a:extLst>
              <a:ext uri="{FF2B5EF4-FFF2-40B4-BE49-F238E27FC236}">
                <a16:creationId xmlns="" xmlns:a16="http://schemas.microsoft.com/office/drawing/2014/main" id="{C973D1CA-1E2C-4A56-AC66-966E7E75B4FB}"/>
              </a:ext>
            </a:extLst>
          </p:cNvPr>
          <p:cNvSpPr txBox="1"/>
          <p:nvPr/>
        </p:nvSpPr>
        <p:spPr>
          <a:xfrm>
            <a:off x="2530049" y="3875738"/>
            <a:ext cx="6809552" cy="369332"/>
          </a:xfrm>
          <a:prstGeom prst="rect">
            <a:avLst/>
          </a:prstGeom>
          <a:solidFill>
            <a:srgbClr val="3C8677"/>
          </a:solidFill>
        </p:spPr>
        <p:txBody>
          <a:bodyPr wrap="square" rtlCol="0" anchor="ctr">
            <a:spAutoFit/>
          </a:bodyPr>
          <a:lstStyle/>
          <a:p>
            <a:pPr algn="ctr"/>
            <a:r>
              <a:rPr lang="en-GB" altLang="ko-KR" dirty="0">
                <a:solidFill>
                  <a:schemeClr val="bg1"/>
                </a:solidFill>
                <a:cs typeface="Arial" pitchFamily="34" charset="0"/>
              </a:rPr>
              <a:t>Social Media</a:t>
            </a:r>
            <a:r>
              <a:rPr lang="ko-KR" altLang="en-US" dirty="0">
                <a:solidFill>
                  <a:schemeClr val="bg1"/>
                </a:solidFill>
                <a:cs typeface="Arial" pitchFamily="34" charset="0"/>
              </a:rPr>
              <a:t> </a:t>
            </a:r>
            <a:r>
              <a:rPr lang="en-GB" altLang="ko-KR" dirty="0">
                <a:solidFill>
                  <a:schemeClr val="bg1"/>
                </a:solidFill>
                <a:cs typeface="Arial" pitchFamily="34" charset="0"/>
              </a:rPr>
              <a:t>Statistics And Trends</a:t>
            </a:r>
            <a:endParaRPr lang="ko-KR" altLang="en-US" sz="1800" dirty="0">
              <a:solidFill>
                <a:schemeClr val="bg1"/>
              </a:solidFill>
              <a:cs typeface="Arial" pitchFamily="34" charset="0"/>
            </a:endParaRPr>
          </a:p>
        </p:txBody>
      </p:sp>
      <p:sp>
        <p:nvSpPr>
          <p:cNvPr id="15" name="TextBox 14">
            <a:extLst>
              <a:ext uri="{FF2B5EF4-FFF2-40B4-BE49-F238E27FC236}">
                <a16:creationId xmlns="" xmlns:a16="http://schemas.microsoft.com/office/drawing/2014/main" id="{A015886D-1716-477D-ABE1-3618E14A6620}"/>
              </a:ext>
            </a:extLst>
          </p:cNvPr>
          <p:cNvSpPr txBox="1"/>
          <p:nvPr/>
        </p:nvSpPr>
        <p:spPr>
          <a:xfrm>
            <a:off x="1123577" y="5389625"/>
            <a:ext cx="2579373" cy="461665"/>
          </a:xfrm>
          <a:prstGeom prst="rect">
            <a:avLst/>
          </a:prstGeom>
          <a:noFill/>
        </p:spPr>
        <p:txBody>
          <a:bodyPr wrap="square" rtlCol="0">
            <a:spAutoFit/>
          </a:bodyPr>
          <a:lstStyle/>
          <a:p>
            <a:pPr algn="ctr"/>
            <a:r>
              <a:rPr lang="en-US" altLang="ko-KR" sz="1200" b="1" dirty="0">
                <a:solidFill>
                  <a:srgbClr val="3C8677"/>
                </a:solidFill>
                <a:cs typeface="Arial" pitchFamily="34" charset="0"/>
              </a:rPr>
              <a:t>You can simply impress your audience and add a unique zing.  </a:t>
            </a:r>
            <a:endParaRPr lang="ko-KR" altLang="en-US" sz="1200" b="1" dirty="0">
              <a:solidFill>
                <a:srgbClr val="3C8677"/>
              </a:solidFill>
              <a:cs typeface="Arial" pitchFamily="34" charset="0"/>
            </a:endParaRPr>
          </a:p>
        </p:txBody>
      </p:sp>
      <p:sp>
        <p:nvSpPr>
          <p:cNvPr id="16" name="TextBox 15">
            <a:extLst>
              <a:ext uri="{FF2B5EF4-FFF2-40B4-BE49-F238E27FC236}">
                <a16:creationId xmlns="" xmlns:a16="http://schemas.microsoft.com/office/drawing/2014/main" id="{F6E485DA-A7D3-477C-8504-31AFDAF36272}"/>
              </a:ext>
            </a:extLst>
          </p:cNvPr>
          <p:cNvSpPr txBox="1"/>
          <p:nvPr/>
        </p:nvSpPr>
        <p:spPr>
          <a:xfrm>
            <a:off x="4896540" y="5385248"/>
            <a:ext cx="2579373" cy="461665"/>
          </a:xfrm>
          <a:prstGeom prst="rect">
            <a:avLst/>
          </a:prstGeom>
          <a:noFill/>
        </p:spPr>
        <p:txBody>
          <a:bodyPr wrap="square" rtlCol="0">
            <a:spAutoFit/>
          </a:bodyPr>
          <a:lstStyle/>
          <a:p>
            <a:pPr algn="ctr"/>
            <a:r>
              <a:rPr lang="en-US" altLang="ko-KR" sz="1200" b="1" dirty="0">
                <a:solidFill>
                  <a:srgbClr val="3C8677"/>
                </a:solidFill>
                <a:cs typeface="Arial" pitchFamily="34" charset="0"/>
              </a:rPr>
              <a:t>You can simply impress your audience and add a unique zing.  </a:t>
            </a:r>
            <a:endParaRPr lang="ko-KR" altLang="en-US" sz="1200" b="1" dirty="0">
              <a:solidFill>
                <a:srgbClr val="3C8677"/>
              </a:solidFill>
              <a:cs typeface="Arial" pitchFamily="34" charset="0"/>
            </a:endParaRPr>
          </a:p>
        </p:txBody>
      </p:sp>
      <p:sp>
        <p:nvSpPr>
          <p:cNvPr id="17" name="TextBox 16">
            <a:extLst>
              <a:ext uri="{FF2B5EF4-FFF2-40B4-BE49-F238E27FC236}">
                <a16:creationId xmlns="" xmlns:a16="http://schemas.microsoft.com/office/drawing/2014/main" id="{4C9DF335-D1FE-4C6C-A397-A8668DB3F36F}"/>
              </a:ext>
            </a:extLst>
          </p:cNvPr>
          <p:cNvSpPr txBox="1"/>
          <p:nvPr/>
        </p:nvSpPr>
        <p:spPr>
          <a:xfrm>
            <a:off x="8605895" y="5398351"/>
            <a:ext cx="2579373" cy="461665"/>
          </a:xfrm>
          <a:prstGeom prst="rect">
            <a:avLst/>
          </a:prstGeom>
          <a:noFill/>
        </p:spPr>
        <p:txBody>
          <a:bodyPr wrap="square" rtlCol="0">
            <a:spAutoFit/>
          </a:bodyPr>
          <a:lstStyle/>
          <a:p>
            <a:pPr algn="ctr"/>
            <a:r>
              <a:rPr lang="en-US" altLang="ko-KR" sz="1200" b="1" dirty="0">
                <a:solidFill>
                  <a:srgbClr val="3C8677"/>
                </a:solidFill>
                <a:cs typeface="Arial" pitchFamily="34" charset="0"/>
              </a:rPr>
              <a:t>You can simply impress your audience and add a unique zing.  </a:t>
            </a:r>
            <a:endParaRPr lang="ko-KR" altLang="en-US" sz="1200" b="1" dirty="0">
              <a:solidFill>
                <a:srgbClr val="3C8677"/>
              </a:solidFill>
              <a:cs typeface="Arial" pitchFamily="34" charset="0"/>
            </a:endParaRPr>
          </a:p>
        </p:txBody>
      </p:sp>
      <p:sp>
        <p:nvSpPr>
          <p:cNvPr id="18" name="TextBox 17">
            <a:extLst>
              <a:ext uri="{FF2B5EF4-FFF2-40B4-BE49-F238E27FC236}">
                <a16:creationId xmlns="" xmlns:a16="http://schemas.microsoft.com/office/drawing/2014/main" id="{C9AB88DE-1244-4642-B96A-FEB206552BA2}"/>
              </a:ext>
            </a:extLst>
          </p:cNvPr>
          <p:cNvSpPr txBox="1"/>
          <p:nvPr/>
        </p:nvSpPr>
        <p:spPr>
          <a:xfrm>
            <a:off x="1945211" y="4817060"/>
            <a:ext cx="936104" cy="523220"/>
          </a:xfrm>
          <a:prstGeom prst="rect">
            <a:avLst/>
          </a:prstGeom>
          <a:noFill/>
        </p:spPr>
        <p:txBody>
          <a:bodyPr wrap="square" rtlCol="0" anchor="ctr">
            <a:spAutoFit/>
          </a:bodyPr>
          <a:lstStyle/>
          <a:p>
            <a:pPr algn="ctr"/>
            <a:r>
              <a:rPr lang="en-US" altLang="ko-KR" sz="2800" b="1" dirty="0">
                <a:solidFill>
                  <a:srgbClr val="3C8677"/>
                </a:solidFill>
                <a:cs typeface="Arial" pitchFamily="34" charset="0"/>
              </a:rPr>
              <a:t>36</a:t>
            </a:r>
            <a:r>
              <a:rPr lang="en-US" altLang="ko-KR" sz="2000" b="1" dirty="0">
                <a:solidFill>
                  <a:srgbClr val="3C8677"/>
                </a:solidFill>
                <a:cs typeface="Arial" pitchFamily="34" charset="0"/>
              </a:rPr>
              <a:t>%</a:t>
            </a:r>
            <a:endParaRPr lang="ko-KR" altLang="en-US" sz="2000" b="1" dirty="0">
              <a:solidFill>
                <a:srgbClr val="3C8677"/>
              </a:solidFill>
              <a:cs typeface="Arial" pitchFamily="34" charset="0"/>
            </a:endParaRPr>
          </a:p>
        </p:txBody>
      </p:sp>
      <p:sp>
        <p:nvSpPr>
          <p:cNvPr id="19" name="TextBox 18">
            <a:extLst>
              <a:ext uri="{FF2B5EF4-FFF2-40B4-BE49-F238E27FC236}">
                <a16:creationId xmlns="" xmlns:a16="http://schemas.microsoft.com/office/drawing/2014/main" id="{8513EFE0-C46C-4BCA-B32C-E71D33869E65}"/>
              </a:ext>
            </a:extLst>
          </p:cNvPr>
          <p:cNvSpPr txBox="1"/>
          <p:nvPr/>
        </p:nvSpPr>
        <p:spPr>
          <a:xfrm>
            <a:off x="5718174" y="4808304"/>
            <a:ext cx="936104" cy="523220"/>
          </a:xfrm>
          <a:prstGeom prst="rect">
            <a:avLst/>
          </a:prstGeom>
          <a:noFill/>
        </p:spPr>
        <p:txBody>
          <a:bodyPr wrap="square" rtlCol="0" anchor="ctr">
            <a:spAutoFit/>
          </a:bodyPr>
          <a:lstStyle/>
          <a:p>
            <a:pPr algn="ctr"/>
            <a:r>
              <a:rPr lang="en-US" altLang="ko-KR" sz="2800" b="1" dirty="0">
                <a:solidFill>
                  <a:srgbClr val="3C8677"/>
                </a:solidFill>
                <a:cs typeface="Arial" pitchFamily="34" charset="0"/>
              </a:rPr>
              <a:t>43</a:t>
            </a:r>
            <a:r>
              <a:rPr lang="en-US" altLang="ko-KR" sz="2000" b="1" dirty="0">
                <a:solidFill>
                  <a:srgbClr val="3C8677"/>
                </a:solidFill>
                <a:cs typeface="Arial" pitchFamily="34" charset="0"/>
              </a:rPr>
              <a:t>%</a:t>
            </a:r>
            <a:endParaRPr lang="ko-KR" altLang="en-US" sz="2000" b="1" dirty="0">
              <a:solidFill>
                <a:srgbClr val="3C8677"/>
              </a:solidFill>
              <a:cs typeface="Arial" pitchFamily="34" charset="0"/>
            </a:endParaRPr>
          </a:p>
        </p:txBody>
      </p:sp>
      <p:sp>
        <p:nvSpPr>
          <p:cNvPr id="20" name="TextBox 19">
            <a:extLst>
              <a:ext uri="{FF2B5EF4-FFF2-40B4-BE49-F238E27FC236}">
                <a16:creationId xmlns="" xmlns:a16="http://schemas.microsoft.com/office/drawing/2014/main" id="{70E431E0-9FA2-4464-BDCD-5E71C6813FA7}"/>
              </a:ext>
            </a:extLst>
          </p:cNvPr>
          <p:cNvSpPr txBox="1"/>
          <p:nvPr/>
        </p:nvSpPr>
        <p:spPr>
          <a:xfrm>
            <a:off x="9427529" y="4834511"/>
            <a:ext cx="936104" cy="523220"/>
          </a:xfrm>
          <a:prstGeom prst="rect">
            <a:avLst/>
          </a:prstGeom>
          <a:noFill/>
        </p:spPr>
        <p:txBody>
          <a:bodyPr wrap="square" rtlCol="0" anchor="ctr">
            <a:spAutoFit/>
          </a:bodyPr>
          <a:lstStyle/>
          <a:p>
            <a:pPr algn="ctr"/>
            <a:r>
              <a:rPr lang="en-US" altLang="ko-KR" sz="2800" b="1" dirty="0">
                <a:solidFill>
                  <a:srgbClr val="3C8677"/>
                </a:solidFill>
                <a:cs typeface="Arial" pitchFamily="34" charset="0"/>
              </a:rPr>
              <a:t>58</a:t>
            </a:r>
            <a:r>
              <a:rPr lang="en-US" altLang="ko-KR" sz="2000" b="1" dirty="0">
                <a:solidFill>
                  <a:srgbClr val="3C8677"/>
                </a:solidFill>
                <a:cs typeface="Arial" pitchFamily="34" charset="0"/>
              </a:rPr>
              <a:t>%</a:t>
            </a:r>
            <a:endParaRPr lang="ko-KR" altLang="en-US" sz="2000" b="1" dirty="0">
              <a:solidFill>
                <a:srgbClr val="3C8677"/>
              </a:solidFill>
              <a:cs typeface="Arial" pitchFamily="34" charset="0"/>
            </a:endParaRPr>
          </a:p>
        </p:txBody>
      </p:sp>
      <p:sp>
        <p:nvSpPr>
          <p:cNvPr id="77" name="Flecha derecha 76"/>
          <p:cNvSpPr/>
          <p:nvPr/>
        </p:nvSpPr>
        <p:spPr>
          <a:xfrm>
            <a:off x="4075043" y="2126974"/>
            <a:ext cx="338150" cy="321350"/>
          </a:xfrm>
          <a:prstGeom prst="rightArrow">
            <a:avLst/>
          </a:prstGeom>
          <a:solidFill>
            <a:srgbClr val="3C86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8" name="Flecha derecha 77"/>
          <p:cNvSpPr/>
          <p:nvPr/>
        </p:nvSpPr>
        <p:spPr>
          <a:xfrm rot="10800000">
            <a:off x="7713138" y="1960759"/>
            <a:ext cx="338150" cy="321350"/>
          </a:xfrm>
          <a:prstGeom prst="rightArrow">
            <a:avLst/>
          </a:prstGeom>
          <a:solidFill>
            <a:srgbClr val="3C86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3" name="Imagen 2"/>
          <p:cNvPicPr>
            <a:picLocks noChangeAspect="1"/>
          </p:cNvPicPr>
          <p:nvPr/>
        </p:nvPicPr>
        <p:blipFill>
          <a:blip r:embed="rId2"/>
          <a:stretch>
            <a:fillRect/>
          </a:stretch>
        </p:blipFill>
        <p:spPr>
          <a:xfrm>
            <a:off x="4710424" y="1095582"/>
            <a:ext cx="2705483" cy="2705483"/>
          </a:xfrm>
          <a:prstGeom prst="rect">
            <a:avLst/>
          </a:prstGeom>
        </p:spPr>
      </p:pic>
      <p:pic>
        <p:nvPicPr>
          <p:cNvPr id="4" name="Imagen 3"/>
          <p:cNvPicPr>
            <a:picLocks noChangeAspect="1"/>
          </p:cNvPicPr>
          <p:nvPr/>
        </p:nvPicPr>
        <p:blipFill>
          <a:blip r:embed="rId3"/>
          <a:stretch>
            <a:fillRect/>
          </a:stretch>
        </p:blipFill>
        <p:spPr>
          <a:xfrm>
            <a:off x="512459" y="2137721"/>
            <a:ext cx="2865503" cy="1500978"/>
          </a:xfrm>
          <a:prstGeom prst="rect">
            <a:avLst/>
          </a:prstGeom>
        </p:spPr>
      </p:pic>
      <p:pic>
        <p:nvPicPr>
          <p:cNvPr id="22" name="Imagen 21"/>
          <p:cNvPicPr>
            <a:picLocks noChangeAspect="1"/>
          </p:cNvPicPr>
          <p:nvPr/>
        </p:nvPicPr>
        <p:blipFill>
          <a:blip r:embed="rId3"/>
          <a:stretch>
            <a:fillRect/>
          </a:stretch>
        </p:blipFill>
        <p:spPr>
          <a:xfrm>
            <a:off x="8748369" y="2095190"/>
            <a:ext cx="2865503" cy="1500978"/>
          </a:xfrm>
          <a:prstGeom prst="rect">
            <a:avLst/>
          </a:prstGeom>
        </p:spPr>
      </p:pic>
    </p:spTree>
    <p:extLst>
      <p:ext uri="{BB962C8B-B14F-4D97-AF65-F5344CB8AC3E}">
        <p14:creationId xmlns:p14="http://schemas.microsoft.com/office/powerpoint/2010/main" val="3011732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xmlns="" id="{3F3CF484-6520-4C0A-8D85-76E6CFB73032}"/>
              </a:ext>
            </a:extLst>
          </p:cNvPr>
          <p:cNvSpPr/>
          <p:nvPr/>
        </p:nvSpPr>
        <p:spPr>
          <a:xfrm>
            <a:off x="4008993" y="471384"/>
            <a:ext cx="4406902" cy="976870"/>
          </a:xfrm>
          <a:prstGeom prst="roundRect">
            <a:avLst>
              <a:gd name="adj" fmla="val 0"/>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600" dirty="0">
                <a:solidFill>
                  <a:schemeClr val="bg1"/>
                </a:solidFill>
                <a:latin typeface="Source Han Sans CN Medium" panose="020B0500000000000000" pitchFamily="34" charset="-128"/>
                <a:ea typeface="Source Han Sans CN Medium" panose="020B0500000000000000" pitchFamily="34" charset="-128"/>
              </a:rPr>
              <a:t>Section 1</a:t>
            </a:r>
            <a:endParaRPr lang="zh-CN" altLang="en-US" sz="3600" spc="6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4" name="矩形 3">
            <a:extLst>
              <a:ext uri="{FF2B5EF4-FFF2-40B4-BE49-F238E27FC236}">
                <a16:creationId xmlns:a16="http://schemas.microsoft.com/office/drawing/2014/main" xmlns="" id="{98834023-58D9-4FBB-99C1-94D8E1D3859B}"/>
              </a:ext>
            </a:extLst>
          </p:cNvPr>
          <p:cNvSpPr/>
          <p:nvPr/>
        </p:nvSpPr>
        <p:spPr>
          <a:xfrm>
            <a:off x="3943562" y="1623759"/>
            <a:ext cx="4567778" cy="769441"/>
          </a:xfrm>
          <a:prstGeom prst="rect">
            <a:avLst/>
          </a:prstGeom>
        </p:spPr>
        <p:txBody>
          <a:bodyPr wrap="square">
            <a:spAutoFit/>
          </a:bodyPr>
          <a:lstStyle/>
          <a:p>
            <a:pPr algn="dist"/>
            <a:r>
              <a:rPr kumimoji="1" lang="en-US" altLang="zh-CN" sz="4400" spc="600" dirty="0">
                <a:solidFill>
                  <a:srgbClr val="FFC000"/>
                </a:solidFill>
                <a:latin typeface="Source Han Sans CN Medium" panose="020B0500000000000000" pitchFamily="34" charset="-128"/>
                <a:ea typeface="Source Han Sans CN Medium" panose="020B0500000000000000" pitchFamily="34" charset="-128"/>
              </a:rPr>
              <a:t>Title Preset</a:t>
            </a:r>
            <a:endParaRPr kumimoji="1" lang="zh-CN" altLang="en-US" sz="4400" spc="600" dirty="0">
              <a:solidFill>
                <a:srgbClr val="FFC000"/>
              </a:solidFill>
              <a:latin typeface="Source Han Sans CN Medium" panose="020B0500000000000000" pitchFamily="34" charset="-128"/>
              <a:ea typeface="Source Han Sans CN Medium" panose="020B0500000000000000" pitchFamily="34" charset="-128"/>
            </a:endParaRPr>
          </a:p>
        </p:txBody>
      </p:sp>
      <p:sp>
        <p:nvSpPr>
          <p:cNvPr id="5" name="文本框 4">
            <a:extLst>
              <a:ext uri="{FF2B5EF4-FFF2-40B4-BE49-F238E27FC236}">
                <a16:creationId xmlns:a16="http://schemas.microsoft.com/office/drawing/2014/main" xmlns="" id="{2F7A6C32-0DCE-4BEF-9D96-487FE8D291D2}"/>
              </a:ext>
            </a:extLst>
          </p:cNvPr>
          <p:cNvSpPr txBox="1"/>
          <p:nvPr/>
        </p:nvSpPr>
        <p:spPr>
          <a:xfrm>
            <a:off x="3037444" y="2463053"/>
            <a:ext cx="6299200" cy="496290"/>
          </a:xfrm>
          <a:prstGeom prst="rect">
            <a:avLst/>
          </a:prstGeom>
          <a:noFill/>
        </p:spPr>
        <p:txBody>
          <a:bodyPr wrap="square" rtlCol="0">
            <a:spAutoFit/>
          </a:bodyPr>
          <a:lstStyle/>
          <a:p>
            <a:pPr algn="ctr">
              <a:lnSpc>
                <a:spcPct val="200000"/>
              </a:lnSpc>
            </a:pPr>
            <a:r>
              <a:rPr lang="en-US" altLang="zh-CN" sz="7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You can key in or paste your texts here. This is a placeholder. You can key in or paste your texts here. This is a placeholder. You can key in or paste your texts here. </a:t>
            </a:r>
          </a:p>
        </p:txBody>
      </p:sp>
      <p:sp>
        <p:nvSpPr>
          <p:cNvPr id="8" name="TextBox 54">
            <a:extLst>
              <a:ext uri="{FF2B5EF4-FFF2-40B4-BE49-F238E27FC236}">
                <a16:creationId xmlns="" xmlns:a16="http://schemas.microsoft.com/office/drawing/2014/main" id="{1E252377-C31A-4C87-BD23-4349BA9F0DB3}"/>
              </a:ext>
            </a:extLst>
          </p:cNvPr>
          <p:cNvSpPr txBox="1"/>
          <p:nvPr/>
        </p:nvSpPr>
        <p:spPr>
          <a:xfrm>
            <a:off x="1967523" y="3353294"/>
            <a:ext cx="4082940" cy="830997"/>
          </a:xfrm>
          <a:prstGeom prst="rect">
            <a:avLst/>
          </a:prstGeom>
          <a:noFill/>
        </p:spPr>
        <p:txBody>
          <a:bodyPr wrap="square" rtlCol="0">
            <a:spAutoFit/>
          </a:bodyPr>
          <a:lstStyle/>
          <a:p>
            <a:pPr algn="ctr"/>
            <a:r>
              <a:rPr lang="en-US" altLang="ko-KR" sz="1200" dirty="0">
                <a:cs typeface="Arial" pitchFamily="34" charset="0"/>
              </a:rPr>
              <a:t>I hope and I believe that this Template will your Time, Money and Reputation. You can simply impress your audience and add a unique zing and appeal to your Presentations. Get a modern PowerPoint  Presentation that is beautifully designed. </a:t>
            </a:r>
          </a:p>
        </p:txBody>
      </p:sp>
      <p:sp>
        <p:nvSpPr>
          <p:cNvPr id="9" name="TextBox 54">
            <a:extLst>
              <a:ext uri="{FF2B5EF4-FFF2-40B4-BE49-F238E27FC236}">
                <a16:creationId xmlns="" xmlns:a16="http://schemas.microsoft.com/office/drawing/2014/main" id="{1E252377-C31A-4C87-BD23-4349BA9F0DB3}"/>
              </a:ext>
            </a:extLst>
          </p:cNvPr>
          <p:cNvSpPr txBox="1"/>
          <p:nvPr/>
        </p:nvSpPr>
        <p:spPr>
          <a:xfrm>
            <a:off x="6025063" y="3353293"/>
            <a:ext cx="4082940" cy="830997"/>
          </a:xfrm>
          <a:prstGeom prst="rect">
            <a:avLst/>
          </a:prstGeom>
          <a:noFill/>
        </p:spPr>
        <p:txBody>
          <a:bodyPr wrap="square" rtlCol="0">
            <a:spAutoFit/>
          </a:bodyPr>
          <a:lstStyle/>
          <a:p>
            <a:pPr algn="ctr"/>
            <a:r>
              <a:rPr lang="en-US" altLang="ko-KR" sz="1200" dirty="0">
                <a:cs typeface="Arial" pitchFamily="34" charset="0"/>
              </a:rPr>
              <a:t>I hope and I believe that this Template will your Time, Money and Reputation. You can simply impress your audience and add a unique zing and appeal to your Presentations. Get a modern PowerPoint  Presentation that is beautifully designed. </a:t>
            </a:r>
          </a:p>
        </p:txBody>
      </p:sp>
      <p:sp>
        <p:nvSpPr>
          <p:cNvPr id="10" name="TextBox 54">
            <a:extLst>
              <a:ext uri="{FF2B5EF4-FFF2-40B4-BE49-F238E27FC236}">
                <a16:creationId xmlns="" xmlns:a16="http://schemas.microsoft.com/office/drawing/2014/main" id="{1E252377-C31A-4C87-BD23-4349BA9F0DB3}"/>
              </a:ext>
            </a:extLst>
          </p:cNvPr>
          <p:cNvSpPr txBox="1"/>
          <p:nvPr/>
        </p:nvSpPr>
        <p:spPr>
          <a:xfrm>
            <a:off x="1942123" y="4392037"/>
            <a:ext cx="4082940" cy="830997"/>
          </a:xfrm>
          <a:prstGeom prst="rect">
            <a:avLst/>
          </a:prstGeom>
          <a:noFill/>
        </p:spPr>
        <p:txBody>
          <a:bodyPr wrap="square" rtlCol="0">
            <a:spAutoFit/>
          </a:bodyPr>
          <a:lstStyle/>
          <a:p>
            <a:pPr algn="ctr"/>
            <a:r>
              <a:rPr lang="en-US" altLang="ko-KR" sz="1200" dirty="0">
                <a:cs typeface="Arial" pitchFamily="34" charset="0"/>
              </a:rPr>
              <a:t>I hope and I believe that this Template will your Time, Money and Reputation. You can simply impress your audience and add a unique zing and appeal to your Presentations. Get a modern PowerPoint  Presentation that is beautifully designed. </a:t>
            </a:r>
          </a:p>
        </p:txBody>
      </p:sp>
      <p:sp>
        <p:nvSpPr>
          <p:cNvPr id="11" name="TextBox 54">
            <a:extLst>
              <a:ext uri="{FF2B5EF4-FFF2-40B4-BE49-F238E27FC236}">
                <a16:creationId xmlns="" xmlns:a16="http://schemas.microsoft.com/office/drawing/2014/main" id="{1E252377-C31A-4C87-BD23-4349BA9F0DB3}"/>
              </a:ext>
            </a:extLst>
          </p:cNvPr>
          <p:cNvSpPr txBox="1"/>
          <p:nvPr/>
        </p:nvSpPr>
        <p:spPr>
          <a:xfrm>
            <a:off x="5999663" y="4392036"/>
            <a:ext cx="4082940" cy="830997"/>
          </a:xfrm>
          <a:prstGeom prst="rect">
            <a:avLst/>
          </a:prstGeom>
          <a:noFill/>
        </p:spPr>
        <p:txBody>
          <a:bodyPr wrap="square" rtlCol="0">
            <a:spAutoFit/>
          </a:bodyPr>
          <a:lstStyle/>
          <a:p>
            <a:pPr algn="ctr"/>
            <a:r>
              <a:rPr lang="en-US" altLang="ko-KR" sz="1200" dirty="0">
                <a:cs typeface="Arial" pitchFamily="34" charset="0"/>
              </a:rPr>
              <a:t>I hope and I believe that this Template will your Time, Money and Reputation. You can simply impress your audience and add a unique zing and appeal to your Presentations. Get a modern PowerPoint  Presentation that is beautifully designed. </a:t>
            </a:r>
          </a:p>
        </p:txBody>
      </p:sp>
      <p:sp>
        <p:nvSpPr>
          <p:cNvPr id="12" name="TextBox 54">
            <a:extLst>
              <a:ext uri="{FF2B5EF4-FFF2-40B4-BE49-F238E27FC236}">
                <a16:creationId xmlns="" xmlns:a16="http://schemas.microsoft.com/office/drawing/2014/main" id="{1E252377-C31A-4C87-BD23-4349BA9F0DB3}"/>
              </a:ext>
            </a:extLst>
          </p:cNvPr>
          <p:cNvSpPr txBox="1"/>
          <p:nvPr/>
        </p:nvSpPr>
        <p:spPr>
          <a:xfrm>
            <a:off x="1967523" y="5430785"/>
            <a:ext cx="4082940" cy="830997"/>
          </a:xfrm>
          <a:prstGeom prst="rect">
            <a:avLst/>
          </a:prstGeom>
          <a:noFill/>
        </p:spPr>
        <p:txBody>
          <a:bodyPr wrap="square" rtlCol="0">
            <a:spAutoFit/>
          </a:bodyPr>
          <a:lstStyle/>
          <a:p>
            <a:pPr algn="ctr"/>
            <a:r>
              <a:rPr lang="en-US" altLang="ko-KR" sz="1200" dirty="0">
                <a:cs typeface="Arial" pitchFamily="34" charset="0"/>
              </a:rPr>
              <a:t>I hope and I believe that this Template will your Time, Money and Reputation. You can simply impress your audience and add a unique zing and appeal to your Presentations. Get a modern PowerPoint  Presentation that is beautifully designed. </a:t>
            </a:r>
          </a:p>
        </p:txBody>
      </p:sp>
      <p:sp>
        <p:nvSpPr>
          <p:cNvPr id="13" name="TextBox 54">
            <a:extLst>
              <a:ext uri="{FF2B5EF4-FFF2-40B4-BE49-F238E27FC236}">
                <a16:creationId xmlns="" xmlns:a16="http://schemas.microsoft.com/office/drawing/2014/main" id="{1E252377-C31A-4C87-BD23-4349BA9F0DB3}"/>
              </a:ext>
            </a:extLst>
          </p:cNvPr>
          <p:cNvSpPr txBox="1"/>
          <p:nvPr/>
        </p:nvSpPr>
        <p:spPr>
          <a:xfrm>
            <a:off x="6025063" y="5430784"/>
            <a:ext cx="4082940" cy="830997"/>
          </a:xfrm>
          <a:prstGeom prst="rect">
            <a:avLst/>
          </a:prstGeom>
          <a:noFill/>
        </p:spPr>
        <p:txBody>
          <a:bodyPr wrap="square" rtlCol="0">
            <a:spAutoFit/>
          </a:bodyPr>
          <a:lstStyle/>
          <a:p>
            <a:pPr algn="ctr"/>
            <a:r>
              <a:rPr lang="en-US" altLang="ko-KR" sz="1200" dirty="0">
                <a:cs typeface="Arial" pitchFamily="34" charset="0"/>
              </a:rPr>
              <a:t>I hope and I believe that this Template will your Time, Money and Reputation. You can simply impress your audience and add a unique zing and appeal to your Presentations. Get a modern PowerPoint  Presentation that is beautifully designed. </a:t>
            </a:r>
          </a:p>
        </p:txBody>
      </p:sp>
      <p:pic>
        <p:nvPicPr>
          <p:cNvPr id="6" name="Imagen 5"/>
          <p:cNvPicPr>
            <a:picLocks noChangeAspect="1"/>
          </p:cNvPicPr>
          <p:nvPr/>
        </p:nvPicPr>
        <p:blipFill>
          <a:blip r:embed="rId3"/>
          <a:stretch>
            <a:fillRect/>
          </a:stretch>
        </p:blipFill>
        <p:spPr>
          <a:xfrm>
            <a:off x="1491515" y="959819"/>
            <a:ext cx="1181250" cy="1181250"/>
          </a:xfrm>
          <a:prstGeom prst="rect">
            <a:avLst/>
          </a:prstGeom>
        </p:spPr>
      </p:pic>
      <p:pic>
        <p:nvPicPr>
          <p:cNvPr id="14" name="Imagen 13"/>
          <p:cNvPicPr>
            <a:picLocks noChangeAspect="1"/>
          </p:cNvPicPr>
          <p:nvPr/>
        </p:nvPicPr>
        <p:blipFill>
          <a:blip r:embed="rId3"/>
          <a:stretch>
            <a:fillRect/>
          </a:stretch>
        </p:blipFill>
        <p:spPr>
          <a:xfrm>
            <a:off x="8901353" y="959819"/>
            <a:ext cx="1181250" cy="1181250"/>
          </a:xfrm>
          <a:prstGeom prst="rect">
            <a:avLst/>
          </a:prstGeom>
        </p:spPr>
      </p:pic>
    </p:spTree>
    <p:extLst>
      <p:ext uri="{BB962C8B-B14F-4D97-AF65-F5344CB8AC3E}">
        <p14:creationId xmlns:p14="http://schemas.microsoft.com/office/powerpoint/2010/main" val="3369119120"/>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750"/>
                                        <p:tgtEl>
                                          <p:spTgt spid="4">
                                            <p:txEl>
                                              <p:pRg st="0" end="0"/>
                                            </p:txEl>
                                          </p:spTgt>
                                        </p:tgtEl>
                                      </p:cBhvr>
                                    </p:animEffect>
                                    <p:anim calcmode="lin" valueType="num">
                                      <p:cBhvr>
                                        <p:cTn id="13"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7">
            <a:extLst>
              <a:ext uri="{FF2B5EF4-FFF2-40B4-BE49-F238E27FC236}">
                <a16:creationId xmlns:a16="http://schemas.microsoft.com/office/drawing/2014/main" xmlns="" id="{41108BB7-A4CD-45AC-8C86-3EA2E3D1615E}"/>
              </a:ext>
            </a:extLst>
          </p:cNvPr>
          <p:cNvSpPr/>
          <p:nvPr/>
        </p:nvSpPr>
        <p:spPr>
          <a:xfrm>
            <a:off x="6904106" y="2595944"/>
            <a:ext cx="719528" cy="0"/>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rgbClr val="FFC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4" name="任意多边形: 形状 24">
            <a:extLst>
              <a:ext uri="{FF2B5EF4-FFF2-40B4-BE49-F238E27FC236}">
                <a16:creationId xmlns:a16="http://schemas.microsoft.com/office/drawing/2014/main" xmlns="" id="{47F35267-C726-4852-982E-E60CBB2C3684}"/>
              </a:ext>
            </a:extLst>
          </p:cNvPr>
          <p:cNvSpPr/>
          <p:nvPr/>
        </p:nvSpPr>
        <p:spPr>
          <a:xfrm flipH="1">
            <a:off x="3267453" y="3717948"/>
            <a:ext cx="719528" cy="0"/>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rgbClr val="FFC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5" name="任意多边形: 形状 21">
            <a:extLst>
              <a:ext uri="{FF2B5EF4-FFF2-40B4-BE49-F238E27FC236}">
                <a16:creationId xmlns:a16="http://schemas.microsoft.com/office/drawing/2014/main" xmlns="" id="{E6F57002-B04D-41C1-99BA-71371DD007B3}"/>
              </a:ext>
            </a:extLst>
          </p:cNvPr>
          <p:cNvSpPr/>
          <p:nvPr/>
        </p:nvSpPr>
        <p:spPr>
          <a:xfrm>
            <a:off x="8217670" y="3886274"/>
            <a:ext cx="719528" cy="0"/>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rgbClr val="FFC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7" name="任意多边形: 形状 16">
            <a:extLst>
              <a:ext uri="{FF2B5EF4-FFF2-40B4-BE49-F238E27FC236}">
                <a16:creationId xmlns:a16="http://schemas.microsoft.com/office/drawing/2014/main" xmlns="" id="{E80B3BD9-3F5F-4AF8-9356-0B7790E5DE1C}"/>
              </a:ext>
            </a:extLst>
          </p:cNvPr>
          <p:cNvSpPr/>
          <p:nvPr/>
        </p:nvSpPr>
        <p:spPr>
          <a:xfrm>
            <a:off x="6698563" y="4402558"/>
            <a:ext cx="0" cy="1094282"/>
          </a:xfrm>
          <a:custGeom>
            <a:avLst/>
            <a:gdLst>
              <a:gd name="connsiteX0" fmla="*/ 0 w 0"/>
              <a:gd name="connsiteY0" fmla="*/ 0 h 1094282"/>
              <a:gd name="connsiteX1" fmla="*/ 0 w 0"/>
              <a:gd name="connsiteY1" fmla="*/ 1094282 h 1094282"/>
            </a:gdLst>
            <a:ahLst/>
            <a:cxnLst>
              <a:cxn ang="0">
                <a:pos x="connsiteX0" y="connsiteY0"/>
              </a:cxn>
              <a:cxn ang="0">
                <a:pos x="connsiteX1" y="connsiteY1"/>
              </a:cxn>
            </a:cxnLst>
            <a:rect l="l" t="t" r="r" b="b"/>
            <a:pathLst>
              <a:path h="1094282">
                <a:moveTo>
                  <a:pt x="0" y="0"/>
                </a:moveTo>
                <a:lnTo>
                  <a:pt x="0" y="1094282"/>
                </a:lnTo>
              </a:path>
            </a:pathLst>
          </a:custGeom>
          <a:noFill/>
          <a:ln>
            <a:solidFill>
              <a:srgbClr val="FFC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8" name="任意多边形: 形状 19">
            <a:extLst>
              <a:ext uri="{FF2B5EF4-FFF2-40B4-BE49-F238E27FC236}">
                <a16:creationId xmlns:a16="http://schemas.microsoft.com/office/drawing/2014/main" xmlns="" id="{28F1FDAD-2901-4634-BE5D-81BE327524D0}"/>
              </a:ext>
            </a:extLst>
          </p:cNvPr>
          <p:cNvSpPr/>
          <p:nvPr/>
        </p:nvSpPr>
        <p:spPr>
          <a:xfrm>
            <a:off x="5492851" y="4764431"/>
            <a:ext cx="0" cy="1094282"/>
          </a:xfrm>
          <a:custGeom>
            <a:avLst/>
            <a:gdLst>
              <a:gd name="connsiteX0" fmla="*/ 0 w 0"/>
              <a:gd name="connsiteY0" fmla="*/ 0 h 1094282"/>
              <a:gd name="connsiteX1" fmla="*/ 0 w 0"/>
              <a:gd name="connsiteY1" fmla="*/ 1094282 h 1094282"/>
            </a:gdLst>
            <a:ahLst/>
            <a:cxnLst>
              <a:cxn ang="0">
                <a:pos x="connsiteX0" y="connsiteY0"/>
              </a:cxn>
              <a:cxn ang="0">
                <a:pos x="connsiteX1" y="connsiteY1"/>
              </a:cxn>
            </a:cxnLst>
            <a:rect l="l" t="t" r="r" b="b"/>
            <a:pathLst>
              <a:path h="1094282">
                <a:moveTo>
                  <a:pt x="0" y="0"/>
                </a:moveTo>
                <a:lnTo>
                  <a:pt x="0" y="1094282"/>
                </a:lnTo>
              </a:path>
            </a:pathLst>
          </a:custGeom>
          <a:noFill/>
          <a:ln>
            <a:solidFill>
              <a:srgbClr val="FFC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9" name="矩形 8" descr="e7d195523061f1c003d7160bb3852330e69e1b47c664ea0314E9593E18313AD830F940F1AC53C40C0B8B3D93D4DFF44B590F8D4A945ADE53F5D61968231FCAE157B0D7022AA0681C03E9FB4B1E3862D0C13C109685D0C1F9D9ACA5E10B258C1727924FC3FC0E61468152E413AFD3EDAA03A1BA0B768D2D39A9D26D6009DD7E2AED15C90B1EA11F84">
            <a:extLst>
              <a:ext uri="{FF2B5EF4-FFF2-40B4-BE49-F238E27FC236}">
                <a16:creationId xmlns:a16="http://schemas.microsoft.com/office/drawing/2014/main" xmlns="" id="{6E89FC07-B157-45E1-BA12-B887159C34B2}"/>
              </a:ext>
            </a:extLst>
          </p:cNvPr>
          <p:cNvSpPr/>
          <p:nvPr/>
        </p:nvSpPr>
        <p:spPr>
          <a:xfrm>
            <a:off x="6904355" y="5173242"/>
            <a:ext cx="2836545" cy="58387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eaLnBrk="1" hangingPunct="1">
              <a:lnSpc>
                <a:spcPct val="170000"/>
              </a:lnSpc>
            </a:pPr>
            <a:r>
              <a:rPr lang="en-US" altLang="zh-CN" sz="1000" dirty="0">
                <a:solidFill>
                  <a:schemeClr val="bg1">
                    <a:lumMod val="50000"/>
                  </a:schemeClr>
                </a:solidFill>
                <a:latin typeface="Source Han Sans CN Medium" panose="020B0500000000000000" pitchFamily="34" charset="-128"/>
                <a:ea typeface="Source Han Sans CN Medium" panose="020B0500000000000000" pitchFamily="34" charset="-128"/>
                <a:sym typeface="+mn-ea"/>
              </a:rPr>
              <a:t>This is a placeholder. You can key in or paste your texts here. </a:t>
            </a:r>
            <a:endParaRPr lang="en-US" altLang="zh-CN" sz="1000" dirty="0">
              <a:solidFill>
                <a:schemeClr val="bg1">
                  <a:lumMod val="50000"/>
                </a:schemeClr>
              </a:solidFill>
              <a:latin typeface="Source Han Sans CN Medium" panose="020B0500000000000000" pitchFamily="34" charset="-128"/>
              <a:ea typeface="Source Han Sans CN Medium" panose="020B0500000000000000" pitchFamily="34" charset="-128"/>
              <a:cs typeface="Segoe UI Semilight" panose="020B0402040204020203" pitchFamily="34" charset="0"/>
              <a:sym typeface="+mn-ea"/>
            </a:endParaRPr>
          </a:p>
        </p:txBody>
      </p:sp>
      <p:sp>
        <p:nvSpPr>
          <p:cNvPr id="10" name="文本框 9">
            <a:extLst>
              <a:ext uri="{FF2B5EF4-FFF2-40B4-BE49-F238E27FC236}">
                <a16:creationId xmlns:a16="http://schemas.microsoft.com/office/drawing/2014/main" xmlns="" id="{4F75C41B-0A4A-4B2E-ACC7-4EE2E529C724}"/>
              </a:ext>
            </a:extLst>
          </p:cNvPr>
          <p:cNvSpPr txBox="1"/>
          <p:nvPr/>
        </p:nvSpPr>
        <p:spPr>
          <a:xfrm>
            <a:off x="6904416" y="4868307"/>
            <a:ext cx="1311578" cy="307777"/>
          </a:xfrm>
          <a:prstGeom prst="rect">
            <a:avLst/>
          </a:prstGeom>
          <a:noFill/>
        </p:spPr>
        <p:txBody>
          <a:bodyPr wrap="none" rtlCol="0">
            <a:spAutoFit/>
          </a:bodyPr>
          <a:lstStyle/>
          <a:p>
            <a:pPr algn="l" fontAlgn="auto"/>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sym typeface="+mn-ea"/>
              </a:rPr>
              <a:t>Subtitle Here</a:t>
            </a:r>
            <a:endParaRPr lang="zh-CN" altLang="en-US" sz="1400" spc="200" dirty="0">
              <a:solidFill>
                <a:schemeClr val="bg1">
                  <a:lumMod val="50000"/>
                </a:schemeClr>
              </a:solidFill>
              <a:latin typeface="Source Han Sans CN Medium" panose="020B0500000000000000" pitchFamily="34" charset="-128"/>
              <a:ea typeface="Source Han Sans CN Medium" panose="020B0500000000000000" pitchFamily="34" charset="-128"/>
              <a:sym typeface="+mn-ea"/>
            </a:endParaRPr>
          </a:p>
        </p:txBody>
      </p:sp>
      <p:sp>
        <p:nvSpPr>
          <p:cNvPr id="11" name="矩形 10" descr="e7d195523061f1c003d7160bb3852330e69e1b47c664ea0314E9593E18313AD830F940F1AC53C40C0B8B3D93D4DFF44B590F8D4A945ADE53F5D61968231FCAE157B0D7022AA0681C03E9FB4B1E3862D0C13C109685D0C1F9D9ACA5E10B258C1727924FC3FC0E61468152E413AFD3EDAA03A1BA0B768D2D39A9D26D6009DD7E2AED15C90B1EA11F84">
            <a:extLst>
              <a:ext uri="{FF2B5EF4-FFF2-40B4-BE49-F238E27FC236}">
                <a16:creationId xmlns:a16="http://schemas.microsoft.com/office/drawing/2014/main" xmlns="" id="{52D49F55-EAF4-4AEB-9E3A-682AF9141CB1}"/>
              </a:ext>
            </a:extLst>
          </p:cNvPr>
          <p:cNvSpPr/>
          <p:nvPr/>
        </p:nvSpPr>
        <p:spPr>
          <a:xfrm>
            <a:off x="2428875" y="5431687"/>
            <a:ext cx="2914015" cy="58387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eaLnBrk="1" hangingPunct="1">
              <a:lnSpc>
                <a:spcPct val="170000"/>
              </a:lnSpc>
            </a:pPr>
            <a:r>
              <a:rPr lang="en-US" altLang="zh-CN" sz="1000" dirty="0">
                <a:solidFill>
                  <a:schemeClr val="bg1">
                    <a:lumMod val="50000"/>
                  </a:schemeClr>
                </a:solidFill>
                <a:latin typeface="Source Han Sans CN Medium" panose="020B0500000000000000" pitchFamily="34" charset="-128"/>
                <a:ea typeface="Source Han Sans CN Medium" panose="020B0500000000000000" pitchFamily="34" charset="-128"/>
                <a:sym typeface="+mn-ea"/>
              </a:rPr>
              <a:t>This is a placeholder. You can key in or paste your texts here. </a:t>
            </a:r>
            <a:endParaRPr lang="en-US" altLang="zh-CN" sz="1000" dirty="0">
              <a:solidFill>
                <a:schemeClr val="bg1">
                  <a:lumMod val="50000"/>
                </a:schemeClr>
              </a:solidFill>
              <a:latin typeface="Source Han Sans CN Medium" panose="020B0500000000000000" pitchFamily="34" charset="-128"/>
              <a:ea typeface="Source Han Sans CN Medium" panose="020B0500000000000000" pitchFamily="34" charset="-128"/>
              <a:cs typeface="Segoe UI Semilight" panose="020B0402040204020203" pitchFamily="34" charset="0"/>
              <a:sym typeface="+mn-ea"/>
            </a:endParaRPr>
          </a:p>
        </p:txBody>
      </p:sp>
      <p:sp>
        <p:nvSpPr>
          <p:cNvPr id="12" name="文本框 11">
            <a:extLst>
              <a:ext uri="{FF2B5EF4-FFF2-40B4-BE49-F238E27FC236}">
                <a16:creationId xmlns:a16="http://schemas.microsoft.com/office/drawing/2014/main" xmlns="" id="{4212D899-F40A-4F0E-B5AD-57912073E50A}"/>
              </a:ext>
            </a:extLst>
          </p:cNvPr>
          <p:cNvSpPr txBox="1"/>
          <p:nvPr/>
        </p:nvSpPr>
        <p:spPr>
          <a:xfrm>
            <a:off x="3955346" y="5142861"/>
            <a:ext cx="1311576" cy="307777"/>
          </a:xfrm>
          <a:prstGeom prst="rect">
            <a:avLst/>
          </a:prstGeom>
          <a:noFill/>
        </p:spPr>
        <p:txBody>
          <a:bodyPr wrap="none" rtlCol="0">
            <a:spAutoFit/>
          </a:bodyPr>
          <a:lstStyle/>
          <a:p>
            <a:pPr algn="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sym typeface="+mn-ea"/>
              </a:rPr>
              <a:t>Subtitle Here</a:t>
            </a:r>
            <a:endParaRPr lang="zh-CN" altLang="en-US" sz="1400" spc="200" dirty="0">
              <a:solidFill>
                <a:schemeClr val="bg1">
                  <a:lumMod val="50000"/>
                </a:schemeClr>
              </a:solidFill>
              <a:latin typeface="Source Han Sans CN Medium" panose="020B0500000000000000" pitchFamily="34" charset="-128"/>
              <a:ea typeface="Source Han Sans CN Medium" panose="020B0500000000000000" pitchFamily="34" charset="-128"/>
              <a:sym typeface="+mn-ea"/>
            </a:endParaRPr>
          </a:p>
        </p:txBody>
      </p:sp>
      <p:sp>
        <p:nvSpPr>
          <p:cNvPr id="13" name="文本框 12">
            <a:extLst>
              <a:ext uri="{FF2B5EF4-FFF2-40B4-BE49-F238E27FC236}">
                <a16:creationId xmlns:a16="http://schemas.microsoft.com/office/drawing/2014/main" xmlns="" id="{B0673C45-C5B4-44E1-9CB7-9951A078B3E1}"/>
              </a:ext>
            </a:extLst>
          </p:cNvPr>
          <p:cNvSpPr txBox="1"/>
          <p:nvPr/>
        </p:nvSpPr>
        <p:spPr>
          <a:xfrm>
            <a:off x="9133831" y="3408850"/>
            <a:ext cx="1311578" cy="307777"/>
          </a:xfrm>
          <a:prstGeom prst="rect">
            <a:avLst/>
          </a:prstGeom>
          <a:noFill/>
        </p:spPr>
        <p:txBody>
          <a:bodyPr wrap="none" rtlCol="0">
            <a:spAutoFit/>
          </a:bodyPr>
          <a:lstStyle/>
          <a:p>
            <a:pPr algn="l" fontAlgn="auto"/>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sym typeface="+mn-ea"/>
              </a:rPr>
              <a:t>Subtitle Here</a:t>
            </a:r>
            <a:endParaRPr lang="zh-CN" altLang="en-US" sz="1400" spc="200" dirty="0">
              <a:solidFill>
                <a:schemeClr val="bg1">
                  <a:lumMod val="50000"/>
                </a:schemeClr>
              </a:solidFill>
              <a:latin typeface="Source Han Sans CN Medium" panose="020B0500000000000000" pitchFamily="34" charset="-128"/>
              <a:ea typeface="Source Han Sans CN Medium" panose="020B0500000000000000" pitchFamily="34" charset="-128"/>
              <a:sym typeface="+mn-ea"/>
            </a:endParaRPr>
          </a:p>
        </p:txBody>
      </p:sp>
      <p:sp>
        <p:nvSpPr>
          <p:cNvPr id="14" name="矩形 13" descr="e7d195523061f1c003d7160bb3852330e69e1b47c664ea0314E9593E18313AD830F940F1AC53C40C0B8B3D93D4DFF44B590F8D4A945ADE53F5D61968231FCAE157B0D7022AA0681C03E9FB4B1E3862D0C13C109685D0C1F9D9ACA5E10B258C1727924FC3FC0E61468152E413AFD3EDAA03A1BA0B768D2D39A9D26D6009DD7E2AED15C90B1EA11F84">
            <a:extLst>
              <a:ext uri="{FF2B5EF4-FFF2-40B4-BE49-F238E27FC236}">
                <a16:creationId xmlns:a16="http://schemas.microsoft.com/office/drawing/2014/main" xmlns="" id="{DF8B2A28-C054-455C-AD86-249432FC1498}"/>
              </a:ext>
            </a:extLst>
          </p:cNvPr>
          <p:cNvSpPr/>
          <p:nvPr/>
        </p:nvSpPr>
        <p:spPr>
          <a:xfrm>
            <a:off x="520065" y="3545737"/>
            <a:ext cx="2485390" cy="58387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70000"/>
              </a:lnSpc>
            </a:pPr>
            <a:r>
              <a:rPr lang="en-US" altLang="zh-CN" sz="1000" dirty="0">
                <a:solidFill>
                  <a:schemeClr val="bg1">
                    <a:lumMod val="50000"/>
                  </a:schemeClr>
                </a:solidFill>
                <a:latin typeface="Source Han Sans CN Medium" panose="020B0500000000000000" pitchFamily="34" charset="-128"/>
                <a:ea typeface="Source Han Sans CN Medium" panose="020B0500000000000000" pitchFamily="34" charset="-128"/>
                <a:sym typeface="+mn-ea"/>
              </a:rPr>
              <a:t>This is a placeholder. You can key in or paste your texts here. </a:t>
            </a:r>
            <a:endParaRPr lang="en-US" altLang="zh-CN" sz="1000" dirty="0">
              <a:solidFill>
                <a:schemeClr val="bg1">
                  <a:lumMod val="50000"/>
                </a:schemeClr>
              </a:solidFill>
              <a:latin typeface="Source Han Sans CN Medium" panose="020B0500000000000000" pitchFamily="34" charset="-128"/>
              <a:ea typeface="Source Han Sans CN Medium" panose="020B0500000000000000" pitchFamily="34" charset="-128"/>
              <a:cs typeface="Segoe UI Semilight" panose="020B0402040204020203" pitchFamily="34" charset="0"/>
              <a:sym typeface="+mn-ea"/>
            </a:endParaRPr>
          </a:p>
        </p:txBody>
      </p:sp>
      <p:sp>
        <p:nvSpPr>
          <p:cNvPr id="15" name="文本框 14">
            <a:extLst>
              <a:ext uri="{FF2B5EF4-FFF2-40B4-BE49-F238E27FC236}">
                <a16:creationId xmlns:a16="http://schemas.microsoft.com/office/drawing/2014/main" xmlns="" id="{773D575B-F387-4E95-B4F5-E7D915E960B6}"/>
              </a:ext>
            </a:extLst>
          </p:cNvPr>
          <p:cNvSpPr txBox="1"/>
          <p:nvPr/>
        </p:nvSpPr>
        <p:spPr>
          <a:xfrm>
            <a:off x="1693750" y="3241676"/>
            <a:ext cx="1311576" cy="307777"/>
          </a:xfrm>
          <a:prstGeom prst="rect">
            <a:avLst/>
          </a:prstGeom>
          <a:noFill/>
        </p:spPr>
        <p:txBody>
          <a:bodyPr wrap="none" rtlCol="0">
            <a:spAutoFit/>
          </a:bodyPr>
          <a:lstStyle/>
          <a:p>
            <a:pPr algn="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sym typeface="+mn-ea"/>
              </a:rPr>
              <a:t>Subtitle Here</a:t>
            </a:r>
            <a:endParaRPr lang="zh-CN" altLang="en-US" sz="1400" spc="200" dirty="0">
              <a:solidFill>
                <a:schemeClr val="bg1">
                  <a:lumMod val="50000"/>
                </a:schemeClr>
              </a:solidFill>
              <a:latin typeface="Source Han Sans CN Medium" panose="020B0500000000000000" pitchFamily="34" charset="-128"/>
              <a:ea typeface="Source Han Sans CN Medium" panose="020B0500000000000000" pitchFamily="34" charset="-128"/>
              <a:sym typeface="+mn-ea"/>
            </a:endParaRPr>
          </a:p>
        </p:txBody>
      </p:sp>
      <p:sp>
        <p:nvSpPr>
          <p:cNvPr id="16" name="矩形 15" descr="e7d195523061f1c003d7160bb3852330e69e1b47c664ea0314E9593E18313AD830F940F1AC53C40C0B8B3D93D4DFF44B590F8D4A945ADE53F5D61968231FCAE157B0D7022AA0681C03E9FB4B1E3862D0C13C109685D0C1F9D9ACA5E10B258C1727924FC3FC0E61468152E413AFD3EDAA03A1BA0B768D2D39A9D26D6009DD7E2AED15C90B1EA11F84">
            <a:extLst>
              <a:ext uri="{FF2B5EF4-FFF2-40B4-BE49-F238E27FC236}">
                <a16:creationId xmlns:a16="http://schemas.microsoft.com/office/drawing/2014/main" xmlns="" id="{35A36270-5908-4858-8A48-6E8980A45175}"/>
              </a:ext>
            </a:extLst>
          </p:cNvPr>
          <p:cNvSpPr/>
          <p:nvPr/>
        </p:nvSpPr>
        <p:spPr>
          <a:xfrm>
            <a:off x="7729220" y="2397022"/>
            <a:ext cx="2998470" cy="58387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eaLnBrk="1" hangingPunct="1">
              <a:lnSpc>
                <a:spcPct val="170000"/>
              </a:lnSpc>
            </a:pPr>
            <a:r>
              <a:rPr lang="en-US" altLang="zh-CN" sz="1000" dirty="0">
                <a:solidFill>
                  <a:schemeClr val="bg1">
                    <a:lumMod val="50000"/>
                  </a:schemeClr>
                </a:solidFill>
                <a:latin typeface="Source Han Sans CN Medium" panose="020B0500000000000000" pitchFamily="34" charset="-128"/>
                <a:ea typeface="Source Han Sans CN Medium" panose="020B0500000000000000" pitchFamily="34" charset="-128"/>
                <a:sym typeface="+mn-ea"/>
              </a:rPr>
              <a:t>This is a placeholder. You can key in or paste your texts here. </a:t>
            </a:r>
            <a:endParaRPr lang="en-US" altLang="zh-CN" sz="1000" dirty="0">
              <a:solidFill>
                <a:schemeClr val="bg1">
                  <a:lumMod val="50000"/>
                </a:schemeClr>
              </a:solidFill>
              <a:latin typeface="Source Han Sans CN Medium" panose="020B0500000000000000" pitchFamily="34" charset="-128"/>
              <a:ea typeface="Source Han Sans CN Medium" panose="020B0500000000000000" pitchFamily="34" charset="-128"/>
              <a:cs typeface="Segoe UI Semilight" panose="020B0402040204020203" pitchFamily="34" charset="0"/>
              <a:sym typeface="+mn-ea"/>
            </a:endParaRPr>
          </a:p>
        </p:txBody>
      </p:sp>
      <p:sp>
        <p:nvSpPr>
          <p:cNvPr id="17" name="文本框 16">
            <a:extLst>
              <a:ext uri="{FF2B5EF4-FFF2-40B4-BE49-F238E27FC236}">
                <a16:creationId xmlns:a16="http://schemas.microsoft.com/office/drawing/2014/main" xmlns="" id="{374856A5-0F9C-4940-82AD-C275220FB397}"/>
              </a:ext>
            </a:extLst>
          </p:cNvPr>
          <p:cNvSpPr txBox="1"/>
          <p:nvPr/>
        </p:nvSpPr>
        <p:spPr>
          <a:xfrm>
            <a:off x="7729311" y="2059919"/>
            <a:ext cx="1311578" cy="307777"/>
          </a:xfrm>
          <a:prstGeom prst="rect">
            <a:avLst/>
          </a:prstGeom>
          <a:noFill/>
        </p:spPr>
        <p:txBody>
          <a:bodyPr wrap="none" rtlCol="0">
            <a:spAutoFit/>
          </a:bodyPr>
          <a:lstStyle/>
          <a:p>
            <a:pPr algn="l" defTabSz="1216660">
              <a:spcBef>
                <a:spcPct val="20000"/>
              </a:spcBef>
              <a:defRPr/>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sym typeface="+mn-ea"/>
              </a:rPr>
              <a:t>Subtitle Here</a:t>
            </a:r>
            <a:endParaRPr lang="zh-CN" altLang="en-US" sz="1400" spc="200" dirty="0">
              <a:solidFill>
                <a:schemeClr val="bg1">
                  <a:lumMod val="50000"/>
                </a:schemeClr>
              </a:solidFill>
              <a:latin typeface="Source Han Sans CN Medium" panose="020B0500000000000000" pitchFamily="34" charset="-128"/>
              <a:ea typeface="Source Han Sans CN Medium" panose="020B0500000000000000" pitchFamily="34" charset="-128"/>
              <a:sym typeface="+mn-ea"/>
            </a:endParaRPr>
          </a:p>
        </p:txBody>
      </p:sp>
      <p:grpSp>
        <p:nvGrpSpPr>
          <p:cNvPr id="18" name="组合 17">
            <a:extLst>
              <a:ext uri="{FF2B5EF4-FFF2-40B4-BE49-F238E27FC236}">
                <a16:creationId xmlns:a16="http://schemas.microsoft.com/office/drawing/2014/main" xmlns="" id="{881A0727-C9D8-4E7C-B5B7-2E36A660B9B5}"/>
              </a:ext>
            </a:extLst>
          </p:cNvPr>
          <p:cNvGrpSpPr/>
          <p:nvPr/>
        </p:nvGrpSpPr>
        <p:grpSpPr>
          <a:xfrm>
            <a:off x="4249420" y="2111272"/>
            <a:ext cx="3785235" cy="3361690"/>
            <a:chOff x="6652" y="3257"/>
            <a:chExt cx="5961" cy="5294"/>
          </a:xfrm>
        </p:grpSpPr>
        <p:grpSp>
          <p:nvGrpSpPr>
            <p:cNvPr id="19" name="组合 18">
              <a:extLst>
                <a:ext uri="{FF2B5EF4-FFF2-40B4-BE49-F238E27FC236}">
                  <a16:creationId xmlns:a16="http://schemas.microsoft.com/office/drawing/2014/main" xmlns="" id="{47817260-B01D-4B5A-9D4C-807F72113D24}"/>
                </a:ext>
              </a:extLst>
            </p:cNvPr>
            <p:cNvGrpSpPr/>
            <p:nvPr/>
          </p:nvGrpSpPr>
          <p:grpSpPr>
            <a:xfrm rot="18900000">
              <a:off x="7161" y="3257"/>
              <a:ext cx="4879" cy="5295"/>
              <a:chOff x="3217067" y="1867024"/>
              <a:chExt cx="3505999" cy="3804773"/>
            </a:xfrm>
          </p:grpSpPr>
          <p:sp>
            <p:nvSpPr>
              <p:cNvPr id="25" name="矩形 24">
                <a:extLst>
                  <a:ext uri="{FF2B5EF4-FFF2-40B4-BE49-F238E27FC236}">
                    <a16:creationId xmlns:a16="http://schemas.microsoft.com/office/drawing/2014/main" xmlns="" id="{993D5CB1-C971-4E40-9944-9A3F5FD20EFF}"/>
                  </a:ext>
                </a:extLst>
              </p:cNvPr>
              <p:cNvSpPr/>
              <p:nvPr/>
            </p:nvSpPr>
            <p:spPr>
              <a:xfrm>
                <a:off x="4924953" y="1867024"/>
                <a:ext cx="1621124" cy="1621124"/>
              </a:xfrm>
              <a:prstGeom prst="rect">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6" name="矩形 25">
                <a:extLst>
                  <a:ext uri="{FF2B5EF4-FFF2-40B4-BE49-F238E27FC236}">
                    <a16:creationId xmlns:a16="http://schemas.microsoft.com/office/drawing/2014/main" xmlns="" id="{8EF6BFC6-A6B6-48C2-B9BD-009081A26665}"/>
                  </a:ext>
                </a:extLst>
              </p:cNvPr>
              <p:cNvSpPr/>
              <p:nvPr/>
            </p:nvSpPr>
            <p:spPr>
              <a:xfrm>
                <a:off x="3217067" y="1896891"/>
                <a:ext cx="916521" cy="916521"/>
              </a:xfrm>
              <a:prstGeom prst="rect">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7" name="矩形 26">
                <a:extLst>
                  <a:ext uri="{FF2B5EF4-FFF2-40B4-BE49-F238E27FC236}">
                    <a16:creationId xmlns:a16="http://schemas.microsoft.com/office/drawing/2014/main" xmlns="" id="{20D66A9E-C570-4C0A-B35B-CE03D08A7CEB}"/>
                  </a:ext>
                </a:extLst>
              </p:cNvPr>
              <p:cNvSpPr/>
              <p:nvPr/>
            </p:nvSpPr>
            <p:spPr>
              <a:xfrm>
                <a:off x="3683873" y="2825149"/>
                <a:ext cx="1223988" cy="1223988"/>
              </a:xfrm>
              <a:prstGeom prst="rect">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8" name="矩形 27">
                <a:extLst>
                  <a:ext uri="{FF2B5EF4-FFF2-40B4-BE49-F238E27FC236}">
                    <a16:creationId xmlns:a16="http://schemas.microsoft.com/office/drawing/2014/main" xmlns="" id="{58EEA592-B608-4AED-A25E-A290AA06A6EE}"/>
                  </a:ext>
                </a:extLst>
              </p:cNvPr>
              <p:cNvSpPr/>
              <p:nvPr/>
            </p:nvSpPr>
            <p:spPr>
              <a:xfrm>
                <a:off x="4924953" y="3505240"/>
                <a:ext cx="1232944" cy="1232944"/>
              </a:xfrm>
              <a:prstGeom prst="rect">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9" name="矩形 28">
                <a:extLst>
                  <a:ext uri="{FF2B5EF4-FFF2-40B4-BE49-F238E27FC236}">
                    <a16:creationId xmlns:a16="http://schemas.microsoft.com/office/drawing/2014/main" xmlns="" id="{29FBF6C9-5D91-4334-B703-D393A768D219}"/>
                  </a:ext>
                </a:extLst>
              </p:cNvPr>
              <p:cNvSpPr/>
              <p:nvPr/>
            </p:nvSpPr>
            <p:spPr>
              <a:xfrm>
                <a:off x="5806545" y="4755276"/>
                <a:ext cx="916521" cy="916521"/>
              </a:xfrm>
              <a:prstGeom prst="rect">
                <a:avLst/>
              </a:prstGeom>
              <a:solidFill>
                <a:srgbClr val="3C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grpSp>
        <p:sp>
          <p:nvSpPr>
            <p:cNvPr id="20" name="Freeform 5">
              <a:extLst>
                <a:ext uri="{FF2B5EF4-FFF2-40B4-BE49-F238E27FC236}">
                  <a16:creationId xmlns:a16="http://schemas.microsoft.com/office/drawing/2014/main" xmlns="" id="{66F0D02B-D879-4A38-8C75-AE9B3930078A}"/>
                </a:ext>
              </a:extLst>
            </p:cNvPr>
            <p:cNvSpPr>
              <a:spLocks noEditPoints="1"/>
            </p:cNvSpPr>
            <p:nvPr/>
          </p:nvSpPr>
          <p:spPr bwMode="auto">
            <a:xfrm>
              <a:off x="8254" y="5857"/>
              <a:ext cx="726" cy="732"/>
            </a:xfrm>
            <a:custGeom>
              <a:avLst/>
              <a:gdLst>
                <a:gd name="T0" fmla="*/ 68 w 237"/>
                <a:gd name="T1" fmla="*/ 50 h 238"/>
                <a:gd name="T2" fmla="*/ 58 w 237"/>
                <a:gd name="T3" fmla="*/ 59 h 238"/>
                <a:gd name="T4" fmla="*/ 49 w 237"/>
                <a:gd name="T5" fmla="*/ 69 h 238"/>
                <a:gd name="T6" fmla="*/ 43 w 237"/>
                <a:gd name="T7" fmla="*/ 81 h 238"/>
                <a:gd name="T8" fmla="*/ 54 w 237"/>
                <a:gd name="T9" fmla="*/ 86 h 238"/>
                <a:gd name="T10" fmla="*/ 66 w 237"/>
                <a:gd name="T11" fmla="*/ 67 h 238"/>
                <a:gd name="T12" fmla="*/ 75 w 237"/>
                <a:gd name="T13" fmla="*/ 60 h 238"/>
                <a:gd name="T14" fmla="*/ 88 w 237"/>
                <a:gd name="T15" fmla="*/ 47 h 238"/>
                <a:gd name="T16" fmla="*/ 233 w 237"/>
                <a:gd name="T17" fmla="*/ 220 h 238"/>
                <a:gd name="T18" fmla="*/ 190 w 237"/>
                <a:gd name="T19" fmla="*/ 177 h 238"/>
                <a:gd name="T20" fmla="*/ 215 w 237"/>
                <a:gd name="T21" fmla="*/ 108 h 238"/>
                <a:gd name="T22" fmla="*/ 207 w 237"/>
                <a:gd name="T23" fmla="*/ 67 h 238"/>
                <a:gd name="T24" fmla="*/ 183 w 237"/>
                <a:gd name="T25" fmla="*/ 32 h 238"/>
                <a:gd name="T26" fmla="*/ 149 w 237"/>
                <a:gd name="T27" fmla="*/ 9 h 238"/>
                <a:gd name="T28" fmla="*/ 31 w 237"/>
                <a:gd name="T29" fmla="*/ 32 h 238"/>
                <a:gd name="T30" fmla="*/ 0 w 237"/>
                <a:gd name="T31" fmla="*/ 108 h 238"/>
                <a:gd name="T32" fmla="*/ 8 w 237"/>
                <a:gd name="T33" fmla="*/ 149 h 238"/>
                <a:gd name="T34" fmla="*/ 66 w 237"/>
                <a:gd name="T35" fmla="*/ 208 h 238"/>
                <a:gd name="T36" fmla="*/ 66 w 237"/>
                <a:gd name="T37" fmla="*/ 208 h 238"/>
                <a:gd name="T38" fmla="*/ 149 w 237"/>
                <a:gd name="T39" fmla="*/ 208 h 238"/>
                <a:gd name="T40" fmla="*/ 219 w 237"/>
                <a:gd name="T41" fmla="*/ 234 h 238"/>
                <a:gd name="T42" fmla="*/ 233 w 237"/>
                <a:gd name="T43" fmla="*/ 220 h 238"/>
                <a:gd name="T44" fmla="*/ 170 w 237"/>
                <a:gd name="T45" fmla="*/ 170 h 238"/>
                <a:gd name="T46" fmla="*/ 141 w 237"/>
                <a:gd name="T47" fmla="*/ 189 h 238"/>
                <a:gd name="T48" fmla="*/ 74 w 237"/>
                <a:gd name="T49" fmla="*/ 189 h 238"/>
                <a:gd name="T50" fmla="*/ 45 w 237"/>
                <a:gd name="T51" fmla="*/ 170 h 238"/>
                <a:gd name="T52" fmla="*/ 26 w 237"/>
                <a:gd name="T53" fmla="*/ 142 h 238"/>
                <a:gd name="T54" fmla="*/ 19 w 237"/>
                <a:gd name="T55" fmla="*/ 108 h 238"/>
                <a:gd name="T56" fmla="*/ 45 w 237"/>
                <a:gd name="T57" fmla="*/ 46 h 238"/>
                <a:gd name="T58" fmla="*/ 141 w 237"/>
                <a:gd name="T59" fmla="*/ 27 h 238"/>
                <a:gd name="T60" fmla="*/ 170 w 237"/>
                <a:gd name="T61" fmla="*/ 46 h 238"/>
                <a:gd name="T62" fmla="*/ 189 w 237"/>
                <a:gd name="T63" fmla="*/ 75 h 238"/>
                <a:gd name="T64" fmla="*/ 189 w 237"/>
                <a:gd name="T65" fmla="*/ 142 h 238"/>
                <a:gd name="T66" fmla="*/ 171 w 237"/>
                <a:gd name="T67" fmla="*/ 102 h 238"/>
                <a:gd name="T68" fmla="*/ 165 w 237"/>
                <a:gd name="T69" fmla="*/ 108 h 238"/>
                <a:gd name="T70" fmla="*/ 161 w 237"/>
                <a:gd name="T71" fmla="*/ 131 h 238"/>
                <a:gd name="T72" fmla="*/ 130 w 237"/>
                <a:gd name="T73" fmla="*/ 162 h 238"/>
                <a:gd name="T74" fmla="*/ 101 w 237"/>
                <a:gd name="T75" fmla="*/ 172 h 238"/>
                <a:gd name="T76" fmla="*/ 134 w 237"/>
                <a:gd name="T77" fmla="*/ 172 h 238"/>
                <a:gd name="T78" fmla="*/ 172 w 237"/>
                <a:gd name="T79" fmla="*/ 135 h 238"/>
                <a:gd name="T80" fmla="*/ 177 w 237"/>
                <a:gd name="T81" fmla="*/ 1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7" h="238">
                  <a:moveTo>
                    <a:pt x="80" y="44"/>
                  </a:moveTo>
                  <a:cubicBezTo>
                    <a:pt x="76" y="46"/>
                    <a:pt x="72" y="48"/>
                    <a:pt x="68" y="50"/>
                  </a:cubicBezTo>
                  <a:cubicBezTo>
                    <a:pt x="65" y="53"/>
                    <a:pt x="61" y="56"/>
                    <a:pt x="58" y="59"/>
                  </a:cubicBezTo>
                  <a:cubicBezTo>
                    <a:pt x="58" y="59"/>
                    <a:pt x="58" y="59"/>
                    <a:pt x="58" y="59"/>
                  </a:cubicBezTo>
                  <a:cubicBezTo>
                    <a:pt x="55" y="62"/>
                    <a:pt x="52" y="66"/>
                    <a:pt x="49" y="69"/>
                  </a:cubicBezTo>
                  <a:cubicBezTo>
                    <a:pt x="49" y="69"/>
                    <a:pt x="49" y="69"/>
                    <a:pt x="49" y="69"/>
                  </a:cubicBezTo>
                  <a:cubicBezTo>
                    <a:pt x="49" y="69"/>
                    <a:pt x="49" y="69"/>
                    <a:pt x="49" y="69"/>
                  </a:cubicBezTo>
                  <a:cubicBezTo>
                    <a:pt x="47" y="73"/>
                    <a:pt x="45" y="77"/>
                    <a:pt x="43" y="81"/>
                  </a:cubicBezTo>
                  <a:cubicBezTo>
                    <a:pt x="42" y="84"/>
                    <a:pt x="43" y="87"/>
                    <a:pt x="46" y="89"/>
                  </a:cubicBezTo>
                  <a:cubicBezTo>
                    <a:pt x="49" y="90"/>
                    <a:pt x="53" y="89"/>
                    <a:pt x="54" y="86"/>
                  </a:cubicBezTo>
                  <a:cubicBezTo>
                    <a:pt x="55" y="82"/>
                    <a:pt x="57" y="79"/>
                    <a:pt x="59" y="76"/>
                  </a:cubicBezTo>
                  <a:cubicBezTo>
                    <a:pt x="61" y="73"/>
                    <a:pt x="64" y="70"/>
                    <a:pt x="66" y="67"/>
                  </a:cubicBezTo>
                  <a:cubicBezTo>
                    <a:pt x="66" y="67"/>
                    <a:pt x="66" y="67"/>
                    <a:pt x="66" y="67"/>
                  </a:cubicBezTo>
                  <a:cubicBezTo>
                    <a:pt x="69" y="65"/>
                    <a:pt x="72" y="62"/>
                    <a:pt x="75" y="60"/>
                  </a:cubicBezTo>
                  <a:cubicBezTo>
                    <a:pt x="78" y="58"/>
                    <a:pt x="81" y="56"/>
                    <a:pt x="85" y="55"/>
                  </a:cubicBezTo>
                  <a:cubicBezTo>
                    <a:pt x="88" y="54"/>
                    <a:pt x="89" y="50"/>
                    <a:pt x="88" y="47"/>
                  </a:cubicBezTo>
                  <a:cubicBezTo>
                    <a:pt x="87" y="44"/>
                    <a:pt x="83" y="43"/>
                    <a:pt x="80" y="44"/>
                  </a:cubicBezTo>
                  <a:close/>
                  <a:moveTo>
                    <a:pt x="233" y="220"/>
                  </a:moveTo>
                  <a:cubicBezTo>
                    <a:pt x="233" y="220"/>
                    <a:pt x="233" y="220"/>
                    <a:pt x="233" y="220"/>
                  </a:cubicBezTo>
                  <a:cubicBezTo>
                    <a:pt x="190" y="177"/>
                    <a:pt x="190" y="177"/>
                    <a:pt x="190" y="177"/>
                  </a:cubicBezTo>
                  <a:cubicBezTo>
                    <a:pt x="197" y="169"/>
                    <a:pt x="203" y="159"/>
                    <a:pt x="207" y="149"/>
                  </a:cubicBezTo>
                  <a:cubicBezTo>
                    <a:pt x="212" y="137"/>
                    <a:pt x="215" y="123"/>
                    <a:pt x="215" y="108"/>
                  </a:cubicBezTo>
                  <a:cubicBezTo>
                    <a:pt x="215" y="94"/>
                    <a:pt x="212" y="80"/>
                    <a:pt x="207" y="67"/>
                  </a:cubicBezTo>
                  <a:cubicBezTo>
                    <a:pt x="207" y="67"/>
                    <a:pt x="207" y="67"/>
                    <a:pt x="207" y="67"/>
                  </a:cubicBezTo>
                  <a:cubicBezTo>
                    <a:pt x="202" y="54"/>
                    <a:pt x="194" y="42"/>
                    <a:pt x="184" y="32"/>
                  </a:cubicBezTo>
                  <a:cubicBezTo>
                    <a:pt x="183" y="32"/>
                    <a:pt x="183" y="32"/>
                    <a:pt x="183" y="32"/>
                  </a:cubicBezTo>
                  <a:cubicBezTo>
                    <a:pt x="174" y="22"/>
                    <a:pt x="162" y="14"/>
                    <a:pt x="149" y="9"/>
                  </a:cubicBezTo>
                  <a:cubicBezTo>
                    <a:pt x="149" y="9"/>
                    <a:pt x="149" y="9"/>
                    <a:pt x="149" y="9"/>
                  </a:cubicBezTo>
                  <a:cubicBezTo>
                    <a:pt x="136" y="3"/>
                    <a:pt x="122" y="0"/>
                    <a:pt x="107" y="0"/>
                  </a:cubicBezTo>
                  <a:cubicBezTo>
                    <a:pt x="78" y="0"/>
                    <a:pt x="51" y="12"/>
                    <a:pt x="31" y="32"/>
                  </a:cubicBezTo>
                  <a:cubicBezTo>
                    <a:pt x="21" y="42"/>
                    <a:pt x="13" y="54"/>
                    <a:pt x="8" y="67"/>
                  </a:cubicBezTo>
                  <a:cubicBezTo>
                    <a:pt x="2" y="80"/>
                    <a:pt x="0" y="94"/>
                    <a:pt x="0" y="108"/>
                  </a:cubicBezTo>
                  <a:cubicBezTo>
                    <a:pt x="0" y="122"/>
                    <a:pt x="2" y="136"/>
                    <a:pt x="8" y="149"/>
                  </a:cubicBezTo>
                  <a:cubicBezTo>
                    <a:pt x="8" y="149"/>
                    <a:pt x="8" y="149"/>
                    <a:pt x="8" y="149"/>
                  </a:cubicBezTo>
                  <a:cubicBezTo>
                    <a:pt x="13" y="162"/>
                    <a:pt x="21" y="174"/>
                    <a:pt x="31" y="184"/>
                  </a:cubicBezTo>
                  <a:cubicBezTo>
                    <a:pt x="41" y="194"/>
                    <a:pt x="53" y="202"/>
                    <a:pt x="66" y="208"/>
                  </a:cubicBezTo>
                  <a:cubicBezTo>
                    <a:pt x="66" y="208"/>
                    <a:pt x="66" y="208"/>
                    <a:pt x="66" y="208"/>
                  </a:cubicBezTo>
                  <a:cubicBezTo>
                    <a:pt x="66" y="208"/>
                    <a:pt x="66" y="208"/>
                    <a:pt x="66" y="208"/>
                  </a:cubicBezTo>
                  <a:cubicBezTo>
                    <a:pt x="79" y="213"/>
                    <a:pt x="93" y="216"/>
                    <a:pt x="107" y="216"/>
                  </a:cubicBezTo>
                  <a:cubicBezTo>
                    <a:pt x="122" y="216"/>
                    <a:pt x="136" y="213"/>
                    <a:pt x="149" y="208"/>
                  </a:cubicBezTo>
                  <a:cubicBezTo>
                    <a:pt x="159" y="203"/>
                    <a:pt x="168" y="198"/>
                    <a:pt x="176" y="191"/>
                  </a:cubicBezTo>
                  <a:cubicBezTo>
                    <a:pt x="219" y="234"/>
                    <a:pt x="219" y="234"/>
                    <a:pt x="219" y="234"/>
                  </a:cubicBezTo>
                  <a:cubicBezTo>
                    <a:pt x="223" y="238"/>
                    <a:pt x="229" y="237"/>
                    <a:pt x="233" y="234"/>
                  </a:cubicBezTo>
                  <a:cubicBezTo>
                    <a:pt x="237" y="230"/>
                    <a:pt x="237" y="223"/>
                    <a:pt x="233" y="220"/>
                  </a:cubicBezTo>
                  <a:close/>
                  <a:moveTo>
                    <a:pt x="170" y="170"/>
                  </a:moveTo>
                  <a:cubicBezTo>
                    <a:pt x="170" y="170"/>
                    <a:pt x="170" y="170"/>
                    <a:pt x="170" y="170"/>
                  </a:cubicBezTo>
                  <a:cubicBezTo>
                    <a:pt x="169" y="170"/>
                    <a:pt x="169" y="170"/>
                    <a:pt x="169" y="170"/>
                  </a:cubicBezTo>
                  <a:cubicBezTo>
                    <a:pt x="161" y="178"/>
                    <a:pt x="152" y="185"/>
                    <a:pt x="141" y="189"/>
                  </a:cubicBezTo>
                  <a:cubicBezTo>
                    <a:pt x="131" y="194"/>
                    <a:pt x="119" y="196"/>
                    <a:pt x="107" y="196"/>
                  </a:cubicBezTo>
                  <a:cubicBezTo>
                    <a:pt x="95" y="196"/>
                    <a:pt x="84" y="194"/>
                    <a:pt x="74" y="189"/>
                  </a:cubicBezTo>
                  <a:cubicBezTo>
                    <a:pt x="74" y="189"/>
                    <a:pt x="74" y="189"/>
                    <a:pt x="74" y="189"/>
                  </a:cubicBezTo>
                  <a:cubicBezTo>
                    <a:pt x="63" y="185"/>
                    <a:pt x="53" y="178"/>
                    <a:pt x="45" y="170"/>
                  </a:cubicBezTo>
                  <a:cubicBezTo>
                    <a:pt x="45" y="170"/>
                    <a:pt x="45" y="170"/>
                    <a:pt x="45" y="170"/>
                  </a:cubicBezTo>
                  <a:cubicBezTo>
                    <a:pt x="37" y="162"/>
                    <a:pt x="30" y="152"/>
                    <a:pt x="26" y="142"/>
                  </a:cubicBezTo>
                  <a:cubicBezTo>
                    <a:pt x="26" y="141"/>
                    <a:pt x="26" y="141"/>
                    <a:pt x="26" y="141"/>
                  </a:cubicBezTo>
                  <a:cubicBezTo>
                    <a:pt x="22" y="131"/>
                    <a:pt x="19" y="120"/>
                    <a:pt x="19" y="108"/>
                  </a:cubicBezTo>
                  <a:cubicBezTo>
                    <a:pt x="19" y="96"/>
                    <a:pt x="22" y="85"/>
                    <a:pt x="26" y="74"/>
                  </a:cubicBezTo>
                  <a:cubicBezTo>
                    <a:pt x="30" y="64"/>
                    <a:pt x="37" y="54"/>
                    <a:pt x="45" y="46"/>
                  </a:cubicBezTo>
                  <a:cubicBezTo>
                    <a:pt x="61" y="30"/>
                    <a:pt x="83" y="20"/>
                    <a:pt x="107" y="20"/>
                  </a:cubicBezTo>
                  <a:cubicBezTo>
                    <a:pt x="119" y="20"/>
                    <a:pt x="131" y="22"/>
                    <a:pt x="141" y="27"/>
                  </a:cubicBezTo>
                  <a:cubicBezTo>
                    <a:pt x="152" y="31"/>
                    <a:pt x="161" y="38"/>
                    <a:pt x="170" y="46"/>
                  </a:cubicBezTo>
                  <a:cubicBezTo>
                    <a:pt x="170" y="46"/>
                    <a:pt x="170" y="46"/>
                    <a:pt x="170" y="46"/>
                  </a:cubicBezTo>
                  <a:cubicBezTo>
                    <a:pt x="178" y="54"/>
                    <a:pt x="184" y="64"/>
                    <a:pt x="189" y="74"/>
                  </a:cubicBezTo>
                  <a:cubicBezTo>
                    <a:pt x="189" y="75"/>
                    <a:pt x="189" y="75"/>
                    <a:pt x="189" y="75"/>
                  </a:cubicBezTo>
                  <a:cubicBezTo>
                    <a:pt x="193" y="85"/>
                    <a:pt x="195" y="96"/>
                    <a:pt x="195" y="108"/>
                  </a:cubicBezTo>
                  <a:cubicBezTo>
                    <a:pt x="195" y="120"/>
                    <a:pt x="193" y="131"/>
                    <a:pt x="189" y="142"/>
                  </a:cubicBezTo>
                  <a:cubicBezTo>
                    <a:pt x="184" y="152"/>
                    <a:pt x="178" y="162"/>
                    <a:pt x="170" y="170"/>
                  </a:cubicBezTo>
                  <a:close/>
                  <a:moveTo>
                    <a:pt x="171" y="102"/>
                  </a:moveTo>
                  <a:cubicBezTo>
                    <a:pt x="171" y="102"/>
                    <a:pt x="171" y="102"/>
                    <a:pt x="171" y="102"/>
                  </a:cubicBezTo>
                  <a:cubicBezTo>
                    <a:pt x="168" y="102"/>
                    <a:pt x="165" y="105"/>
                    <a:pt x="165" y="108"/>
                  </a:cubicBezTo>
                  <a:cubicBezTo>
                    <a:pt x="165" y="116"/>
                    <a:pt x="164" y="123"/>
                    <a:pt x="161" y="130"/>
                  </a:cubicBezTo>
                  <a:cubicBezTo>
                    <a:pt x="161" y="131"/>
                    <a:pt x="161" y="131"/>
                    <a:pt x="161" y="131"/>
                  </a:cubicBezTo>
                  <a:cubicBezTo>
                    <a:pt x="158" y="137"/>
                    <a:pt x="154" y="143"/>
                    <a:pt x="148" y="149"/>
                  </a:cubicBezTo>
                  <a:cubicBezTo>
                    <a:pt x="143" y="154"/>
                    <a:pt x="136" y="159"/>
                    <a:pt x="130" y="162"/>
                  </a:cubicBezTo>
                  <a:cubicBezTo>
                    <a:pt x="122" y="164"/>
                    <a:pt x="115" y="166"/>
                    <a:pt x="107" y="166"/>
                  </a:cubicBezTo>
                  <a:cubicBezTo>
                    <a:pt x="104" y="166"/>
                    <a:pt x="101" y="169"/>
                    <a:pt x="101" y="172"/>
                  </a:cubicBezTo>
                  <a:cubicBezTo>
                    <a:pt x="101" y="175"/>
                    <a:pt x="104" y="178"/>
                    <a:pt x="107" y="178"/>
                  </a:cubicBezTo>
                  <a:cubicBezTo>
                    <a:pt x="116" y="178"/>
                    <a:pt x="125" y="176"/>
                    <a:pt x="134" y="172"/>
                  </a:cubicBezTo>
                  <a:cubicBezTo>
                    <a:pt x="142" y="169"/>
                    <a:pt x="150" y="164"/>
                    <a:pt x="157" y="157"/>
                  </a:cubicBezTo>
                  <a:cubicBezTo>
                    <a:pt x="163" y="151"/>
                    <a:pt x="168" y="143"/>
                    <a:pt x="172" y="135"/>
                  </a:cubicBezTo>
                  <a:cubicBezTo>
                    <a:pt x="172" y="135"/>
                    <a:pt x="172" y="135"/>
                    <a:pt x="172" y="135"/>
                  </a:cubicBezTo>
                  <a:cubicBezTo>
                    <a:pt x="175" y="126"/>
                    <a:pt x="177" y="117"/>
                    <a:pt x="177" y="108"/>
                  </a:cubicBezTo>
                  <a:cubicBezTo>
                    <a:pt x="177" y="105"/>
                    <a:pt x="174" y="102"/>
                    <a:pt x="171" y="102"/>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1" name="Freeform 6">
              <a:extLst>
                <a:ext uri="{FF2B5EF4-FFF2-40B4-BE49-F238E27FC236}">
                  <a16:creationId xmlns:a16="http://schemas.microsoft.com/office/drawing/2014/main" xmlns="" id="{BA4279C0-F4C1-4F0F-8DBD-8008167C49C3}"/>
                </a:ext>
              </a:extLst>
            </p:cNvPr>
            <p:cNvSpPr>
              <a:spLocks noEditPoints="1"/>
            </p:cNvSpPr>
            <p:nvPr/>
          </p:nvSpPr>
          <p:spPr bwMode="auto">
            <a:xfrm>
              <a:off x="10111" y="5318"/>
              <a:ext cx="787" cy="674"/>
            </a:xfrm>
            <a:custGeom>
              <a:avLst/>
              <a:gdLst>
                <a:gd name="T0" fmla="*/ 247 w 257"/>
                <a:gd name="T1" fmla="*/ 0 h 219"/>
                <a:gd name="T2" fmla="*/ 10 w 257"/>
                <a:gd name="T3" fmla="*/ 0 h 219"/>
                <a:gd name="T4" fmla="*/ 0 w 257"/>
                <a:gd name="T5" fmla="*/ 10 h 219"/>
                <a:gd name="T6" fmla="*/ 0 w 257"/>
                <a:gd name="T7" fmla="*/ 210 h 219"/>
                <a:gd name="T8" fmla="*/ 10 w 257"/>
                <a:gd name="T9" fmla="*/ 219 h 219"/>
                <a:gd name="T10" fmla="*/ 247 w 257"/>
                <a:gd name="T11" fmla="*/ 219 h 219"/>
                <a:gd name="T12" fmla="*/ 257 w 257"/>
                <a:gd name="T13" fmla="*/ 210 h 219"/>
                <a:gd name="T14" fmla="*/ 257 w 257"/>
                <a:gd name="T15" fmla="*/ 10 h 219"/>
                <a:gd name="T16" fmla="*/ 247 w 257"/>
                <a:gd name="T17" fmla="*/ 0 h 219"/>
                <a:gd name="T18" fmla="*/ 237 w 257"/>
                <a:gd name="T19" fmla="*/ 200 h 219"/>
                <a:gd name="T20" fmla="*/ 237 w 257"/>
                <a:gd name="T21" fmla="*/ 200 h 219"/>
                <a:gd name="T22" fmla="*/ 20 w 257"/>
                <a:gd name="T23" fmla="*/ 200 h 219"/>
                <a:gd name="T24" fmla="*/ 20 w 257"/>
                <a:gd name="T25" fmla="*/ 178 h 219"/>
                <a:gd name="T26" fmla="*/ 71 w 257"/>
                <a:gd name="T27" fmla="*/ 127 h 219"/>
                <a:gd name="T28" fmla="*/ 106 w 257"/>
                <a:gd name="T29" fmla="*/ 162 h 219"/>
                <a:gd name="T30" fmla="*/ 106 w 257"/>
                <a:gd name="T31" fmla="*/ 162 h 219"/>
                <a:gd name="T32" fmla="*/ 106 w 257"/>
                <a:gd name="T33" fmla="*/ 163 h 219"/>
                <a:gd name="T34" fmla="*/ 107 w 257"/>
                <a:gd name="T35" fmla="*/ 163 h 219"/>
                <a:gd name="T36" fmla="*/ 127 w 257"/>
                <a:gd name="T37" fmla="*/ 183 h 219"/>
                <a:gd name="T38" fmla="*/ 136 w 257"/>
                <a:gd name="T39" fmla="*/ 183 h 219"/>
                <a:gd name="T40" fmla="*/ 136 w 257"/>
                <a:gd name="T41" fmla="*/ 175 h 219"/>
                <a:gd name="T42" fmla="*/ 119 w 257"/>
                <a:gd name="T43" fmla="*/ 158 h 219"/>
                <a:gd name="T44" fmla="*/ 167 w 257"/>
                <a:gd name="T45" fmla="*/ 110 h 219"/>
                <a:gd name="T46" fmla="*/ 237 w 257"/>
                <a:gd name="T47" fmla="*/ 181 h 219"/>
                <a:gd name="T48" fmla="*/ 237 w 257"/>
                <a:gd name="T49" fmla="*/ 200 h 219"/>
                <a:gd name="T50" fmla="*/ 237 w 257"/>
                <a:gd name="T51" fmla="*/ 164 h 219"/>
                <a:gd name="T52" fmla="*/ 237 w 257"/>
                <a:gd name="T53" fmla="*/ 164 h 219"/>
                <a:gd name="T54" fmla="*/ 171 w 257"/>
                <a:gd name="T55" fmla="*/ 98 h 219"/>
                <a:gd name="T56" fmla="*/ 163 w 257"/>
                <a:gd name="T57" fmla="*/ 98 h 219"/>
                <a:gd name="T58" fmla="*/ 110 w 257"/>
                <a:gd name="T59" fmla="*/ 150 h 219"/>
                <a:gd name="T60" fmla="*/ 75 w 257"/>
                <a:gd name="T61" fmla="*/ 114 h 219"/>
                <a:gd name="T62" fmla="*/ 67 w 257"/>
                <a:gd name="T63" fmla="*/ 114 h 219"/>
                <a:gd name="T64" fmla="*/ 20 w 257"/>
                <a:gd name="T65" fmla="*/ 161 h 219"/>
                <a:gd name="T66" fmla="*/ 20 w 257"/>
                <a:gd name="T67" fmla="*/ 20 h 219"/>
                <a:gd name="T68" fmla="*/ 237 w 257"/>
                <a:gd name="T69" fmla="*/ 20 h 219"/>
                <a:gd name="T70" fmla="*/ 237 w 257"/>
                <a:gd name="T71" fmla="*/ 164 h 219"/>
                <a:gd name="T72" fmla="*/ 75 w 257"/>
                <a:gd name="T73" fmla="*/ 99 h 219"/>
                <a:gd name="T74" fmla="*/ 75 w 257"/>
                <a:gd name="T75" fmla="*/ 99 h 219"/>
                <a:gd name="T76" fmla="*/ 109 w 257"/>
                <a:gd name="T77" fmla="*/ 65 h 219"/>
                <a:gd name="T78" fmla="*/ 75 w 257"/>
                <a:gd name="T79" fmla="*/ 30 h 219"/>
                <a:gd name="T80" fmla="*/ 40 w 257"/>
                <a:gd name="T81" fmla="*/ 65 h 219"/>
                <a:gd name="T82" fmla="*/ 75 w 257"/>
                <a:gd name="T83" fmla="*/ 99 h 219"/>
                <a:gd name="T84" fmla="*/ 75 w 257"/>
                <a:gd name="T85" fmla="*/ 42 h 219"/>
                <a:gd name="T86" fmla="*/ 75 w 257"/>
                <a:gd name="T87" fmla="*/ 42 h 219"/>
                <a:gd name="T88" fmla="*/ 97 w 257"/>
                <a:gd name="T89" fmla="*/ 65 h 219"/>
                <a:gd name="T90" fmla="*/ 75 w 257"/>
                <a:gd name="T91" fmla="*/ 87 h 219"/>
                <a:gd name="T92" fmla="*/ 52 w 257"/>
                <a:gd name="T93" fmla="*/ 65 h 219"/>
                <a:gd name="T94" fmla="*/ 75 w 257"/>
                <a:gd name="T95" fmla="*/ 4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7" h="219">
                  <a:moveTo>
                    <a:pt x="247" y="0"/>
                  </a:moveTo>
                  <a:cubicBezTo>
                    <a:pt x="10" y="0"/>
                    <a:pt x="10" y="0"/>
                    <a:pt x="10" y="0"/>
                  </a:cubicBezTo>
                  <a:cubicBezTo>
                    <a:pt x="4" y="0"/>
                    <a:pt x="0" y="4"/>
                    <a:pt x="0" y="10"/>
                  </a:cubicBezTo>
                  <a:cubicBezTo>
                    <a:pt x="0" y="210"/>
                    <a:pt x="0" y="210"/>
                    <a:pt x="0" y="210"/>
                  </a:cubicBezTo>
                  <a:cubicBezTo>
                    <a:pt x="0" y="215"/>
                    <a:pt x="4" y="219"/>
                    <a:pt x="10" y="219"/>
                  </a:cubicBezTo>
                  <a:cubicBezTo>
                    <a:pt x="247" y="219"/>
                    <a:pt x="247" y="219"/>
                    <a:pt x="247" y="219"/>
                  </a:cubicBezTo>
                  <a:cubicBezTo>
                    <a:pt x="253" y="219"/>
                    <a:pt x="257" y="215"/>
                    <a:pt x="257" y="210"/>
                  </a:cubicBezTo>
                  <a:cubicBezTo>
                    <a:pt x="257" y="10"/>
                    <a:pt x="257" y="10"/>
                    <a:pt x="257" y="10"/>
                  </a:cubicBezTo>
                  <a:cubicBezTo>
                    <a:pt x="257" y="4"/>
                    <a:pt x="253" y="0"/>
                    <a:pt x="247" y="0"/>
                  </a:cubicBezTo>
                  <a:close/>
                  <a:moveTo>
                    <a:pt x="237" y="200"/>
                  </a:moveTo>
                  <a:cubicBezTo>
                    <a:pt x="237" y="200"/>
                    <a:pt x="237" y="200"/>
                    <a:pt x="237" y="200"/>
                  </a:cubicBezTo>
                  <a:cubicBezTo>
                    <a:pt x="20" y="200"/>
                    <a:pt x="20" y="200"/>
                    <a:pt x="20" y="200"/>
                  </a:cubicBezTo>
                  <a:cubicBezTo>
                    <a:pt x="20" y="178"/>
                    <a:pt x="20" y="178"/>
                    <a:pt x="20" y="178"/>
                  </a:cubicBezTo>
                  <a:cubicBezTo>
                    <a:pt x="71" y="127"/>
                    <a:pt x="71" y="127"/>
                    <a:pt x="71" y="127"/>
                  </a:cubicBezTo>
                  <a:cubicBezTo>
                    <a:pt x="106" y="162"/>
                    <a:pt x="106" y="162"/>
                    <a:pt x="106" y="162"/>
                  </a:cubicBezTo>
                  <a:cubicBezTo>
                    <a:pt x="106" y="162"/>
                    <a:pt x="106" y="162"/>
                    <a:pt x="106" y="162"/>
                  </a:cubicBezTo>
                  <a:cubicBezTo>
                    <a:pt x="106" y="163"/>
                    <a:pt x="106" y="163"/>
                    <a:pt x="106" y="163"/>
                  </a:cubicBezTo>
                  <a:cubicBezTo>
                    <a:pt x="107" y="163"/>
                    <a:pt x="107" y="163"/>
                    <a:pt x="107" y="163"/>
                  </a:cubicBezTo>
                  <a:cubicBezTo>
                    <a:pt x="127" y="183"/>
                    <a:pt x="127" y="183"/>
                    <a:pt x="127" y="183"/>
                  </a:cubicBezTo>
                  <a:cubicBezTo>
                    <a:pt x="130" y="186"/>
                    <a:pt x="133" y="186"/>
                    <a:pt x="136" y="183"/>
                  </a:cubicBezTo>
                  <a:cubicBezTo>
                    <a:pt x="138" y="181"/>
                    <a:pt x="138" y="177"/>
                    <a:pt x="136" y="175"/>
                  </a:cubicBezTo>
                  <a:cubicBezTo>
                    <a:pt x="119" y="158"/>
                    <a:pt x="119" y="158"/>
                    <a:pt x="119" y="158"/>
                  </a:cubicBezTo>
                  <a:cubicBezTo>
                    <a:pt x="167" y="110"/>
                    <a:pt x="167" y="110"/>
                    <a:pt x="167" y="110"/>
                  </a:cubicBezTo>
                  <a:cubicBezTo>
                    <a:pt x="237" y="181"/>
                    <a:pt x="237" y="181"/>
                    <a:pt x="237" y="181"/>
                  </a:cubicBezTo>
                  <a:cubicBezTo>
                    <a:pt x="237" y="200"/>
                    <a:pt x="237" y="200"/>
                    <a:pt x="237" y="200"/>
                  </a:cubicBezTo>
                  <a:close/>
                  <a:moveTo>
                    <a:pt x="237" y="164"/>
                  </a:moveTo>
                  <a:cubicBezTo>
                    <a:pt x="237" y="164"/>
                    <a:pt x="237" y="164"/>
                    <a:pt x="237" y="164"/>
                  </a:cubicBezTo>
                  <a:cubicBezTo>
                    <a:pt x="171" y="98"/>
                    <a:pt x="171" y="98"/>
                    <a:pt x="171" y="98"/>
                  </a:cubicBezTo>
                  <a:cubicBezTo>
                    <a:pt x="169" y="95"/>
                    <a:pt x="165" y="95"/>
                    <a:pt x="163" y="98"/>
                  </a:cubicBezTo>
                  <a:cubicBezTo>
                    <a:pt x="110" y="150"/>
                    <a:pt x="110" y="150"/>
                    <a:pt x="110" y="150"/>
                  </a:cubicBezTo>
                  <a:cubicBezTo>
                    <a:pt x="75" y="114"/>
                    <a:pt x="75" y="114"/>
                    <a:pt x="75" y="114"/>
                  </a:cubicBezTo>
                  <a:cubicBezTo>
                    <a:pt x="73" y="112"/>
                    <a:pt x="69" y="112"/>
                    <a:pt x="67" y="114"/>
                  </a:cubicBezTo>
                  <a:cubicBezTo>
                    <a:pt x="20" y="161"/>
                    <a:pt x="20" y="161"/>
                    <a:pt x="20" y="161"/>
                  </a:cubicBezTo>
                  <a:cubicBezTo>
                    <a:pt x="20" y="20"/>
                    <a:pt x="20" y="20"/>
                    <a:pt x="20" y="20"/>
                  </a:cubicBezTo>
                  <a:cubicBezTo>
                    <a:pt x="237" y="20"/>
                    <a:pt x="237" y="20"/>
                    <a:pt x="237" y="20"/>
                  </a:cubicBezTo>
                  <a:cubicBezTo>
                    <a:pt x="237" y="164"/>
                    <a:pt x="237" y="164"/>
                    <a:pt x="237" y="164"/>
                  </a:cubicBezTo>
                  <a:close/>
                  <a:moveTo>
                    <a:pt x="75" y="99"/>
                  </a:moveTo>
                  <a:cubicBezTo>
                    <a:pt x="75" y="99"/>
                    <a:pt x="75" y="99"/>
                    <a:pt x="75" y="99"/>
                  </a:cubicBezTo>
                  <a:cubicBezTo>
                    <a:pt x="94" y="99"/>
                    <a:pt x="109" y="84"/>
                    <a:pt x="109" y="65"/>
                  </a:cubicBezTo>
                  <a:cubicBezTo>
                    <a:pt x="109" y="46"/>
                    <a:pt x="94" y="30"/>
                    <a:pt x="75" y="30"/>
                  </a:cubicBezTo>
                  <a:cubicBezTo>
                    <a:pt x="56" y="30"/>
                    <a:pt x="40" y="46"/>
                    <a:pt x="40" y="65"/>
                  </a:cubicBezTo>
                  <a:cubicBezTo>
                    <a:pt x="40" y="84"/>
                    <a:pt x="56" y="99"/>
                    <a:pt x="75" y="99"/>
                  </a:cubicBezTo>
                  <a:close/>
                  <a:moveTo>
                    <a:pt x="75" y="42"/>
                  </a:moveTo>
                  <a:cubicBezTo>
                    <a:pt x="75" y="42"/>
                    <a:pt x="75" y="42"/>
                    <a:pt x="75" y="42"/>
                  </a:cubicBezTo>
                  <a:cubicBezTo>
                    <a:pt x="87" y="42"/>
                    <a:pt x="97" y="52"/>
                    <a:pt x="97" y="65"/>
                  </a:cubicBezTo>
                  <a:cubicBezTo>
                    <a:pt x="97" y="77"/>
                    <a:pt x="87" y="87"/>
                    <a:pt x="75" y="87"/>
                  </a:cubicBezTo>
                  <a:cubicBezTo>
                    <a:pt x="62" y="87"/>
                    <a:pt x="52" y="77"/>
                    <a:pt x="52" y="65"/>
                  </a:cubicBezTo>
                  <a:cubicBezTo>
                    <a:pt x="52" y="52"/>
                    <a:pt x="62" y="42"/>
                    <a:pt x="75" y="42"/>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2" name="Freeform 7">
              <a:extLst>
                <a:ext uri="{FF2B5EF4-FFF2-40B4-BE49-F238E27FC236}">
                  <a16:creationId xmlns:a16="http://schemas.microsoft.com/office/drawing/2014/main" xmlns="" id="{DE400599-DF84-4D36-9544-41B1727F99D4}"/>
                </a:ext>
              </a:extLst>
            </p:cNvPr>
            <p:cNvSpPr>
              <a:spLocks noEditPoints="1"/>
            </p:cNvSpPr>
            <p:nvPr/>
          </p:nvSpPr>
          <p:spPr bwMode="auto">
            <a:xfrm>
              <a:off x="8831" y="3471"/>
              <a:ext cx="958" cy="1098"/>
            </a:xfrm>
            <a:custGeom>
              <a:avLst/>
              <a:gdLst>
                <a:gd name="T0" fmla="*/ 55 w 225"/>
                <a:gd name="T1" fmla="*/ 185 h 257"/>
                <a:gd name="T2" fmla="*/ 55 w 225"/>
                <a:gd name="T3" fmla="*/ 197 h 257"/>
                <a:gd name="T4" fmla="*/ 175 w 225"/>
                <a:gd name="T5" fmla="*/ 190 h 257"/>
                <a:gd name="T6" fmla="*/ 222 w 225"/>
                <a:gd name="T7" fmla="*/ 74 h 257"/>
                <a:gd name="T8" fmla="*/ 150 w 225"/>
                <a:gd name="T9" fmla="*/ 3 h 257"/>
                <a:gd name="T10" fmla="*/ 26 w 225"/>
                <a:gd name="T11" fmla="*/ 0 h 257"/>
                <a:gd name="T12" fmla="*/ 0 w 225"/>
                <a:gd name="T13" fmla="*/ 26 h 257"/>
                <a:gd name="T14" fmla="*/ 7 w 225"/>
                <a:gd name="T15" fmla="*/ 249 h 257"/>
                <a:gd name="T16" fmla="*/ 26 w 225"/>
                <a:gd name="T17" fmla="*/ 257 h 257"/>
                <a:gd name="T18" fmla="*/ 217 w 225"/>
                <a:gd name="T19" fmla="*/ 249 h 257"/>
                <a:gd name="T20" fmla="*/ 217 w 225"/>
                <a:gd name="T21" fmla="*/ 249 h 257"/>
                <a:gd name="T22" fmla="*/ 225 w 225"/>
                <a:gd name="T23" fmla="*/ 81 h 257"/>
                <a:gd name="T24" fmla="*/ 149 w 225"/>
                <a:gd name="T25" fmla="*/ 29 h 257"/>
                <a:gd name="T26" fmla="*/ 195 w 225"/>
                <a:gd name="T27" fmla="*/ 75 h 257"/>
                <a:gd name="T28" fmla="*/ 152 w 225"/>
                <a:gd name="T29" fmla="*/ 72 h 257"/>
                <a:gd name="T30" fmla="*/ 149 w 225"/>
                <a:gd name="T31" fmla="*/ 64 h 257"/>
                <a:gd name="T32" fmla="*/ 205 w 225"/>
                <a:gd name="T33" fmla="*/ 230 h 257"/>
                <a:gd name="T34" fmla="*/ 203 w 225"/>
                <a:gd name="T35" fmla="*/ 235 h 257"/>
                <a:gd name="T36" fmla="*/ 198 w 225"/>
                <a:gd name="T37" fmla="*/ 237 h 257"/>
                <a:gd name="T38" fmla="*/ 21 w 225"/>
                <a:gd name="T39" fmla="*/ 235 h 257"/>
                <a:gd name="T40" fmla="*/ 19 w 225"/>
                <a:gd name="T41" fmla="*/ 26 h 257"/>
                <a:gd name="T42" fmla="*/ 26 w 225"/>
                <a:gd name="T43" fmla="*/ 20 h 257"/>
                <a:gd name="T44" fmla="*/ 137 w 225"/>
                <a:gd name="T45" fmla="*/ 64 h 257"/>
                <a:gd name="T46" fmla="*/ 144 w 225"/>
                <a:gd name="T47" fmla="*/ 80 h 257"/>
                <a:gd name="T48" fmla="*/ 205 w 225"/>
                <a:gd name="T49" fmla="*/ 87 h 257"/>
                <a:gd name="T50" fmla="*/ 49 w 225"/>
                <a:gd name="T51" fmla="*/ 107 h 257"/>
                <a:gd name="T52" fmla="*/ 55 w 225"/>
                <a:gd name="T53" fmla="*/ 113 h 257"/>
                <a:gd name="T54" fmla="*/ 175 w 225"/>
                <a:gd name="T55" fmla="*/ 107 h 257"/>
                <a:gd name="T56" fmla="*/ 55 w 225"/>
                <a:gd name="T57" fmla="*/ 101 h 257"/>
                <a:gd name="T58" fmla="*/ 170 w 225"/>
                <a:gd name="T59" fmla="*/ 143 h 257"/>
                <a:gd name="T60" fmla="*/ 55 w 225"/>
                <a:gd name="T61" fmla="*/ 143 h 257"/>
                <a:gd name="T62" fmla="*/ 55 w 225"/>
                <a:gd name="T63" fmla="*/ 155 h 257"/>
                <a:gd name="T64" fmla="*/ 175 w 225"/>
                <a:gd name="T65"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257">
                  <a:moveTo>
                    <a:pt x="170" y="185"/>
                  </a:moveTo>
                  <a:cubicBezTo>
                    <a:pt x="55" y="185"/>
                    <a:pt x="55" y="185"/>
                    <a:pt x="55" y="185"/>
                  </a:cubicBezTo>
                  <a:cubicBezTo>
                    <a:pt x="51" y="185"/>
                    <a:pt x="49" y="187"/>
                    <a:pt x="49" y="190"/>
                  </a:cubicBezTo>
                  <a:cubicBezTo>
                    <a:pt x="49" y="194"/>
                    <a:pt x="51" y="197"/>
                    <a:pt x="55" y="197"/>
                  </a:cubicBezTo>
                  <a:cubicBezTo>
                    <a:pt x="170" y="197"/>
                    <a:pt x="170" y="197"/>
                    <a:pt x="170" y="197"/>
                  </a:cubicBezTo>
                  <a:cubicBezTo>
                    <a:pt x="173" y="197"/>
                    <a:pt x="175" y="194"/>
                    <a:pt x="175" y="190"/>
                  </a:cubicBezTo>
                  <a:cubicBezTo>
                    <a:pt x="175" y="187"/>
                    <a:pt x="173" y="185"/>
                    <a:pt x="170" y="185"/>
                  </a:cubicBezTo>
                  <a:close/>
                  <a:moveTo>
                    <a:pt x="222" y="74"/>
                  </a:moveTo>
                  <a:cubicBezTo>
                    <a:pt x="222" y="74"/>
                    <a:pt x="222" y="74"/>
                    <a:pt x="222" y="74"/>
                  </a:cubicBezTo>
                  <a:cubicBezTo>
                    <a:pt x="150" y="3"/>
                    <a:pt x="150" y="3"/>
                    <a:pt x="150" y="3"/>
                  </a:cubicBezTo>
                  <a:cubicBezTo>
                    <a:pt x="148" y="1"/>
                    <a:pt x="146" y="0"/>
                    <a:pt x="143" y="0"/>
                  </a:cubicBezTo>
                  <a:cubicBezTo>
                    <a:pt x="26" y="0"/>
                    <a:pt x="26" y="0"/>
                    <a:pt x="26" y="0"/>
                  </a:cubicBezTo>
                  <a:cubicBezTo>
                    <a:pt x="19" y="0"/>
                    <a:pt x="12" y="3"/>
                    <a:pt x="7" y="7"/>
                  </a:cubicBezTo>
                  <a:cubicBezTo>
                    <a:pt x="2" y="12"/>
                    <a:pt x="0" y="19"/>
                    <a:pt x="0" y="26"/>
                  </a:cubicBezTo>
                  <a:cubicBezTo>
                    <a:pt x="0" y="230"/>
                    <a:pt x="0" y="230"/>
                    <a:pt x="0" y="230"/>
                  </a:cubicBezTo>
                  <a:cubicBezTo>
                    <a:pt x="0" y="238"/>
                    <a:pt x="2" y="244"/>
                    <a:pt x="7" y="249"/>
                  </a:cubicBezTo>
                  <a:cubicBezTo>
                    <a:pt x="7" y="249"/>
                    <a:pt x="7" y="249"/>
                    <a:pt x="7" y="249"/>
                  </a:cubicBezTo>
                  <a:cubicBezTo>
                    <a:pt x="12" y="254"/>
                    <a:pt x="19" y="257"/>
                    <a:pt x="26" y="257"/>
                  </a:cubicBezTo>
                  <a:cubicBezTo>
                    <a:pt x="198" y="257"/>
                    <a:pt x="198" y="257"/>
                    <a:pt x="198" y="257"/>
                  </a:cubicBezTo>
                  <a:cubicBezTo>
                    <a:pt x="205" y="257"/>
                    <a:pt x="212" y="254"/>
                    <a:pt x="217" y="249"/>
                  </a:cubicBezTo>
                  <a:cubicBezTo>
                    <a:pt x="217" y="249"/>
                    <a:pt x="217" y="249"/>
                    <a:pt x="217" y="249"/>
                  </a:cubicBezTo>
                  <a:cubicBezTo>
                    <a:pt x="217" y="249"/>
                    <a:pt x="217" y="249"/>
                    <a:pt x="217" y="249"/>
                  </a:cubicBezTo>
                  <a:cubicBezTo>
                    <a:pt x="222" y="244"/>
                    <a:pt x="225" y="238"/>
                    <a:pt x="225" y="230"/>
                  </a:cubicBezTo>
                  <a:cubicBezTo>
                    <a:pt x="225" y="81"/>
                    <a:pt x="225" y="81"/>
                    <a:pt x="225" y="81"/>
                  </a:cubicBezTo>
                  <a:cubicBezTo>
                    <a:pt x="225" y="79"/>
                    <a:pt x="224" y="76"/>
                    <a:pt x="222" y="74"/>
                  </a:cubicBezTo>
                  <a:close/>
                  <a:moveTo>
                    <a:pt x="149" y="29"/>
                  </a:moveTo>
                  <a:cubicBezTo>
                    <a:pt x="149" y="29"/>
                    <a:pt x="149" y="29"/>
                    <a:pt x="149" y="29"/>
                  </a:cubicBezTo>
                  <a:cubicBezTo>
                    <a:pt x="195" y="75"/>
                    <a:pt x="195" y="75"/>
                    <a:pt x="195" y="75"/>
                  </a:cubicBezTo>
                  <a:cubicBezTo>
                    <a:pt x="160" y="75"/>
                    <a:pt x="160" y="75"/>
                    <a:pt x="160" y="75"/>
                  </a:cubicBezTo>
                  <a:cubicBezTo>
                    <a:pt x="157" y="75"/>
                    <a:pt x="154" y="74"/>
                    <a:pt x="152" y="72"/>
                  </a:cubicBezTo>
                  <a:cubicBezTo>
                    <a:pt x="152" y="72"/>
                    <a:pt x="152" y="72"/>
                    <a:pt x="152" y="72"/>
                  </a:cubicBezTo>
                  <a:cubicBezTo>
                    <a:pt x="150" y="70"/>
                    <a:pt x="149" y="67"/>
                    <a:pt x="149" y="64"/>
                  </a:cubicBezTo>
                  <a:cubicBezTo>
                    <a:pt x="149" y="29"/>
                    <a:pt x="149" y="29"/>
                    <a:pt x="149" y="29"/>
                  </a:cubicBezTo>
                  <a:close/>
                  <a:moveTo>
                    <a:pt x="205" y="230"/>
                  </a:moveTo>
                  <a:cubicBezTo>
                    <a:pt x="205" y="230"/>
                    <a:pt x="205" y="230"/>
                    <a:pt x="205" y="230"/>
                  </a:cubicBezTo>
                  <a:cubicBezTo>
                    <a:pt x="205" y="232"/>
                    <a:pt x="204" y="234"/>
                    <a:pt x="203" y="235"/>
                  </a:cubicBezTo>
                  <a:cubicBezTo>
                    <a:pt x="203" y="235"/>
                    <a:pt x="203" y="235"/>
                    <a:pt x="203" y="235"/>
                  </a:cubicBezTo>
                  <a:cubicBezTo>
                    <a:pt x="202" y="236"/>
                    <a:pt x="200" y="237"/>
                    <a:pt x="198" y="237"/>
                  </a:cubicBezTo>
                  <a:cubicBezTo>
                    <a:pt x="26" y="237"/>
                    <a:pt x="26" y="237"/>
                    <a:pt x="26" y="237"/>
                  </a:cubicBezTo>
                  <a:cubicBezTo>
                    <a:pt x="24" y="237"/>
                    <a:pt x="22" y="236"/>
                    <a:pt x="21" y="235"/>
                  </a:cubicBezTo>
                  <a:cubicBezTo>
                    <a:pt x="20" y="234"/>
                    <a:pt x="19" y="232"/>
                    <a:pt x="19" y="230"/>
                  </a:cubicBezTo>
                  <a:cubicBezTo>
                    <a:pt x="19" y="26"/>
                    <a:pt x="19" y="26"/>
                    <a:pt x="19" y="26"/>
                  </a:cubicBezTo>
                  <a:cubicBezTo>
                    <a:pt x="19" y="24"/>
                    <a:pt x="20" y="23"/>
                    <a:pt x="21" y="21"/>
                  </a:cubicBezTo>
                  <a:cubicBezTo>
                    <a:pt x="22" y="20"/>
                    <a:pt x="24" y="20"/>
                    <a:pt x="26" y="20"/>
                  </a:cubicBezTo>
                  <a:cubicBezTo>
                    <a:pt x="137" y="20"/>
                    <a:pt x="137" y="20"/>
                    <a:pt x="137" y="20"/>
                  </a:cubicBezTo>
                  <a:cubicBezTo>
                    <a:pt x="137" y="64"/>
                    <a:pt x="137" y="64"/>
                    <a:pt x="137" y="64"/>
                  </a:cubicBezTo>
                  <a:cubicBezTo>
                    <a:pt x="137" y="71"/>
                    <a:pt x="140" y="76"/>
                    <a:pt x="143" y="80"/>
                  </a:cubicBezTo>
                  <a:cubicBezTo>
                    <a:pt x="144" y="80"/>
                    <a:pt x="144" y="80"/>
                    <a:pt x="144" y="80"/>
                  </a:cubicBezTo>
                  <a:cubicBezTo>
                    <a:pt x="148" y="84"/>
                    <a:pt x="153" y="87"/>
                    <a:pt x="160" y="87"/>
                  </a:cubicBezTo>
                  <a:cubicBezTo>
                    <a:pt x="205" y="87"/>
                    <a:pt x="205" y="87"/>
                    <a:pt x="205" y="87"/>
                  </a:cubicBezTo>
                  <a:cubicBezTo>
                    <a:pt x="205" y="230"/>
                    <a:pt x="205" y="230"/>
                    <a:pt x="205" y="230"/>
                  </a:cubicBezTo>
                  <a:close/>
                  <a:moveTo>
                    <a:pt x="49" y="107"/>
                  </a:moveTo>
                  <a:cubicBezTo>
                    <a:pt x="49" y="107"/>
                    <a:pt x="49" y="107"/>
                    <a:pt x="49" y="107"/>
                  </a:cubicBezTo>
                  <a:cubicBezTo>
                    <a:pt x="49" y="110"/>
                    <a:pt x="51" y="113"/>
                    <a:pt x="55" y="113"/>
                  </a:cubicBezTo>
                  <a:cubicBezTo>
                    <a:pt x="170" y="113"/>
                    <a:pt x="170" y="113"/>
                    <a:pt x="170" y="113"/>
                  </a:cubicBezTo>
                  <a:cubicBezTo>
                    <a:pt x="173" y="113"/>
                    <a:pt x="175" y="110"/>
                    <a:pt x="175" y="107"/>
                  </a:cubicBezTo>
                  <a:cubicBezTo>
                    <a:pt x="175" y="104"/>
                    <a:pt x="173" y="101"/>
                    <a:pt x="170" y="101"/>
                  </a:cubicBezTo>
                  <a:cubicBezTo>
                    <a:pt x="55" y="101"/>
                    <a:pt x="55" y="101"/>
                    <a:pt x="55" y="101"/>
                  </a:cubicBezTo>
                  <a:cubicBezTo>
                    <a:pt x="51" y="101"/>
                    <a:pt x="49" y="104"/>
                    <a:pt x="49" y="107"/>
                  </a:cubicBezTo>
                  <a:close/>
                  <a:moveTo>
                    <a:pt x="170" y="143"/>
                  </a:moveTo>
                  <a:cubicBezTo>
                    <a:pt x="170" y="143"/>
                    <a:pt x="170" y="143"/>
                    <a:pt x="170" y="143"/>
                  </a:cubicBezTo>
                  <a:cubicBezTo>
                    <a:pt x="55" y="143"/>
                    <a:pt x="55" y="143"/>
                    <a:pt x="55" y="143"/>
                  </a:cubicBezTo>
                  <a:cubicBezTo>
                    <a:pt x="51" y="143"/>
                    <a:pt x="49" y="146"/>
                    <a:pt x="49" y="149"/>
                  </a:cubicBezTo>
                  <a:cubicBezTo>
                    <a:pt x="49" y="152"/>
                    <a:pt x="51" y="155"/>
                    <a:pt x="55" y="155"/>
                  </a:cubicBezTo>
                  <a:cubicBezTo>
                    <a:pt x="170" y="155"/>
                    <a:pt x="170" y="155"/>
                    <a:pt x="170" y="155"/>
                  </a:cubicBezTo>
                  <a:cubicBezTo>
                    <a:pt x="173" y="155"/>
                    <a:pt x="175" y="152"/>
                    <a:pt x="175" y="149"/>
                  </a:cubicBezTo>
                  <a:cubicBezTo>
                    <a:pt x="175" y="146"/>
                    <a:pt x="173" y="143"/>
                    <a:pt x="170" y="143"/>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3" name="Freeform 8">
              <a:extLst>
                <a:ext uri="{FF2B5EF4-FFF2-40B4-BE49-F238E27FC236}">
                  <a16:creationId xmlns:a16="http://schemas.microsoft.com/office/drawing/2014/main" xmlns="" id="{5C6D2897-766F-4A1D-9DAD-331676C58F44}"/>
                </a:ext>
              </a:extLst>
            </p:cNvPr>
            <p:cNvSpPr>
              <a:spLocks noEditPoints="1"/>
            </p:cNvSpPr>
            <p:nvPr/>
          </p:nvSpPr>
          <p:spPr bwMode="auto">
            <a:xfrm>
              <a:off x="6652" y="5516"/>
              <a:ext cx="548" cy="528"/>
            </a:xfrm>
            <a:custGeom>
              <a:avLst/>
              <a:gdLst>
                <a:gd name="T0" fmla="*/ 139 w 258"/>
                <a:gd name="T1" fmla="*/ 8 h 248"/>
                <a:gd name="T2" fmla="*/ 165 w 258"/>
                <a:gd name="T3" fmla="*/ 88 h 248"/>
                <a:gd name="T4" fmla="*/ 248 w 258"/>
                <a:gd name="T5" fmla="*/ 88 h 248"/>
                <a:gd name="T6" fmla="*/ 258 w 258"/>
                <a:gd name="T7" fmla="*/ 97 h 248"/>
                <a:gd name="T8" fmla="*/ 254 w 258"/>
                <a:gd name="T9" fmla="*/ 105 h 248"/>
                <a:gd name="T10" fmla="*/ 254 w 258"/>
                <a:gd name="T11" fmla="*/ 105 h 248"/>
                <a:gd name="T12" fmla="*/ 186 w 258"/>
                <a:gd name="T13" fmla="*/ 154 h 248"/>
                <a:gd name="T14" fmla="*/ 212 w 258"/>
                <a:gd name="T15" fmla="*/ 234 h 248"/>
                <a:gd name="T16" fmla="*/ 206 w 258"/>
                <a:gd name="T17" fmla="*/ 246 h 248"/>
                <a:gd name="T18" fmla="*/ 197 w 258"/>
                <a:gd name="T19" fmla="*/ 245 h 248"/>
                <a:gd name="T20" fmla="*/ 129 w 258"/>
                <a:gd name="T21" fmla="*/ 196 h 248"/>
                <a:gd name="T22" fmla="*/ 62 w 258"/>
                <a:gd name="T23" fmla="*/ 245 h 248"/>
                <a:gd name="T24" fmla="*/ 48 w 258"/>
                <a:gd name="T25" fmla="*/ 243 h 248"/>
                <a:gd name="T26" fmla="*/ 47 w 258"/>
                <a:gd name="T27" fmla="*/ 233 h 248"/>
                <a:gd name="T28" fmla="*/ 73 w 258"/>
                <a:gd name="T29" fmla="*/ 154 h 248"/>
                <a:gd name="T30" fmla="*/ 5 w 258"/>
                <a:gd name="T31" fmla="*/ 105 h 248"/>
                <a:gd name="T32" fmla="*/ 3 w 258"/>
                <a:gd name="T33" fmla="*/ 92 h 248"/>
                <a:gd name="T34" fmla="*/ 11 w 258"/>
                <a:gd name="T35" fmla="*/ 88 h 248"/>
                <a:gd name="T36" fmla="*/ 94 w 258"/>
                <a:gd name="T37" fmla="*/ 88 h 248"/>
                <a:gd name="T38" fmla="*/ 120 w 258"/>
                <a:gd name="T39" fmla="*/ 8 h 248"/>
                <a:gd name="T40" fmla="*/ 132 w 258"/>
                <a:gd name="T41" fmla="*/ 2 h 248"/>
                <a:gd name="T42" fmla="*/ 139 w 258"/>
                <a:gd name="T43" fmla="*/ 8 h 248"/>
                <a:gd name="T44" fmla="*/ 139 w 258"/>
                <a:gd name="T45" fmla="*/ 8 h 248"/>
                <a:gd name="T46" fmla="*/ 148 w 258"/>
                <a:gd name="T47" fmla="*/ 101 h 248"/>
                <a:gd name="T48" fmla="*/ 148 w 258"/>
                <a:gd name="T49" fmla="*/ 101 h 248"/>
                <a:gd name="T50" fmla="*/ 129 w 258"/>
                <a:gd name="T51" fmla="*/ 43 h 248"/>
                <a:gd name="T52" fmla="*/ 111 w 258"/>
                <a:gd name="T53" fmla="*/ 100 h 248"/>
                <a:gd name="T54" fmla="*/ 102 w 258"/>
                <a:gd name="T55" fmla="*/ 107 h 248"/>
                <a:gd name="T56" fmla="*/ 41 w 258"/>
                <a:gd name="T57" fmla="*/ 107 h 248"/>
                <a:gd name="T58" fmla="*/ 90 w 258"/>
                <a:gd name="T59" fmla="*/ 143 h 248"/>
                <a:gd name="T60" fmla="*/ 94 w 258"/>
                <a:gd name="T61" fmla="*/ 154 h 248"/>
                <a:gd name="T62" fmla="*/ 75 w 258"/>
                <a:gd name="T63" fmla="*/ 211 h 248"/>
                <a:gd name="T64" fmla="*/ 123 w 258"/>
                <a:gd name="T65" fmla="*/ 176 h 248"/>
                <a:gd name="T66" fmla="*/ 135 w 258"/>
                <a:gd name="T67" fmla="*/ 175 h 248"/>
                <a:gd name="T68" fmla="*/ 184 w 258"/>
                <a:gd name="T69" fmla="*/ 211 h 248"/>
                <a:gd name="T70" fmla="*/ 165 w 258"/>
                <a:gd name="T71" fmla="*/ 154 h 248"/>
                <a:gd name="T72" fmla="*/ 169 w 258"/>
                <a:gd name="T73" fmla="*/ 143 h 248"/>
                <a:gd name="T74" fmla="*/ 217 w 258"/>
                <a:gd name="T75" fmla="*/ 107 h 248"/>
                <a:gd name="T76" fmla="*/ 158 w 258"/>
                <a:gd name="T77" fmla="*/ 107 h 248"/>
                <a:gd name="T78" fmla="*/ 148 w 258"/>
                <a:gd name="T79" fmla="*/ 10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248">
                  <a:moveTo>
                    <a:pt x="139" y="8"/>
                  </a:moveTo>
                  <a:cubicBezTo>
                    <a:pt x="165" y="88"/>
                    <a:pt x="165" y="88"/>
                    <a:pt x="165" y="88"/>
                  </a:cubicBezTo>
                  <a:cubicBezTo>
                    <a:pt x="248" y="88"/>
                    <a:pt x="248" y="88"/>
                    <a:pt x="248" y="88"/>
                  </a:cubicBezTo>
                  <a:cubicBezTo>
                    <a:pt x="254" y="88"/>
                    <a:pt x="258" y="92"/>
                    <a:pt x="258" y="97"/>
                  </a:cubicBezTo>
                  <a:cubicBezTo>
                    <a:pt x="258" y="101"/>
                    <a:pt x="256" y="104"/>
                    <a:pt x="254" y="105"/>
                  </a:cubicBezTo>
                  <a:cubicBezTo>
                    <a:pt x="254" y="105"/>
                    <a:pt x="254" y="105"/>
                    <a:pt x="254" y="105"/>
                  </a:cubicBezTo>
                  <a:cubicBezTo>
                    <a:pt x="186" y="154"/>
                    <a:pt x="186" y="154"/>
                    <a:pt x="186" y="154"/>
                  </a:cubicBezTo>
                  <a:cubicBezTo>
                    <a:pt x="212" y="234"/>
                    <a:pt x="212" y="234"/>
                    <a:pt x="212" y="234"/>
                  </a:cubicBezTo>
                  <a:cubicBezTo>
                    <a:pt x="214" y="239"/>
                    <a:pt x="211" y="245"/>
                    <a:pt x="206" y="246"/>
                  </a:cubicBezTo>
                  <a:cubicBezTo>
                    <a:pt x="203" y="247"/>
                    <a:pt x="199" y="247"/>
                    <a:pt x="197" y="245"/>
                  </a:cubicBezTo>
                  <a:cubicBezTo>
                    <a:pt x="129" y="196"/>
                    <a:pt x="129" y="196"/>
                    <a:pt x="129" y="196"/>
                  </a:cubicBezTo>
                  <a:cubicBezTo>
                    <a:pt x="62" y="245"/>
                    <a:pt x="62" y="245"/>
                    <a:pt x="62" y="245"/>
                  </a:cubicBezTo>
                  <a:cubicBezTo>
                    <a:pt x="57" y="248"/>
                    <a:pt x="51" y="247"/>
                    <a:pt x="48" y="243"/>
                  </a:cubicBezTo>
                  <a:cubicBezTo>
                    <a:pt x="46" y="240"/>
                    <a:pt x="46" y="236"/>
                    <a:pt x="47" y="233"/>
                  </a:cubicBezTo>
                  <a:cubicBezTo>
                    <a:pt x="73" y="154"/>
                    <a:pt x="73" y="154"/>
                    <a:pt x="73" y="154"/>
                  </a:cubicBezTo>
                  <a:cubicBezTo>
                    <a:pt x="5" y="105"/>
                    <a:pt x="5" y="105"/>
                    <a:pt x="5" y="105"/>
                  </a:cubicBezTo>
                  <a:cubicBezTo>
                    <a:pt x="1" y="102"/>
                    <a:pt x="0" y="96"/>
                    <a:pt x="3" y="92"/>
                  </a:cubicBezTo>
                  <a:cubicBezTo>
                    <a:pt x="5" y="89"/>
                    <a:pt x="8" y="88"/>
                    <a:pt x="11" y="88"/>
                  </a:cubicBezTo>
                  <a:cubicBezTo>
                    <a:pt x="94" y="88"/>
                    <a:pt x="94" y="88"/>
                    <a:pt x="94" y="88"/>
                  </a:cubicBezTo>
                  <a:cubicBezTo>
                    <a:pt x="120" y="8"/>
                    <a:pt x="120" y="8"/>
                    <a:pt x="120" y="8"/>
                  </a:cubicBezTo>
                  <a:cubicBezTo>
                    <a:pt x="122" y="3"/>
                    <a:pt x="127" y="0"/>
                    <a:pt x="132" y="2"/>
                  </a:cubicBezTo>
                  <a:cubicBezTo>
                    <a:pt x="136" y="3"/>
                    <a:pt x="138" y="5"/>
                    <a:pt x="139" y="8"/>
                  </a:cubicBezTo>
                  <a:cubicBezTo>
                    <a:pt x="139" y="8"/>
                    <a:pt x="139" y="8"/>
                    <a:pt x="139" y="8"/>
                  </a:cubicBezTo>
                  <a:close/>
                  <a:moveTo>
                    <a:pt x="148" y="101"/>
                  </a:moveTo>
                  <a:cubicBezTo>
                    <a:pt x="148" y="101"/>
                    <a:pt x="148" y="101"/>
                    <a:pt x="148" y="101"/>
                  </a:cubicBezTo>
                  <a:cubicBezTo>
                    <a:pt x="129" y="43"/>
                    <a:pt x="129" y="43"/>
                    <a:pt x="129" y="43"/>
                  </a:cubicBezTo>
                  <a:cubicBezTo>
                    <a:pt x="111" y="100"/>
                    <a:pt x="111" y="100"/>
                    <a:pt x="111" y="100"/>
                  </a:cubicBezTo>
                  <a:cubicBezTo>
                    <a:pt x="110" y="104"/>
                    <a:pt x="106" y="107"/>
                    <a:pt x="102" y="107"/>
                  </a:cubicBezTo>
                  <a:cubicBezTo>
                    <a:pt x="41" y="107"/>
                    <a:pt x="41" y="107"/>
                    <a:pt x="41" y="107"/>
                  </a:cubicBezTo>
                  <a:cubicBezTo>
                    <a:pt x="90" y="143"/>
                    <a:pt x="90" y="143"/>
                    <a:pt x="90" y="143"/>
                  </a:cubicBezTo>
                  <a:cubicBezTo>
                    <a:pt x="93" y="145"/>
                    <a:pt x="95" y="149"/>
                    <a:pt x="94" y="154"/>
                  </a:cubicBezTo>
                  <a:cubicBezTo>
                    <a:pt x="75" y="211"/>
                    <a:pt x="75" y="211"/>
                    <a:pt x="75" y="211"/>
                  </a:cubicBezTo>
                  <a:cubicBezTo>
                    <a:pt x="123" y="176"/>
                    <a:pt x="123" y="176"/>
                    <a:pt x="123" y="176"/>
                  </a:cubicBezTo>
                  <a:cubicBezTo>
                    <a:pt x="127" y="173"/>
                    <a:pt x="132" y="173"/>
                    <a:pt x="135" y="175"/>
                  </a:cubicBezTo>
                  <a:cubicBezTo>
                    <a:pt x="184" y="211"/>
                    <a:pt x="184" y="211"/>
                    <a:pt x="184" y="211"/>
                  </a:cubicBezTo>
                  <a:cubicBezTo>
                    <a:pt x="165" y="154"/>
                    <a:pt x="165" y="154"/>
                    <a:pt x="165" y="154"/>
                  </a:cubicBezTo>
                  <a:cubicBezTo>
                    <a:pt x="164" y="150"/>
                    <a:pt x="165" y="145"/>
                    <a:pt x="169" y="143"/>
                  </a:cubicBezTo>
                  <a:cubicBezTo>
                    <a:pt x="217" y="107"/>
                    <a:pt x="217" y="107"/>
                    <a:pt x="217" y="107"/>
                  </a:cubicBezTo>
                  <a:cubicBezTo>
                    <a:pt x="158" y="107"/>
                    <a:pt x="158" y="107"/>
                    <a:pt x="158" y="107"/>
                  </a:cubicBezTo>
                  <a:cubicBezTo>
                    <a:pt x="154" y="108"/>
                    <a:pt x="149" y="105"/>
                    <a:pt x="148" y="101"/>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4" name="Freeform 9">
              <a:extLst>
                <a:ext uri="{FF2B5EF4-FFF2-40B4-BE49-F238E27FC236}">
                  <a16:creationId xmlns:a16="http://schemas.microsoft.com/office/drawing/2014/main" xmlns="" id="{E0D8524E-DB56-474F-9A73-64711D14F375}"/>
                </a:ext>
              </a:extLst>
            </p:cNvPr>
            <p:cNvSpPr>
              <a:spLocks noEditPoints="1"/>
            </p:cNvSpPr>
            <p:nvPr/>
          </p:nvSpPr>
          <p:spPr bwMode="auto">
            <a:xfrm>
              <a:off x="12063" y="5834"/>
              <a:ext cx="551" cy="497"/>
            </a:xfrm>
            <a:custGeom>
              <a:avLst/>
              <a:gdLst>
                <a:gd name="T0" fmla="*/ 122 w 259"/>
                <a:gd name="T1" fmla="*/ 229 h 233"/>
                <a:gd name="T2" fmla="*/ 24 w 259"/>
                <a:gd name="T3" fmla="*/ 131 h 233"/>
                <a:gd name="T4" fmla="*/ 3 w 259"/>
                <a:gd name="T5" fmla="*/ 95 h 233"/>
                <a:gd name="T6" fmla="*/ 5 w 259"/>
                <a:gd name="T7" fmla="*/ 56 h 233"/>
                <a:gd name="T8" fmla="*/ 24 w 259"/>
                <a:gd name="T9" fmla="*/ 24 h 233"/>
                <a:gd name="T10" fmla="*/ 56 w 259"/>
                <a:gd name="T11" fmla="*/ 5 h 233"/>
                <a:gd name="T12" fmla="*/ 97 w 259"/>
                <a:gd name="T13" fmla="*/ 4 h 233"/>
                <a:gd name="T14" fmla="*/ 129 w 259"/>
                <a:gd name="T15" fmla="*/ 20 h 233"/>
                <a:gd name="T16" fmla="*/ 162 w 259"/>
                <a:gd name="T17" fmla="*/ 4 h 233"/>
                <a:gd name="T18" fmla="*/ 203 w 259"/>
                <a:gd name="T19" fmla="*/ 5 h 233"/>
                <a:gd name="T20" fmla="*/ 235 w 259"/>
                <a:gd name="T21" fmla="*/ 24 h 233"/>
                <a:gd name="T22" fmla="*/ 254 w 259"/>
                <a:gd name="T23" fmla="*/ 56 h 233"/>
                <a:gd name="T24" fmla="*/ 254 w 259"/>
                <a:gd name="T25" fmla="*/ 56 h 233"/>
                <a:gd name="T26" fmla="*/ 256 w 259"/>
                <a:gd name="T27" fmla="*/ 95 h 233"/>
                <a:gd name="T28" fmla="*/ 235 w 259"/>
                <a:gd name="T29" fmla="*/ 131 h 233"/>
                <a:gd name="T30" fmla="*/ 234 w 259"/>
                <a:gd name="T31" fmla="*/ 131 h 233"/>
                <a:gd name="T32" fmla="*/ 136 w 259"/>
                <a:gd name="T33" fmla="*/ 229 h 233"/>
                <a:gd name="T34" fmla="*/ 123 w 259"/>
                <a:gd name="T35" fmla="*/ 229 h 233"/>
                <a:gd name="T36" fmla="*/ 122 w 259"/>
                <a:gd name="T37" fmla="*/ 229 h 233"/>
                <a:gd name="T38" fmla="*/ 141 w 259"/>
                <a:gd name="T39" fmla="*/ 36 h 233"/>
                <a:gd name="T40" fmla="*/ 141 w 259"/>
                <a:gd name="T41" fmla="*/ 36 h 233"/>
                <a:gd name="T42" fmla="*/ 141 w 259"/>
                <a:gd name="T43" fmla="*/ 36 h 233"/>
                <a:gd name="T44" fmla="*/ 110 w 259"/>
                <a:gd name="T45" fmla="*/ 68 h 233"/>
                <a:gd name="T46" fmla="*/ 101 w 259"/>
                <a:gd name="T47" fmla="*/ 68 h 233"/>
                <a:gd name="T48" fmla="*/ 101 w 259"/>
                <a:gd name="T49" fmla="*/ 60 h 233"/>
                <a:gd name="T50" fmla="*/ 121 w 259"/>
                <a:gd name="T51" fmla="*/ 40 h 233"/>
                <a:gd name="T52" fmla="*/ 121 w 259"/>
                <a:gd name="T53" fmla="*/ 39 h 233"/>
                <a:gd name="T54" fmla="*/ 92 w 259"/>
                <a:gd name="T55" fmla="*/ 23 h 233"/>
                <a:gd name="T56" fmla="*/ 62 w 259"/>
                <a:gd name="T57" fmla="*/ 23 h 233"/>
                <a:gd name="T58" fmla="*/ 38 w 259"/>
                <a:gd name="T59" fmla="*/ 38 h 233"/>
                <a:gd name="T60" fmla="*/ 23 w 259"/>
                <a:gd name="T61" fmla="*/ 62 h 233"/>
                <a:gd name="T62" fmla="*/ 22 w 259"/>
                <a:gd name="T63" fmla="*/ 90 h 233"/>
                <a:gd name="T64" fmla="*/ 38 w 259"/>
                <a:gd name="T65" fmla="*/ 117 h 233"/>
                <a:gd name="T66" fmla="*/ 129 w 259"/>
                <a:gd name="T67" fmla="*/ 208 h 233"/>
                <a:gd name="T68" fmla="*/ 220 w 259"/>
                <a:gd name="T69" fmla="*/ 117 h 233"/>
                <a:gd name="T70" fmla="*/ 221 w 259"/>
                <a:gd name="T71" fmla="*/ 117 h 233"/>
                <a:gd name="T72" fmla="*/ 237 w 259"/>
                <a:gd name="T73" fmla="*/ 90 h 233"/>
                <a:gd name="T74" fmla="*/ 236 w 259"/>
                <a:gd name="T75" fmla="*/ 62 h 233"/>
                <a:gd name="T76" fmla="*/ 236 w 259"/>
                <a:gd name="T77" fmla="*/ 62 h 233"/>
                <a:gd name="T78" fmla="*/ 221 w 259"/>
                <a:gd name="T79" fmla="*/ 38 h 233"/>
                <a:gd name="T80" fmla="*/ 197 w 259"/>
                <a:gd name="T81" fmla="*/ 23 h 233"/>
                <a:gd name="T82" fmla="*/ 167 w 259"/>
                <a:gd name="T83" fmla="*/ 23 h 233"/>
                <a:gd name="T84" fmla="*/ 141 w 259"/>
                <a:gd name="T85" fmla="*/ 3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233">
                  <a:moveTo>
                    <a:pt x="122" y="229"/>
                  </a:moveTo>
                  <a:cubicBezTo>
                    <a:pt x="24" y="131"/>
                    <a:pt x="24" y="131"/>
                    <a:pt x="24" y="131"/>
                  </a:cubicBezTo>
                  <a:cubicBezTo>
                    <a:pt x="14" y="121"/>
                    <a:pt x="7" y="108"/>
                    <a:pt x="3" y="95"/>
                  </a:cubicBezTo>
                  <a:cubicBezTo>
                    <a:pt x="0" y="83"/>
                    <a:pt x="0" y="69"/>
                    <a:pt x="5" y="56"/>
                  </a:cubicBezTo>
                  <a:cubicBezTo>
                    <a:pt x="9" y="44"/>
                    <a:pt x="15" y="33"/>
                    <a:pt x="24" y="24"/>
                  </a:cubicBezTo>
                  <a:cubicBezTo>
                    <a:pt x="33" y="15"/>
                    <a:pt x="44" y="8"/>
                    <a:pt x="56" y="5"/>
                  </a:cubicBezTo>
                  <a:cubicBezTo>
                    <a:pt x="70" y="0"/>
                    <a:pt x="84" y="0"/>
                    <a:pt x="97" y="4"/>
                  </a:cubicBezTo>
                  <a:cubicBezTo>
                    <a:pt x="109" y="7"/>
                    <a:pt x="120" y="12"/>
                    <a:pt x="129" y="20"/>
                  </a:cubicBezTo>
                  <a:cubicBezTo>
                    <a:pt x="139" y="12"/>
                    <a:pt x="150" y="7"/>
                    <a:pt x="162" y="4"/>
                  </a:cubicBezTo>
                  <a:cubicBezTo>
                    <a:pt x="175" y="0"/>
                    <a:pt x="188" y="0"/>
                    <a:pt x="203" y="5"/>
                  </a:cubicBezTo>
                  <a:cubicBezTo>
                    <a:pt x="215" y="9"/>
                    <a:pt x="226" y="15"/>
                    <a:pt x="235" y="24"/>
                  </a:cubicBezTo>
                  <a:cubicBezTo>
                    <a:pt x="243" y="33"/>
                    <a:pt x="250" y="44"/>
                    <a:pt x="254" y="56"/>
                  </a:cubicBezTo>
                  <a:cubicBezTo>
                    <a:pt x="254" y="56"/>
                    <a:pt x="254" y="56"/>
                    <a:pt x="254" y="56"/>
                  </a:cubicBezTo>
                  <a:cubicBezTo>
                    <a:pt x="259" y="69"/>
                    <a:pt x="259" y="83"/>
                    <a:pt x="256" y="95"/>
                  </a:cubicBezTo>
                  <a:cubicBezTo>
                    <a:pt x="252" y="108"/>
                    <a:pt x="245" y="121"/>
                    <a:pt x="235" y="131"/>
                  </a:cubicBezTo>
                  <a:cubicBezTo>
                    <a:pt x="234" y="131"/>
                    <a:pt x="234" y="131"/>
                    <a:pt x="234" y="131"/>
                  </a:cubicBezTo>
                  <a:cubicBezTo>
                    <a:pt x="136" y="229"/>
                    <a:pt x="136" y="229"/>
                    <a:pt x="136" y="229"/>
                  </a:cubicBezTo>
                  <a:cubicBezTo>
                    <a:pt x="133" y="233"/>
                    <a:pt x="126" y="233"/>
                    <a:pt x="123" y="229"/>
                  </a:cubicBezTo>
                  <a:cubicBezTo>
                    <a:pt x="122" y="229"/>
                    <a:pt x="122" y="229"/>
                    <a:pt x="122" y="229"/>
                  </a:cubicBezTo>
                  <a:close/>
                  <a:moveTo>
                    <a:pt x="141" y="36"/>
                  </a:moveTo>
                  <a:cubicBezTo>
                    <a:pt x="141" y="36"/>
                    <a:pt x="141" y="36"/>
                    <a:pt x="141" y="36"/>
                  </a:cubicBezTo>
                  <a:cubicBezTo>
                    <a:pt x="141" y="36"/>
                    <a:pt x="141" y="36"/>
                    <a:pt x="141" y="36"/>
                  </a:cubicBezTo>
                  <a:cubicBezTo>
                    <a:pt x="110" y="68"/>
                    <a:pt x="110" y="68"/>
                    <a:pt x="110" y="68"/>
                  </a:cubicBezTo>
                  <a:cubicBezTo>
                    <a:pt x="107" y="70"/>
                    <a:pt x="104" y="70"/>
                    <a:pt x="101" y="68"/>
                  </a:cubicBezTo>
                  <a:cubicBezTo>
                    <a:pt x="99" y="66"/>
                    <a:pt x="99" y="62"/>
                    <a:pt x="101" y="60"/>
                  </a:cubicBezTo>
                  <a:cubicBezTo>
                    <a:pt x="121" y="40"/>
                    <a:pt x="121" y="40"/>
                    <a:pt x="121" y="40"/>
                  </a:cubicBezTo>
                  <a:cubicBezTo>
                    <a:pt x="121" y="39"/>
                    <a:pt x="121" y="39"/>
                    <a:pt x="121" y="39"/>
                  </a:cubicBezTo>
                  <a:cubicBezTo>
                    <a:pt x="112" y="31"/>
                    <a:pt x="103" y="25"/>
                    <a:pt x="92" y="23"/>
                  </a:cubicBezTo>
                  <a:cubicBezTo>
                    <a:pt x="83" y="20"/>
                    <a:pt x="73" y="20"/>
                    <a:pt x="62" y="23"/>
                  </a:cubicBezTo>
                  <a:cubicBezTo>
                    <a:pt x="53" y="26"/>
                    <a:pt x="45" y="31"/>
                    <a:pt x="38" y="38"/>
                  </a:cubicBezTo>
                  <a:cubicBezTo>
                    <a:pt x="31" y="45"/>
                    <a:pt x="26" y="53"/>
                    <a:pt x="23" y="62"/>
                  </a:cubicBezTo>
                  <a:cubicBezTo>
                    <a:pt x="20" y="72"/>
                    <a:pt x="20" y="81"/>
                    <a:pt x="22" y="90"/>
                  </a:cubicBezTo>
                  <a:cubicBezTo>
                    <a:pt x="25" y="100"/>
                    <a:pt x="31" y="109"/>
                    <a:pt x="38" y="117"/>
                  </a:cubicBezTo>
                  <a:cubicBezTo>
                    <a:pt x="129" y="208"/>
                    <a:pt x="129" y="208"/>
                    <a:pt x="129" y="208"/>
                  </a:cubicBezTo>
                  <a:cubicBezTo>
                    <a:pt x="220" y="117"/>
                    <a:pt x="220" y="117"/>
                    <a:pt x="220" y="117"/>
                  </a:cubicBezTo>
                  <a:cubicBezTo>
                    <a:pt x="221" y="117"/>
                    <a:pt x="221" y="117"/>
                    <a:pt x="221" y="117"/>
                  </a:cubicBezTo>
                  <a:cubicBezTo>
                    <a:pt x="228" y="109"/>
                    <a:pt x="234" y="100"/>
                    <a:pt x="237" y="90"/>
                  </a:cubicBezTo>
                  <a:cubicBezTo>
                    <a:pt x="239" y="81"/>
                    <a:pt x="239" y="72"/>
                    <a:pt x="236" y="62"/>
                  </a:cubicBezTo>
                  <a:cubicBezTo>
                    <a:pt x="236" y="62"/>
                    <a:pt x="236" y="62"/>
                    <a:pt x="236" y="62"/>
                  </a:cubicBezTo>
                  <a:cubicBezTo>
                    <a:pt x="233" y="53"/>
                    <a:pt x="227" y="45"/>
                    <a:pt x="221" y="38"/>
                  </a:cubicBezTo>
                  <a:cubicBezTo>
                    <a:pt x="214" y="32"/>
                    <a:pt x="206" y="26"/>
                    <a:pt x="197" y="23"/>
                  </a:cubicBezTo>
                  <a:cubicBezTo>
                    <a:pt x="186" y="20"/>
                    <a:pt x="176" y="20"/>
                    <a:pt x="167" y="23"/>
                  </a:cubicBezTo>
                  <a:cubicBezTo>
                    <a:pt x="158" y="25"/>
                    <a:pt x="149" y="30"/>
                    <a:pt x="141" y="36"/>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grpSp>
      <p:sp>
        <p:nvSpPr>
          <p:cNvPr id="30" name="矩形 29" descr="e7d195523061f1c003d7160bb3852330e69e1b47c664ea0314E9593E18313AD830F940F1AC53C40C0B8B3D93D4DFF44B590F8D4A945ADE53F5D61968231FCAE157B0D7022AA0681C03E9FB4B1E3862D0C13C109685D0C1F9D9ACA5E10B258C1727924FC3FC0E61468152E413AFD3EDAA03A1BA0B768D2D39A9D26D6009DD7E2AED15C90B1EA11F84">
            <a:extLst>
              <a:ext uri="{FF2B5EF4-FFF2-40B4-BE49-F238E27FC236}">
                <a16:creationId xmlns:a16="http://schemas.microsoft.com/office/drawing/2014/main" xmlns="" id="{9B01A4DF-DEC9-45F3-83DB-ADABD25FE647}"/>
              </a:ext>
            </a:extLst>
          </p:cNvPr>
          <p:cNvSpPr/>
          <p:nvPr/>
        </p:nvSpPr>
        <p:spPr>
          <a:xfrm>
            <a:off x="9133840" y="3713377"/>
            <a:ext cx="2416175" cy="58387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eaLnBrk="1" hangingPunct="1">
              <a:lnSpc>
                <a:spcPct val="170000"/>
              </a:lnSpc>
            </a:pPr>
            <a:r>
              <a:rPr lang="en-US" altLang="zh-CN" sz="1000" dirty="0">
                <a:solidFill>
                  <a:schemeClr val="bg1">
                    <a:lumMod val="50000"/>
                  </a:schemeClr>
                </a:solidFill>
                <a:latin typeface="Source Han Sans CN Medium" panose="020B0500000000000000" pitchFamily="34" charset="-128"/>
                <a:ea typeface="Source Han Sans CN Medium" panose="020B0500000000000000" pitchFamily="34" charset="-128"/>
                <a:sym typeface="+mn-ea"/>
              </a:rPr>
              <a:t>This is a placeholder. You can key in or paste your texts here. </a:t>
            </a:r>
            <a:endParaRPr lang="en-US" altLang="zh-CN" sz="1000" dirty="0">
              <a:solidFill>
                <a:schemeClr val="bg1">
                  <a:lumMod val="50000"/>
                </a:schemeClr>
              </a:solidFill>
              <a:latin typeface="Source Han Sans CN Medium" panose="020B0500000000000000" pitchFamily="34" charset="-128"/>
              <a:ea typeface="Source Han Sans CN Medium" panose="020B0500000000000000" pitchFamily="34" charset="-128"/>
              <a:cs typeface="Segoe UI Semilight" panose="020B0402040204020203" pitchFamily="34" charset="0"/>
              <a:sym typeface="+mn-ea"/>
            </a:endParaRPr>
          </a:p>
        </p:txBody>
      </p:sp>
      <p:sp>
        <p:nvSpPr>
          <p:cNvPr id="34"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spTree>
    <p:extLst>
      <p:ext uri="{BB962C8B-B14F-4D97-AF65-F5344CB8AC3E}">
        <p14:creationId xmlns:p14="http://schemas.microsoft.com/office/powerpoint/2010/main" val="3541497970"/>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500"/>
                                        <p:tgtEl>
                                          <p:spTgt spid="11"/>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right)">
                                      <p:cBhvr>
                                        <p:cTn id="48" dur="500"/>
                                        <p:tgtEl>
                                          <p:spTgt spid="15"/>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7" grpId="0" bldLvl="0" animBg="1"/>
      <p:bldP spid="8" grpId="0" bldLvl="0" animBg="1"/>
      <p:bldP spid="9" grpId="0"/>
      <p:bldP spid="10" grpId="0"/>
      <p:bldP spid="11" grpId="0"/>
      <p:bldP spid="12" grpId="0"/>
      <p:bldP spid="13" grpId="0"/>
      <p:bldP spid="14" grpId="0"/>
      <p:bldP spid="15" grpId="0"/>
      <p:bldP spid="16" grpId="0"/>
      <p:bldP spid="17"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淘宝网Chenying0907出品 37">
            <a:extLst>
              <a:ext uri="{FF2B5EF4-FFF2-40B4-BE49-F238E27FC236}">
                <a16:creationId xmlns:a16="http://schemas.microsoft.com/office/drawing/2014/main" xmlns="" id="{F8BAF455-7BB8-4F28-AF9B-E9DE238BF515}"/>
              </a:ext>
            </a:extLst>
          </p:cNvPr>
          <p:cNvGrpSpPr/>
          <p:nvPr/>
        </p:nvGrpSpPr>
        <p:grpSpPr>
          <a:xfrm>
            <a:off x="0" y="2051652"/>
            <a:ext cx="5689727" cy="3794321"/>
            <a:chOff x="1692164" y="883995"/>
            <a:chExt cx="5356460" cy="3570973"/>
          </a:xfrm>
        </p:grpSpPr>
        <p:graphicFrame>
          <p:nvGraphicFramePr>
            <p:cNvPr id="4" name="图表 3">
              <a:extLst>
                <a:ext uri="{FF2B5EF4-FFF2-40B4-BE49-F238E27FC236}">
                  <a16:creationId xmlns:a16="http://schemas.microsoft.com/office/drawing/2014/main" xmlns="" id="{AA6662E9-0C19-4CE1-8B6A-7A00B727BB4E}"/>
                </a:ext>
              </a:extLst>
            </p:cNvPr>
            <p:cNvGraphicFramePr/>
            <p:nvPr>
              <p:extLst>
                <p:ext uri="{D42A27DB-BD31-4B8C-83A1-F6EECF244321}">
                  <p14:modId xmlns:p14="http://schemas.microsoft.com/office/powerpoint/2010/main" val="3821565281"/>
                </p:ext>
              </p:extLst>
            </p:nvPr>
          </p:nvGraphicFramePr>
          <p:xfrm>
            <a:off x="1692164" y="883995"/>
            <a:ext cx="5356460" cy="3570973"/>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xmlns="" id="{E09643BE-4FE1-4E8D-A88B-BDBF90FFFD9A}"/>
                </a:ext>
              </a:extLst>
            </p:cNvPr>
            <p:cNvGrpSpPr>
              <a:grpSpLocks noChangeAspect="1"/>
            </p:cNvGrpSpPr>
            <p:nvPr/>
          </p:nvGrpSpPr>
          <p:grpSpPr bwMode="auto">
            <a:xfrm>
              <a:off x="4042504" y="2156618"/>
              <a:ext cx="822325" cy="830263"/>
              <a:chOff x="2621" y="1356"/>
              <a:chExt cx="518" cy="523"/>
            </a:xfrm>
            <a:solidFill>
              <a:schemeClr val="accent1"/>
            </a:solidFill>
          </p:grpSpPr>
          <p:sp>
            <p:nvSpPr>
              <p:cNvPr id="7" name="淘宝网Chenying0907出品 5">
                <a:extLst>
                  <a:ext uri="{FF2B5EF4-FFF2-40B4-BE49-F238E27FC236}">
                    <a16:creationId xmlns:a16="http://schemas.microsoft.com/office/drawing/2014/main" xmlns="" id="{6E7E9470-F1A1-42A3-A4A4-1F5A43C7F153}"/>
                  </a:ext>
                </a:extLst>
              </p:cNvPr>
              <p:cNvSpPr>
                <a:spLocks/>
              </p:cNvSpPr>
              <p:nvPr/>
            </p:nvSpPr>
            <p:spPr bwMode="auto">
              <a:xfrm>
                <a:off x="2647" y="1359"/>
                <a:ext cx="226" cy="235"/>
              </a:xfrm>
              <a:custGeom>
                <a:avLst/>
                <a:gdLst>
                  <a:gd name="T0" fmla="*/ 64 w 94"/>
                  <a:gd name="T1" fmla="*/ 94 h 98"/>
                  <a:gd name="T2" fmla="*/ 69 w 94"/>
                  <a:gd name="T3" fmla="*/ 84 h 98"/>
                  <a:gd name="T4" fmla="*/ 69 w 94"/>
                  <a:gd name="T5" fmla="*/ 82 h 98"/>
                  <a:gd name="T6" fmla="*/ 68 w 94"/>
                  <a:gd name="T7" fmla="*/ 81 h 98"/>
                  <a:gd name="T8" fmla="*/ 59 w 94"/>
                  <a:gd name="T9" fmla="*/ 89 h 98"/>
                  <a:gd name="T10" fmla="*/ 64 w 94"/>
                  <a:gd name="T11" fmla="*/ 79 h 98"/>
                  <a:gd name="T12" fmla="*/ 65 w 94"/>
                  <a:gd name="T13" fmla="*/ 77 h 98"/>
                  <a:gd name="T14" fmla="*/ 63 w 94"/>
                  <a:gd name="T15" fmla="*/ 76 h 98"/>
                  <a:gd name="T16" fmla="*/ 55 w 94"/>
                  <a:gd name="T17" fmla="*/ 84 h 98"/>
                  <a:gd name="T18" fmla="*/ 60 w 94"/>
                  <a:gd name="T19" fmla="*/ 74 h 98"/>
                  <a:gd name="T20" fmla="*/ 60 w 94"/>
                  <a:gd name="T21" fmla="*/ 72 h 98"/>
                  <a:gd name="T22" fmla="*/ 59 w 94"/>
                  <a:gd name="T23" fmla="*/ 71 h 98"/>
                  <a:gd name="T24" fmla="*/ 50 w 94"/>
                  <a:gd name="T25" fmla="*/ 79 h 98"/>
                  <a:gd name="T26" fmla="*/ 55 w 94"/>
                  <a:gd name="T27" fmla="*/ 69 h 98"/>
                  <a:gd name="T28" fmla="*/ 54 w 94"/>
                  <a:gd name="T29" fmla="*/ 66 h 98"/>
                  <a:gd name="T30" fmla="*/ 46 w 94"/>
                  <a:gd name="T31" fmla="*/ 74 h 98"/>
                  <a:gd name="T32" fmla="*/ 58 w 94"/>
                  <a:gd name="T33" fmla="*/ 57 h 98"/>
                  <a:gd name="T34" fmla="*/ 58 w 94"/>
                  <a:gd name="T35" fmla="*/ 53 h 98"/>
                  <a:gd name="T36" fmla="*/ 39 w 94"/>
                  <a:gd name="T37" fmla="*/ 67 h 98"/>
                  <a:gd name="T38" fmla="*/ 44 w 94"/>
                  <a:gd name="T39" fmla="*/ 57 h 98"/>
                  <a:gd name="T40" fmla="*/ 44 w 94"/>
                  <a:gd name="T41" fmla="*/ 55 h 98"/>
                  <a:gd name="T42" fmla="*/ 43 w 94"/>
                  <a:gd name="T43" fmla="*/ 54 h 98"/>
                  <a:gd name="T44" fmla="*/ 34 w 94"/>
                  <a:gd name="T45" fmla="*/ 62 h 98"/>
                  <a:gd name="T46" fmla="*/ 40 w 94"/>
                  <a:gd name="T47" fmla="*/ 52 h 98"/>
                  <a:gd name="T48" fmla="*/ 39 w 94"/>
                  <a:gd name="T49" fmla="*/ 49 h 98"/>
                  <a:gd name="T50" fmla="*/ 30 w 94"/>
                  <a:gd name="T51" fmla="*/ 57 h 98"/>
                  <a:gd name="T52" fmla="*/ 35 w 94"/>
                  <a:gd name="T53" fmla="*/ 47 h 98"/>
                  <a:gd name="T54" fmla="*/ 34 w 94"/>
                  <a:gd name="T55" fmla="*/ 44 h 98"/>
                  <a:gd name="T56" fmla="*/ 25 w 94"/>
                  <a:gd name="T57" fmla="*/ 52 h 98"/>
                  <a:gd name="T58" fmla="*/ 31 w 94"/>
                  <a:gd name="T59" fmla="*/ 42 h 98"/>
                  <a:gd name="T60" fmla="*/ 31 w 94"/>
                  <a:gd name="T61" fmla="*/ 41 h 98"/>
                  <a:gd name="T62" fmla="*/ 31 w 94"/>
                  <a:gd name="T63" fmla="*/ 40 h 98"/>
                  <a:gd name="T64" fmla="*/ 29 w 94"/>
                  <a:gd name="T65" fmla="*/ 40 h 98"/>
                  <a:gd name="T66" fmla="*/ 18 w 94"/>
                  <a:gd name="T67" fmla="*/ 44 h 98"/>
                  <a:gd name="T68" fmla="*/ 34 w 94"/>
                  <a:gd name="T69" fmla="*/ 26 h 98"/>
                  <a:gd name="T70" fmla="*/ 14 w 94"/>
                  <a:gd name="T71" fmla="*/ 40 h 98"/>
                  <a:gd name="T72" fmla="*/ 34 w 94"/>
                  <a:gd name="T73" fmla="*/ 6 h 98"/>
                  <a:gd name="T74" fmla="*/ 94 w 94"/>
                  <a:gd name="T75" fmla="*/ 64 h 98"/>
                  <a:gd name="T76" fmla="*/ 32 w 94"/>
                  <a:gd name="T77" fmla="*/ 1 h 98"/>
                  <a:gd name="T78" fmla="*/ 0 w 94"/>
                  <a:gd name="T79" fmla="*/ 31 h 98"/>
                  <a:gd name="T80" fmla="*/ 61 w 94"/>
                  <a:gd name="T8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98">
                    <a:moveTo>
                      <a:pt x="61" y="98"/>
                    </a:moveTo>
                    <a:cubicBezTo>
                      <a:pt x="64" y="94"/>
                      <a:pt x="64" y="94"/>
                      <a:pt x="64" y="94"/>
                    </a:cubicBezTo>
                    <a:cubicBezTo>
                      <a:pt x="61" y="91"/>
                      <a:pt x="61" y="91"/>
                      <a:pt x="61" y="91"/>
                    </a:cubicBezTo>
                    <a:cubicBezTo>
                      <a:pt x="69" y="84"/>
                      <a:pt x="69" y="84"/>
                      <a:pt x="69" y="84"/>
                    </a:cubicBezTo>
                    <a:cubicBezTo>
                      <a:pt x="69" y="83"/>
                      <a:pt x="69" y="83"/>
                      <a:pt x="69" y="83"/>
                    </a:cubicBezTo>
                    <a:cubicBezTo>
                      <a:pt x="69" y="82"/>
                      <a:pt x="69" y="82"/>
                      <a:pt x="69" y="82"/>
                    </a:cubicBezTo>
                    <a:cubicBezTo>
                      <a:pt x="69" y="82"/>
                      <a:pt x="69" y="82"/>
                      <a:pt x="69" y="82"/>
                    </a:cubicBezTo>
                    <a:cubicBezTo>
                      <a:pt x="69" y="81"/>
                      <a:pt x="68" y="81"/>
                      <a:pt x="68" y="81"/>
                    </a:cubicBezTo>
                    <a:cubicBezTo>
                      <a:pt x="67" y="81"/>
                      <a:pt x="67" y="81"/>
                      <a:pt x="67" y="81"/>
                    </a:cubicBezTo>
                    <a:cubicBezTo>
                      <a:pt x="59" y="89"/>
                      <a:pt x="59" y="89"/>
                      <a:pt x="59" y="89"/>
                    </a:cubicBezTo>
                    <a:cubicBezTo>
                      <a:pt x="57" y="86"/>
                      <a:pt x="57" y="86"/>
                      <a:pt x="57" y="86"/>
                    </a:cubicBezTo>
                    <a:cubicBezTo>
                      <a:pt x="64" y="79"/>
                      <a:pt x="64" y="79"/>
                      <a:pt x="64" y="79"/>
                    </a:cubicBezTo>
                    <a:cubicBezTo>
                      <a:pt x="65" y="78"/>
                      <a:pt x="65" y="78"/>
                      <a:pt x="65" y="78"/>
                    </a:cubicBezTo>
                    <a:cubicBezTo>
                      <a:pt x="65" y="77"/>
                      <a:pt x="65" y="77"/>
                      <a:pt x="65" y="77"/>
                    </a:cubicBezTo>
                    <a:cubicBezTo>
                      <a:pt x="64" y="77"/>
                      <a:pt x="64" y="77"/>
                      <a:pt x="64" y="77"/>
                    </a:cubicBezTo>
                    <a:cubicBezTo>
                      <a:pt x="64" y="76"/>
                      <a:pt x="64" y="76"/>
                      <a:pt x="63" y="76"/>
                    </a:cubicBezTo>
                    <a:cubicBezTo>
                      <a:pt x="63" y="76"/>
                      <a:pt x="63" y="76"/>
                      <a:pt x="63" y="76"/>
                    </a:cubicBezTo>
                    <a:cubicBezTo>
                      <a:pt x="55" y="84"/>
                      <a:pt x="55" y="84"/>
                      <a:pt x="55" y="84"/>
                    </a:cubicBezTo>
                    <a:cubicBezTo>
                      <a:pt x="52" y="81"/>
                      <a:pt x="52" y="81"/>
                      <a:pt x="52" y="81"/>
                    </a:cubicBezTo>
                    <a:cubicBezTo>
                      <a:pt x="60" y="74"/>
                      <a:pt x="60" y="74"/>
                      <a:pt x="60" y="74"/>
                    </a:cubicBezTo>
                    <a:cubicBezTo>
                      <a:pt x="60" y="73"/>
                      <a:pt x="60" y="73"/>
                      <a:pt x="60" y="73"/>
                    </a:cubicBezTo>
                    <a:cubicBezTo>
                      <a:pt x="60" y="72"/>
                      <a:pt x="60" y="72"/>
                      <a:pt x="60" y="72"/>
                    </a:cubicBezTo>
                    <a:cubicBezTo>
                      <a:pt x="60" y="72"/>
                      <a:pt x="60" y="72"/>
                      <a:pt x="60" y="72"/>
                    </a:cubicBezTo>
                    <a:cubicBezTo>
                      <a:pt x="60" y="71"/>
                      <a:pt x="59" y="71"/>
                      <a:pt x="59" y="71"/>
                    </a:cubicBezTo>
                    <a:cubicBezTo>
                      <a:pt x="58" y="71"/>
                      <a:pt x="58" y="71"/>
                      <a:pt x="58" y="71"/>
                    </a:cubicBezTo>
                    <a:cubicBezTo>
                      <a:pt x="50" y="79"/>
                      <a:pt x="50" y="79"/>
                      <a:pt x="50" y="79"/>
                    </a:cubicBezTo>
                    <a:cubicBezTo>
                      <a:pt x="48" y="76"/>
                      <a:pt x="48" y="76"/>
                      <a:pt x="48" y="76"/>
                    </a:cubicBezTo>
                    <a:cubicBezTo>
                      <a:pt x="55" y="69"/>
                      <a:pt x="55" y="69"/>
                      <a:pt x="55" y="69"/>
                    </a:cubicBezTo>
                    <a:cubicBezTo>
                      <a:pt x="56" y="68"/>
                      <a:pt x="56" y="67"/>
                      <a:pt x="55" y="67"/>
                    </a:cubicBezTo>
                    <a:cubicBezTo>
                      <a:pt x="55" y="67"/>
                      <a:pt x="55" y="66"/>
                      <a:pt x="54" y="66"/>
                    </a:cubicBezTo>
                    <a:cubicBezTo>
                      <a:pt x="54" y="66"/>
                      <a:pt x="54" y="66"/>
                      <a:pt x="54" y="66"/>
                    </a:cubicBezTo>
                    <a:cubicBezTo>
                      <a:pt x="46" y="74"/>
                      <a:pt x="46" y="74"/>
                      <a:pt x="46" y="74"/>
                    </a:cubicBezTo>
                    <a:cubicBezTo>
                      <a:pt x="43" y="71"/>
                      <a:pt x="43" y="71"/>
                      <a:pt x="43" y="71"/>
                    </a:cubicBezTo>
                    <a:cubicBezTo>
                      <a:pt x="58" y="57"/>
                      <a:pt x="58" y="57"/>
                      <a:pt x="58" y="57"/>
                    </a:cubicBezTo>
                    <a:cubicBezTo>
                      <a:pt x="59" y="56"/>
                      <a:pt x="59" y="55"/>
                      <a:pt x="59" y="55"/>
                    </a:cubicBezTo>
                    <a:cubicBezTo>
                      <a:pt x="59" y="54"/>
                      <a:pt x="59" y="53"/>
                      <a:pt x="58" y="53"/>
                    </a:cubicBezTo>
                    <a:cubicBezTo>
                      <a:pt x="58" y="52"/>
                      <a:pt x="56" y="52"/>
                      <a:pt x="55" y="53"/>
                    </a:cubicBezTo>
                    <a:cubicBezTo>
                      <a:pt x="39" y="67"/>
                      <a:pt x="39" y="67"/>
                      <a:pt x="39" y="67"/>
                    </a:cubicBezTo>
                    <a:cubicBezTo>
                      <a:pt x="36" y="64"/>
                      <a:pt x="36" y="64"/>
                      <a:pt x="36" y="64"/>
                    </a:cubicBezTo>
                    <a:cubicBezTo>
                      <a:pt x="44" y="57"/>
                      <a:pt x="44" y="57"/>
                      <a:pt x="44" y="57"/>
                    </a:cubicBezTo>
                    <a:cubicBezTo>
                      <a:pt x="44" y="56"/>
                      <a:pt x="44" y="56"/>
                      <a:pt x="45" y="56"/>
                    </a:cubicBezTo>
                    <a:cubicBezTo>
                      <a:pt x="44" y="55"/>
                      <a:pt x="44" y="55"/>
                      <a:pt x="44" y="55"/>
                    </a:cubicBezTo>
                    <a:cubicBezTo>
                      <a:pt x="44" y="55"/>
                      <a:pt x="44" y="55"/>
                      <a:pt x="44" y="55"/>
                    </a:cubicBezTo>
                    <a:cubicBezTo>
                      <a:pt x="44" y="54"/>
                      <a:pt x="43" y="54"/>
                      <a:pt x="43" y="54"/>
                    </a:cubicBezTo>
                    <a:cubicBezTo>
                      <a:pt x="42" y="54"/>
                      <a:pt x="42" y="54"/>
                      <a:pt x="42" y="54"/>
                    </a:cubicBezTo>
                    <a:cubicBezTo>
                      <a:pt x="34" y="62"/>
                      <a:pt x="34" y="62"/>
                      <a:pt x="34" y="62"/>
                    </a:cubicBezTo>
                    <a:cubicBezTo>
                      <a:pt x="32" y="59"/>
                      <a:pt x="32" y="59"/>
                      <a:pt x="32" y="59"/>
                    </a:cubicBezTo>
                    <a:cubicBezTo>
                      <a:pt x="40" y="52"/>
                      <a:pt x="40" y="52"/>
                      <a:pt x="40" y="52"/>
                    </a:cubicBezTo>
                    <a:cubicBezTo>
                      <a:pt x="40" y="51"/>
                      <a:pt x="40" y="50"/>
                      <a:pt x="40" y="50"/>
                    </a:cubicBezTo>
                    <a:cubicBezTo>
                      <a:pt x="39" y="49"/>
                      <a:pt x="39" y="49"/>
                      <a:pt x="39" y="49"/>
                    </a:cubicBezTo>
                    <a:cubicBezTo>
                      <a:pt x="38" y="49"/>
                      <a:pt x="38" y="49"/>
                      <a:pt x="38" y="49"/>
                    </a:cubicBezTo>
                    <a:cubicBezTo>
                      <a:pt x="30" y="57"/>
                      <a:pt x="30" y="57"/>
                      <a:pt x="30" y="57"/>
                    </a:cubicBezTo>
                    <a:cubicBezTo>
                      <a:pt x="27" y="54"/>
                      <a:pt x="27" y="54"/>
                      <a:pt x="27" y="54"/>
                    </a:cubicBezTo>
                    <a:cubicBezTo>
                      <a:pt x="35" y="47"/>
                      <a:pt x="35" y="47"/>
                      <a:pt x="35" y="47"/>
                    </a:cubicBezTo>
                    <a:cubicBezTo>
                      <a:pt x="36" y="46"/>
                      <a:pt x="36" y="45"/>
                      <a:pt x="35" y="45"/>
                    </a:cubicBezTo>
                    <a:cubicBezTo>
                      <a:pt x="35" y="44"/>
                      <a:pt x="34" y="44"/>
                      <a:pt x="34" y="44"/>
                    </a:cubicBezTo>
                    <a:cubicBezTo>
                      <a:pt x="33" y="44"/>
                      <a:pt x="33" y="44"/>
                      <a:pt x="33" y="44"/>
                    </a:cubicBezTo>
                    <a:cubicBezTo>
                      <a:pt x="25" y="52"/>
                      <a:pt x="25" y="52"/>
                      <a:pt x="25" y="52"/>
                    </a:cubicBezTo>
                    <a:cubicBezTo>
                      <a:pt x="23" y="49"/>
                      <a:pt x="23" y="49"/>
                      <a:pt x="23" y="49"/>
                    </a:cubicBezTo>
                    <a:cubicBezTo>
                      <a:pt x="31" y="42"/>
                      <a:pt x="31" y="42"/>
                      <a:pt x="31" y="42"/>
                    </a:cubicBezTo>
                    <a:cubicBezTo>
                      <a:pt x="31" y="41"/>
                      <a:pt x="31" y="41"/>
                      <a:pt x="31" y="41"/>
                    </a:cubicBezTo>
                    <a:cubicBezTo>
                      <a:pt x="31" y="41"/>
                      <a:pt x="31" y="41"/>
                      <a:pt x="31" y="41"/>
                    </a:cubicBezTo>
                    <a:cubicBezTo>
                      <a:pt x="31" y="40"/>
                      <a:pt x="31" y="40"/>
                      <a:pt x="31" y="40"/>
                    </a:cubicBezTo>
                    <a:cubicBezTo>
                      <a:pt x="31" y="40"/>
                      <a:pt x="31" y="40"/>
                      <a:pt x="31" y="40"/>
                    </a:cubicBezTo>
                    <a:cubicBezTo>
                      <a:pt x="30" y="40"/>
                      <a:pt x="30" y="39"/>
                      <a:pt x="30" y="39"/>
                    </a:cubicBezTo>
                    <a:cubicBezTo>
                      <a:pt x="29" y="40"/>
                      <a:pt x="29" y="40"/>
                      <a:pt x="29" y="40"/>
                    </a:cubicBezTo>
                    <a:cubicBezTo>
                      <a:pt x="21" y="47"/>
                      <a:pt x="21" y="47"/>
                      <a:pt x="21" y="47"/>
                    </a:cubicBezTo>
                    <a:cubicBezTo>
                      <a:pt x="18" y="44"/>
                      <a:pt x="18" y="44"/>
                      <a:pt x="18" y="44"/>
                    </a:cubicBezTo>
                    <a:cubicBezTo>
                      <a:pt x="33" y="29"/>
                      <a:pt x="33" y="29"/>
                      <a:pt x="33" y="29"/>
                    </a:cubicBezTo>
                    <a:cubicBezTo>
                      <a:pt x="34" y="28"/>
                      <a:pt x="35" y="27"/>
                      <a:pt x="34" y="26"/>
                    </a:cubicBezTo>
                    <a:cubicBezTo>
                      <a:pt x="33" y="25"/>
                      <a:pt x="31" y="25"/>
                      <a:pt x="30" y="26"/>
                    </a:cubicBezTo>
                    <a:cubicBezTo>
                      <a:pt x="14" y="40"/>
                      <a:pt x="14" y="40"/>
                      <a:pt x="14" y="40"/>
                    </a:cubicBezTo>
                    <a:cubicBezTo>
                      <a:pt x="6" y="31"/>
                      <a:pt x="6" y="31"/>
                      <a:pt x="6" y="31"/>
                    </a:cubicBezTo>
                    <a:cubicBezTo>
                      <a:pt x="34" y="6"/>
                      <a:pt x="34" y="6"/>
                      <a:pt x="34" y="6"/>
                    </a:cubicBezTo>
                    <a:cubicBezTo>
                      <a:pt x="91" y="68"/>
                      <a:pt x="91" y="68"/>
                      <a:pt x="91" y="68"/>
                    </a:cubicBezTo>
                    <a:cubicBezTo>
                      <a:pt x="94" y="64"/>
                      <a:pt x="94" y="64"/>
                      <a:pt x="94" y="64"/>
                    </a:cubicBezTo>
                    <a:cubicBezTo>
                      <a:pt x="36" y="1"/>
                      <a:pt x="36" y="1"/>
                      <a:pt x="36" y="1"/>
                    </a:cubicBezTo>
                    <a:cubicBezTo>
                      <a:pt x="35" y="0"/>
                      <a:pt x="33" y="0"/>
                      <a:pt x="32" y="1"/>
                    </a:cubicBezTo>
                    <a:cubicBezTo>
                      <a:pt x="1" y="29"/>
                      <a:pt x="1" y="29"/>
                      <a:pt x="1" y="29"/>
                    </a:cubicBezTo>
                    <a:cubicBezTo>
                      <a:pt x="1" y="30"/>
                      <a:pt x="0" y="30"/>
                      <a:pt x="0" y="31"/>
                    </a:cubicBezTo>
                    <a:cubicBezTo>
                      <a:pt x="0" y="32"/>
                      <a:pt x="0" y="33"/>
                      <a:pt x="1" y="33"/>
                    </a:cubicBezTo>
                    <a:lnTo>
                      <a:pt x="61" y="98"/>
                    </a:lnTo>
                    <a:close/>
                  </a:path>
                </a:pathLst>
              </a:custGeom>
              <a:solidFill>
                <a:srgbClr val="3C8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3199" dirty="0">
                  <a:latin typeface="Source Han Sans CN Medium" panose="020B0500000000000000" pitchFamily="34" charset="-128"/>
                  <a:ea typeface="Source Han Sans CN Medium" panose="020B0500000000000000" pitchFamily="34" charset="-128"/>
                </a:endParaRPr>
              </a:p>
            </p:txBody>
          </p:sp>
          <p:sp>
            <p:nvSpPr>
              <p:cNvPr id="8" name="淘宝网Chenying0907出品 6">
                <a:extLst>
                  <a:ext uri="{FF2B5EF4-FFF2-40B4-BE49-F238E27FC236}">
                    <a16:creationId xmlns:a16="http://schemas.microsoft.com/office/drawing/2014/main" xmlns="" id="{C718F707-3F86-4C3A-B60F-710CF3458C3C}"/>
                  </a:ext>
                </a:extLst>
              </p:cNvPr>
              <p:cNvSpPr>
                <a:spLocks/>
              </p:cNvSpPr>
              <p:nvPr/>
            </p:nvSpPr>
            <p:spPr bwMode="auto">
              <a:xfrm>
                <a:off x="2890" y="1618"/>
                <a:ext cx="249" cy="261"/>
              </a:xfrm>
              <a:custGeom>
                <a:avLst/>
                <a:gdLst>
                  <a:gd name="T0" fmla="*/ 34 w 104"/>
                  <a:gd name="T1" fmla="*/ 0 h 109"/>
                  <a:gd name="T2" fmla="*/ 98 w 104"/>
                  <a:gd name="T3" fmla="*/ 78 h 109"/>
                  <a:gd name="T4" fmla="*/ 64 w 104"/>
                  <a:gd name="T5" fmla="*/ 95 h 109"/>
                  <a:gd name="T6" fmla="*/ 72 w 104"/>
                  <a:gd name="T7" fmla="*/ 87 h 109"/>
                  <a:gd name="T8" fmla="*/ 72 w 104"/>
                  <a:gd name="T9" fmla="*/ 86 h 109"/>
                  <a:gd name="T10" fmla="*/ 70 w 104"/>
                  <a:gd name="T11" fmla="*/ 86 h 109"/>
                  <a:gd name="T12" fmla="*/ 60 w 104"/>
                  <a:gd name="T13" fmla="*/ 90 h 109"/>
                  <a:gd name="T14" fmla="*/ 68 w 104"/>
                  <a:gd name="T15" fmla="*/ 81 h 109"/>
                  <a:gd name="T16" fmla="*/ 66 w 104"/>
                  <a:gd name="T17" fmla="*/ 81 h 109"/>
                  <a:gd name="T18" fmla="*/ 55 w 104"/>
                  <a:gd name="T19" fmla="*/ 86 h 109"/>
                  <a:gd name="T20" fmla="*/ 63 w 104"/>
                  <a:gd name="T21" fmla="*/ 77 h 109"/>
                  <a:gd name="T22" fmla="*/ 63 w 104"/>
                  <a:gd name="T23" fmla="*/ 76 h 109"/>
                  <a:gd name="T24" fmla="*/ 61 w 104"/>
                  <a:gd name="T25" fmla="*/ 76 h 109"/>
                  <a:gd name="T26" fmla="*/ 51 w 104"/>
                  <a:gd name="T27" fmla="*/ 81 h 109"/>
                  <a:gd name="T28" fmla="*/ 59 w 104"/>
                  <a:gd name="T29" fmla="*/ 72 h 109"/>
                  <a:gd name="T30" fmla="*/ 59 w 104"/>
                  <a:gd name="T31" fmla="*/ 71 h 109"/>
                  <a:gd name="T32" fmla="*/ 57 w 104"/>
                  <a:gd name="T33" fmla="*/ 71 h 109"/>
                  <a:gd name="T34" fmla="*/ 46 w 104"/>
                  <a:gd name="T35" fmla="*/ 75 h 109"/>
                  <a:gd name="T36" fmla="*/ 62 w 104"/>
                  <a:gd name="T37" fmla="*/ 59 h 109"/>
                  <a:gd name="T38" fmla="*/ 58 w 104"/>
                  <a:gd name="T39" fmla="*/ 57 h 109"/>
                  <a:gd name="T40" fmla="*/ 39 w 104"/>
                  <a:gd name="T41" fmla="*/ 68 h 109"/>
                  <a:gd name="T42" fmla="*/ 47 w 104"/>
                  <a:gd name="T43" fmla="*/ 60 h 109"/>
                  <a:gd name="T44" fmla="*/ 47 w 104"/>
                  <a:gd name="T45" fmla="*/ 59 h 109"/>
                  <a:gd name="T46" fmla="*/ 45 w 104"/>
                  <a:gd name="T47" fmla="*/ 59 h 109"/>
                  <a:gd name="T48" fmla="*/ 35 w 104"/>
                  <a:gd name="T49" fmla="*/ 63 h 109"/>
                  <a:gd name="T50" fmla="*/ 43 w 104"/>
                  <a:gd name="T51" fmla="*/ 55 h 109"/>
                  <a:gd name="T52" fmla="*/ 43 w 104"/>
                  <a:gd name="T53" fmla="*/ 54 h 109"/>
                  <a:gd name="T54" fmla="*/ 41 w 104"/>
                  <a:gd name="T55" fmla="*/ 54 h 109"/>
                  <a:gd name="T56" fmla="*/ 30 w 104"/>
                  <a:gd name="T57" fmla="*/ 58 h 109"/>
                  <a:gd name="T58" fmla="*/ 38 w 104"/>
                  <a:gd name="T59" fmla="*/ 49 h 109"/>
                  <a:gd name="T60" fmla="*/ 36 w 104"/>
                  <a:gd name="T61" fmla="*/ 49 h 109"/>
                  <a:gd name="T62" fmla="*/ 26 w 104"/>
                  <a:gd name="T63" fmla="*/ 54 h 109"/>
                  <a:gd name="T64" fmla="*/ 34 w 104"/>
                  <a:gd name="T65" fmla="*/ 45 h 109"/>
                  <a:gd name="T66" fmla="*/ 33 w 104"/>
                  <a:gd name="T67" fmla="*/ 44 h 109"/>
                  <a:gd name="T68" fmla="*/ 32 w 104"/>
                  <a:gd name="T69" fmla="*/ 44 h 109"/>
                  <a:gd name="T70" fmla="*/ 21 w 104"/>
                  <a:gd name="T71" fmla="*/ 48 h 109"/>
                  <a:gd name="T72" fmla="*/ 37 w 104"/>
                  <a:gd name="T73" fmla="*/ 32 h 109"/>
                  <a:gd name="T74" fmla="*/ 33 w 104"/>
                  <a:gd name="T75" fmla="*/ 30 h 109"/>
                  <a:gd name="T76" fmla="*/ 14 w 104"/>
                  <a:gd name="T77" fmla="*/ 41 h 109"/>
                  <a:gd name="T78" fmla="*/ 22 w 104"/>
                  <a:gd name="T79" fmla="*/ 33 h 109"/>
                  <a:gd name="T80" fmla="*/ 22 w 104"/>
                  <a:gd name="T81" fmla="*/ 32 h 109"/>
                  <a:gd name="T82" fmla="*/ 21 w 104"/>
                  <a:gd name="T83" fmla="*/ 31 h 109"/>
                  <a:gd name="T84" fmla="*/ 12 w 104"/>
                  <a:gd name="T85" fmla="*/ 39 h 109"/>
                  <a:gd name="T86" fmla="*/ 17 w 104"/>
                  <a:gd name="T87" fmla="*/ 29 h 109"/>
                  <a:gd name="T88" fmla="*/ 18 w 104"/>
                  <a:gd name="T89" fmla="*/ 27 h 109"/>
                  <a:gd name="T90" fmla="*/ 17 w 104"/>
                  <a:gd name="T91" fmla="*/ 27 h 109"/>
                  <a:gd name="T92" fmla="*/ 8 w 104"/>
                  <a:gd name="T93" fmla="*/ 34 h 109"/>
                  <a:gd name="T94" fmla="*/ 0 w 104"/>
                  <a:gd name="T95" fmla="*/ 34 h 109"/>
                  <a:gd name="T96" fmla="*/ 70 w 104"/>
                  <a:gd name="T97" fmla="*/ 109 h 109"/>
                  <a:gd name="T98" fmla="*/ 72 w 104"/>
                  <a:gd name="T99" fmla="*/ 109 h 109"/>
                  <a:gd name="T100" fmla="*/ 104 w 104"/>
                  <a:gd name="T101"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09">
                    <a:moveTo>
                      <a:pt x="103" y="76"/>
                    </a:moveTo>
                    <a:cubicBezTo>
                      <a:pt x="34" y="0"/>
                      <a:pt x="34" y="0"/>
                      <a:pt x="34" y="0"/>
                    </a:cubicBezTo>
                    <a:cubicBezTo>
                      <a:pt x="30" y="4"/>
                      <a:pt x="30" y="4"/>
                      <a:pt x="30" y="4"/>
                    </a:cubicBezTo>
                    <a:cubicBezTo>
                      <a:pt x="98" y="78"/>
                      <a:pt x="98" y="78"/>
                      <a:pt x="98" y="78"/>
                    </a:cubicBezTo>
                    <a:cubicBezTo>
                      <a:pt x="71" y="103"/>
                      <a:pt x="71" y="103"/>
                      <a:pt x="71" y="103"/>
                    </a:cubicBezTo>
                    <a:cubicBezTo>
                      <a:pt x="64" y="95"/>
                      <a:pt x="64" y="95"/>
                      <a:pt x="64" y="95"/>
                    </a:cubicBezTo>
                    <a:cubicBezTo>
                      <a:pt x="72" y="88"/>
                      <a:pt x="72" y="88"/>
                      <a:pt x="72" y="88"/>
                    </a:cubicBezTo>
                    <a:cubicBezTo>
                      <a:pt x="72" y="88"/>
                      <a:pt x="72" y="88"/>
                      <a:pt x="72" y="87"/>
                    </a:cubicBezTo>
                    <a:cubicBezTo>
                      <a:pt x="72" y="86"/>
                      <a:pt x="72" y="86"/>
                      <a:pt x="72" y="86"/>
                    </a:cubicBezTo>
                    <a:cubicBezTo>
                      <a:pt x="72" y="86"/>
                      <a:pt x="72" y="86"/>
                      <a:pt x="72" y="86"/>
                    </a:cubicBezTo>
                    <a:cubicBezTo>
                      <a:pt x="72" y="86"/>
                      <a:pt x="71" y="86"/>
                      <a:pt x="71" y="86"/>
                    </a:cubicBezTo>
                    <a:cubicBezTo>
                      <a:pt x="70" y="86"/>
                      <a:pt x="70" y="86"/>
                      <a:pt x="70" y="86"/>
                    </a:cubicBezTo>
                    <a:cubicBezTo>
                      <a:pt x="62" y="93"/>
                      <a:pt x="62" y="93"/>
                      <a:pt x="62" y="93"/>
                    </a:cubicBezTo>
                    <a:cubicBezTo>
                      <a:pt x="60" y="90"/>
                      <a:pt x="60" y="90"/>
                      <a:pt x="60" y="90"/>
                    </a:cubicBezTo>
                    <a:cubicBezTo>
                      <a:pt x="67" y="83"/>
                      <a:pt x="67" y="83"/>
                      <a:pt x="67" y="83"/>
                    </a:cubicBezTo>
                    <a:cubicBezTo>
                      <a:pt x="68" y="83"/>
                      <a:pt x="68" y="82"/>
                      <a:pt x="68" y="81"/>
                    </a:cubicBezTo>
                    <a:cubicBezTo>
                      <a:pt x="67" y="81"/>
                      <a:pt x="67" y="81"/>
                      <a:pt x="66" y="81"/>
                    </a:cubicBezTo>
                    <a:cubicBezTo>
                      <a:pt x="66" y="81"/>
                      <a:pt x="66" y="81"/>
                      <a:pt x="66" y="81"/>
                    </a:cubicBezTo>
                    <a:cubicBezTo>
                      <a:pt x="58" y="88"/>
                      <a:pt x="58" y="88"/>
                      <a:pt x="58" y="88"/>
                    </a:cubicBezTo>
                    <a:cubicBezTo>
                      <a:pt x="55" y="86"/>
                      <a:pt x="55" y="86"/>
                      <a:pt x="55" y="86"/>
                    </a:cubicBezTo>
                    <a:cubicBezTo>
                      <a:pt x="63" y="78"/>
                      <a:pt x="63" y="78"/>
                      <a:pt x="63" y="78"/>
                    </a:cubicBezTo>
                    <a:cubicBezTo>
                      <a:pt x="63" y="78"/>
                      <a:pt x="63" y="78"/>
                      <a:pt x="63" y="77"/>
                    </a:cubicBezTo>
                    <a:cubicBezTo>
                      <a:pt x="63" y="77"/>
                      <a:pt x="63" y="77"/>
                      <a:pt x="63" y="77"/>
                    </a:cubicBezTo>
                    <a:cubicBezTo>
                      <a:pt x="63" y="76"/>
                      <a:pt x="63" y="76"/>
                      <a:pt x="63" y="76"/>
                    </a:cubicBezTo>
                    <a:cubicBezTo>
                      <a:pt x="63" y="76"/>
                      <a:pt x="62" y="76"/>
                      <a:pt x="62" y="76"/>
                    </a:cubicBezTo>
                    <a:cubicBezTo>
                      <a:pt x="61" y="76"/>
                      <a:pt x="61" y="76"/>
                      <a:pt x="61" y="76"/>
                    </a:cubicBezTo>
                    <a:cubicBezTo>
                      <a:pt x="53" y="83"/>
                      <a:pt x="53" y="83"/>
                      <a:pt x="53" y="83"/>
                    </a:cubicBezTo>
                    <a:cubicBezTo>
                      <a:pt x="51" y="81"/>
                      <a:pt x="51" y="81"/>
                      <a:pt x="51" y="81"/>
                    </a:cubicBezTo>
                    <a:cubicBezTo>
                      <a:pt x="58" y="73"/>
                      <a:pt x="58" y="73"/>
                      <a:pt x="58" y="73"/>
                    </a:cubicBezTo>
                    <a:cubicBezTo>
                      <a:pt x="59" y="73"/>
                      <a:pt x="59" y="73"/>
                      <a:pt x="59" y="72"/>
                    </a:cubicBezTo>
                    <a:cubicBezTo>
                      <a:pt x="59" y="72"/>
                      <a:pt x="59" y="72"/>
                      <a:pt x="59" y="72"/>
                    </a:cubicBezTo>
                    <a:cubicBezTo>
                      <a:pt x="59" y="71"/>
                      <a:pt x="59" y="71"/>
                      <a:pt x="59" y="71"/>
                    </a:cubicBezTo>
                    <a:cubicBezTo>
                      <a:pt x="58" y="71"/>
                      <a:pt x="58" y="71"/>
                      <a:pt x="57" y="71"/>
                    </a:cubicBezTo>
                    <a:cubicBezTo>
                      <a:pt x="57" y="71"/>
                      <a:pt x="57" y="71"/>
                      <a:pt x="57" y="71"/>
                    </a:cubicBezTo>
                    <a:cubicBezTo>
                      <a:pt x="49" y="79"/>
                      <a:pt x="49" y="79"/>
                      <a:pt x="49" y="79"/>
                    </a:cubicBezTo>
                    <a:cubicBezTo>
                      <a:pt x="46" y="75"/>
                      <a:pt x="46" y="75"/>
                      <a:pt x="46" y="75"/>
                    </a:cubicBezTo>
                    <a:cubicBezTo>
                      <a:pt x="61" y="61"/>
                      <a:pt x="61" y="61"/>
                      <a:pt x="61" y="61"/>
                    </a:cubicBezTo>
                    <a:cubicBezTo>
                      <a:pt x="62" y="61"/>
                      <a:pt x="62" y="60"/>
                      <a:pt x="62" y="59"/>
                    </a:cubicBezTo>
                    <a:cubicBezTo>
                      <a:pt x="62" y="58"/>
                      <a:pt x="62" y="58"/>
                      <a:pt x="61" y="57"/>
                    </a:cubicBezTo>
                    <a:cubicBezTo>
                      <a:pt x="60" y="56"/>
                      <a:pt x="59" y="56"/>
                      <a:pt x="58" y="57"/>
                    </a:cubicBezTo>
                    <a:cubicBezTo>
                      <a:pt x="42" y="71"/>
                      <a:pt x="42" y="71"/>
                      <a:pt x="42" y="71"/>
                    </a:cubicBezTo>
                    <a:cubicBezTo>
                      <a:pt x="39" y="68"/>
                      <a:pt x="39" y="68"/>
                      <a:pt x="39" y="68"/>
                    </a:cubicBezTo>
                    <a:cubicBezTo>
                      <a:pt x="47" y="61"/>
                      <a:pt x="47" y="61"/>
                      <a:pt x="47" y="61"/>
                    </a:cubicBezTo>
                    <a:cubicBezTo>
                      <a:pt x="47" y="61"/>
                      <a:pt x="47" y="60"/>
                      <a:pt x="47" y="60"/>
                    </a:cubicBezTo>
                    <a:cubicBezTo>
                      <a:pt x="47" y="59"/>
                      <a:pt x="47" y="59"/>
                      <a:pt x="47" y="59"/>
                    </a:cubicBezTo>
                    <a:cubicBezTo>
                      <a:pt x="47" y="59"/>
                      <a:pt x="47" y="59"/>
                      <a:pt x="47" y="59"/>
                    </a:cubicBezTo>
                    <a:cubicBezTo>
                      <a:pt x="47" y="59"/>
                      <a:pt x="46" y="59"/>
                      <a:pt x="46" y="59"/>
                    </a:cubicBezTo>
                    <a:cubicBezTo>
                      <a:pt x="45" y="59"/>
                      <a:pt x="45" y="59"/>
                      <a:pt x="45" y="59"/>
                    </a:cubicBezTo>
                    <a:cubicBezTo>
                      <a:pt x="37" y="66"/>
                      <a:pt x="37" y="66"/>
                      <a:pt x="37" y="66"/>
                    </a:cubicBezTo>
                    <a:cubicBezTo>
                      <a:pt x="35" y="63"/>
                      <a:pt x="35" y="63"/>
                      <a:pt x="35" y="63"/>
                    </a:cubicBezTo>
                    <a:cubicBezTo>
                      <a:pt x="42" y="56"/>
                      <a:pt x="42" y="56"/>
                      <a:pt x="42" y="56"/>
                    </a:cubicBezTo>
                    <a:cubicBezTo>
                      <a:pt x="43" y="56"/>
                      <a:pt x="43" y="56"/>
                      <a:pt x="43" y="55"/>
                    </a:cubicBezTo>
                    <a:cubicBezTo>
                      <a:pt x="43" y="54"/>
                      <a:pt x="43" y="54"/>
                      <a:pt x="43" y="54"/>
                    </a:cubicBezTo>
                    <a:cubicBezTo>
                      <a:pt x="43" y="54"/>
                      <a:pt x="43" y="54"/>
                      <a:pt x="43" y="54"/>
                    </a:cubicBezTo>
                    <a:cubicBezTo>
                      <a:pt x="42" y="54"/>
                      <a:pt x="42" y="54"/>
                      <a:pt x="41" y="54"/>
                    </a:cubicBezTo>
                    <a:cubicBezTo>
                      <a:pt x="41" y="54"/>
                      <a:pt x="41" y="54"/>
                      <a:pt x="41" y="54"/>
                    </a:cubicBezTo>
                    <a:cubicBezTo>
                      <a:pt x="33" y="61"/>
                      <a:pt x="33" y="61"/>
                      <a:pt x="33" y="61"/>
                    </a:cubicBezTo>
                    <a:cubicBezTo>
                      <a:pt x="30" y="58"/>
                      <a:pt x="30" y="58"/>
                      <a:pt x="30" y="58"/>
                    </a:cubicBezTo>
                    <a:cubicBezTo>
                      <a:pt x="38" y="51"/>
                      <a:pt x="38" y="51"/>
                      <a:pt x="38" y="51"/>
                    </a:cubicBezTo>
                    <a:cubicBezTo>
                      <a:pt x="39" y="51"/>
                      <a:pt x="39" y="50"/>
                      <a:pt x="38" y="49"/>
                    </a:cubicBezTo>
                    <a:cubicBezTo>
                      <a:pt x="38" y="49"/>
                      <a:pt x="37" y="49"/>
                      <a:pt x="37" y="49"/>
                    </a:cubicBezTo>
                    <a:cubicBezTo>
                      <a:pt x="36" y="49"/>
                      <a:pt x="36" y="49"/>
                      <a:pt x="36" y="49"/>
                    </a:cubicBezTo>
                    <a:cubicBezTo>
                      <a:pt x="28" y="56"/>
                      <a:pt x="28" y="56"/>
                      <a:pt x="28" y="56"/>
                    </a:cubicBezTo>
                    <a:cubicBezTo>
                      <a:pt x="26" y="54"/>
                      <a:pt x="26" y="54"/>
                      <a:pt x="26" y="54"/>
                    </a:cubicBezTo>
                    <a:cubicBezTo>
                      <a:pt x="33" y="46"/>
                      <a:pt x="33" y="46"/>
                      <a:pt x="33" y="46"/>
                    </a:cubicBezTo>
                    <a:cubicBezTo>
                      <a:pt x="34" y="46"/>
                      <a:pt x="34" y="46"/>
                      <a:pt x="34" y="45"/>
                    </a:cubicBezTo>
                    <a:cubicBezTo>
                      <a:pt x="34" y="45"/>
                      <a:pt x="34" y="45"/>
                      <a:pt x="34" y="45"/>
                    </a:cubicBezTo>
                    <a:cubicBezTo>
                      <a:pt x="33" y="44"/>
                      <a:pt x="33" y="44"/>
                      <a:pt x="33" y="44"/>
                    </a:cubicBezTo>
                    <a:cubicBezTo>
                      <a:pt x="33" y="44"/>
                      <a:pt x="33" y="44"/>
                      <a:pt x="32" y="44"/>
                    </a:cubicBezTo>
                    <a:cubicBezTo>
                      <a:pt x="32" y="44"/>
                      <a:pt x="32" y="44"/>
                      <a:pt x="32" y="44"/>
                    </a:cubicBezTo>
                    <a:cubicBezTo>
                      <a:pt x="24" y="51"/>
                      <a:pt x="24" y="51"/>
                      <a:pt x="24" y="51"/>
                    </a:cubicBezTo>
                    <a:cubicBezTo>
                      <a:pt x="21" y="48"/>
                      <a:pt x="21" y="48"/>
                      <a:pt x="21" y="48"/>
                    </a:cubicBezTo>
                    <a:cubicBezTo>
                      <a:pt x="36" y="34"/>
                      <a:pt x="36" y="34"/>
                      <a:pt x="36" y="34"/>
                    </a:cubicBezTo>
                    <a:cubicBezTo>
                      <a:pt x="37" y="33"/>
                      <a:pt x="37" y="33"/>
                      <a:pt x="37" y="32"/>
                    </a:cubicBezTo>
                    <a:cubicBezTo>
                      <a:pt x="37" y="31"/>
                      <a:pt x="37" y="31"/>
                      <a:pt x="36" y="30"/>
                    </a:cubicBezTo>
                    <a:cubicBezTo>
                      <a:pt x="35" y="29"/>
                      <a:pt x="34" y="29"/>
                      <a:pt x="33" y="30"/>
                    </a:cubicBezTo>
                    <a:cubicBezTo>
                      <a:pt x="17" y="44"/>
                      <a:pt x="17" y="44"/>
                      <a:pt x="17" y="44"/>
                    </a:cubicBezTo>
                    <a:cubicBezTo>
                      <a:pt x="14" y="41"/>
                      <a:pt x="14" y="41"/>
                      <a:pt x="14" y="41"/>
                    </a:cubicBezTo>
                    <a:cubicBezTo>
                      <a:pt x="22" y="34"/>
                      <a:pt x="22" y="34"/>
                      <a:pt x="22" y="34"/>
                    </a:cubicBezTo>
                    <a:cubicBezTo>
                      <a:pt x="22" y="33"/>
                      <a:pt x="22" y="33"/>
                      <a:pt x="22" y="33"/>
                    </a:cubicBezTo>
                    <a:cubicBezTo>
                      <a:pt x="22" y="33"/>
                      <a:pt x="22" y="33"/>
                      <a:pt x="22" y="33"/>
                    </a:cubicBezTo>
                    <a:cubicBezTo>
                      <a:pt x="22" y="32"/>
                      <a:pt x="22" y="32"/>
                      <a:pt x="22" y="32"/>
                    </a:cubicBezTo>
                    <a:cubicBezTo>
                      <a:pt x="22" y="32"/>
                      <a:pt x="22" y="32"/>
                      <a:pt x="22" y="32"/>
                    </a:cubicBezTo>
                    <a:cubicBezTo>
                      <a:pt x="22" y="32"/>
                      <a:pt x="21" y="31"/>
                      <a:pt x="21" y="31"/>
                    </a:cubicBezTo>
                    <a:cubicBezTo>
                      <a:pt x="20" y="32"/>
                      <a:pt x="20" y="32"/>
                      <a:pt x="20" y="32"/>
                    </a:cubicBezTo>
                    <a:cubicBezTo>
                      <a:pt x="12" y="39"/>
                      <a:pt x="12" y="39"/>
                      <a:pt x="12" y="39"/>
                    </a:cubicBezTo>
                    <a:cubicBezTo>
                      <a:pt x="10" y="36"/>
                      <a:pt x="10" y="36"/>
                      <a:pt x="10" y="36"/>
                    </a:cubicBezTo>
                    <a:cubicBezTo>
                      <a:pt x="17" y="29"/>
                      <a:pt x="17" y="29"/>
                      <a:pt x="17" y="29"/>
                    </a:cubicBezTo>
                    <a:cubicBezTo>
                      <a:pt x="18" y="29"/>
                      <a:pt x="18" y="28"/>
                      <a:pt x="18" y="28"/>
                    </a:cubicBezTo>
                    <a:cubicBezTo>
                      <a:pt x="18" y="27"/>
                      <a:pt x="18" y="27"/>
                      <a:pt x="18" y="27"/>
                    </a:cubicBezTo>
                    <a:cubicBezTo>
                      <a:pt x="18" y="27"/>
                      <a:pt x="18" y="27"/>
                      <a:pt x="18" y="27"/>
                    </a:cubicBezTo>
                    <a:cubicBezTo>
                      <a:pt x="17" y="27"/>
                      <a:pt x="17" y="27"/>
                      <a:pt x="17" y="27"/>
                    </a:cubicBezTo>
                    <a:cubicBezTo>
                      <a:pt x="16" y="27"/>
                      <a:pt x="16" y="27"/>
                      <a:pt x="16" y="27"/>
                    </a:cubicBezTo>
                    <a:cubicBezTo>
                      <a:pt x="8" y="34"/>
                      <a:pt x="8" y="34"/>
                      <a:pt x="8" y="34"/>
                    </a:cubicBezTo>
                    <a:cubicBezTo>
                      <a:pt x="4" y="30"/>
                      <a:pt x="4" y="30"/>
                      <a:pt x="4" y="30"/>
                    </a:cubicBezTo>
                    <a:cubicBezTo>
                      <a:pt x="0" y="34"/>
                      <a:pt x="0" y="34"/>
                      <a:pt x="0" y="34"/>
                    </a:cubicBezTo>
                    <a:cubicBezTo>
                      <a:pt x="68" y="109"/>
                      <a:pt x="68" y="109"/>
                      <a:pt x="68" y="109"/>
                    </a:cubicBezTo>
                    <a:cubicBezTo>
                      <a:pt x="69" y="109"/>
                      <a:pt x="70" y="109"/>
                      <a:pt x="70" y="109"/>
                    </a:cubicBezTo>
                    <a:cubicBezTo>
                      <a:pt x="70" y="109"/>
                      <a:pt x="70" y="109"/>
                      <a:pt x="70" y="109"/>
                    </a:cubicBezTo>
                    <a:cubicBezTo>
                      <a:pt x="71" y="109"/>
                      <a:pt x="72" y="109"/>
                      <a:pt x="72" y="109"/>
                    </a:cubicBezTo>
                    <a:cubicBezTo>
                      <a:pt x="103" y="80"/>
                      <a:pt x="103" y="80"/>
                      <a:pt x="103" y="80"/>
                    </a:cubicBezTo>
                    <a:cubicBezTo>
                      <a:pt x="104" y="80"/>
                      <a:pt x="104" y="79"/>
                      <a:pt x="104" y="78"/>
                    </a:cubicBezTo>
                    <a:cubicBezTo>
                      <a:pt x="104" y="78"/>
                      <a:pt x="104" y="77"/>
                      <a:pt x="103" y="76"/>
                    </a:cubicBezTo>
                    <a:close/>
                  </a:path>
                </a:pathLst>
              </a:custGeom>
              <a:solidFill>
                <a:srgbClr val="3C8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3199" dirty="0">
                  <a:latin typeface="Source Han Sans CN Medium" panose="020B0500000000000000" pitchFamily="34" charset="-128"/>
                  <a:ea typeface="Source Han Sans CN Medium" panose="020B0500000000000000" pitchFamily="34" charset="-128"/>
                </a:endParaRPr>
              </a:p>
            </p:txBody>
          </p:sp>
          <p:sp>
            <p:nvSpPr>
              <p:cNvPr id="9" name="淘宝网Chenying0907出品 7">
                <a:extLst>
                  <a:ext uri="{FF2B5EF4-FFF2-40B4-BE49-F238E27FC236}">
                    <a16:creationId xmlns:a16="http://schemas.microsoft.com/office/drawing/2014/main" xmlns="" id="{C1EF021C-2769-427B-9A6B-06D9AA8306A5}"/>
                  </a:ext>
                </a:extLst>
              </p:cNvPr>
              <p:cNvSpPr>
                <a:spLocks noEditPoints="1"/>
              </p:cNvSpPr>
              <p:nvPr/>
            </p:nvSpPr>
            <p:spPr bwMode="auto">
              <a:xfrm>
                <a:off x="2621" y="1356"/>
                <a:ext cx="508" cy="513"/>
              </a:xfrm>
              <a:custGeom>
                <a:avLst/>
                <a:gdLst>
                  <a:gd name="T0" fmla="*/ 211 w 212"/>
                  <a:gd name="T1" fmla="*/ 33 h 214"/>
                  <a:gd name="T2" fmla="*/ 181 w 212"/>
                  <a:gd name="T3" fmla="*/ 2 h 214"/>
                  <a:gd name="T4" fmla="*/ 175 w 212"/>
                  <a:gd name="T5" fmla="*/ 2 h 214"/>
                  <a:gd name="T6" fmla="*/ 36 w 212"/>
                  <a:gd name="T7" fmla="*/ 139 h 214"/>
                  <a:gd name="T8" fmla="*/ 1 w 212"/>
                  <a:gd name="T9" fmla="*/ 207 h 214"/>
                  <a:gd name="T10" fmla="*/ 2 w 212"/>
                  <a:gd name="T11" fmla="*/ 212 h 214"/>
                  <a:gd name="T12" fmla="*/ 5 w 212"/>
                  <a:gd name="T13" fmla="*/ 214 h 214"/>
                  <a:gd name="T14" fmla="*/ 7 w 212"/>
                  <a:gd name="T15" fmla="*/ 213 h 214"/>
                  <a:gd name="T16" fmla="*/ 73 w 212"/>
                  <a:gd name="T17" fmla="*/ 176 h 214"/>
                  <a:gd name="T18" fmla="*/ 74 w 212"/>
                  <a:gd name="T19" fmla="*/ 175 h 214"/>
                  <a:gd name="T20" fmla="*/ 211 w 212"/>
                  <a:gd name="T21" fmla="*/ 39 h 214"/>
                  <a:gd name="T22" fmla="*/ 211 w 212"/>
                  <a:gd name="T23" fmla="*/ 33 h 214"/>
                  <a:gd name="T24" fmla="*/ 178 w 212"/>
                  <a:gd name="T25" fmla="*/ 11 h 214"/>
                  <a:gd name="T26" fmla="*/ 191 w 212"/>
                  <a:gd name="T27" fmla="*/ 25 h 214"/>
                  <a:gd name="T28" fmla="*/ 67 w 212"/>
                  <a:gd name="T29" fmla="*/ 148 h 214"/>
                  <a:gd name="T30" fmla="*/ 53 w 212"/>
                  <a:gd name="T31" fmla="*/ 135 h 214"/>
                  <a:gd name="T32" fmla="*/ 178 w 212"/>
                  <a:gd name="T33" fmla="*/ 11 h 214"/>
                  <a:gd name="T34" fmla="*/ 68 w 212"/>
                  <a:gd name="T35" fmla="*/ 169 h 214"/>
                  <a:gd name="T36" fmla="*/ 39 w 212"/>
                  <a:gd name="T37" fmla="*/ 185 h 214"/>
                  <a:gd name="T38" fmla="*/ 28 w 212"/>
                  <a:gd name="T39" fmla="*/ 174 h 214"/>
                  <a:gd name="T40" fmla="*/ 43 w 212"/>
                  <a:gd name="T41" fmla="*/ 145 h 214"/>
                  <a:gd name="T42" fmla="*/ 51 w 212"/>
                  <a:gd name="T43" fmla="*/ 138 h 214"/>
                  <a:gd name="T44" fmla="*/ 75 w 212"/>
                  <a:gd name="T45" fmla="*/ 162 h 214"/>
                  <a:gd name="T46" fmla="*/ 68 w 212"/>
                  <a:gd name="T47" fmla="*/ 169 h 214"/>
                  <a:gd name="T48" fmla="*/ 78 w 212"/>
                  <a:gd name="T49" fmla="*/ 159 h 214"/>
                  <a:gd name="T50" fmla="*/ 69 w 212"/>
                  <a:gd name="T51" fmla="*/ 151 h 214"/>
                  <a:gd name="T52" fmla="*/ 194 w 212"/>
                  <a:gd name="T53" fmla="*/ 28 h 214"/>
                  <a:gd name="T54" fmla="*/ 201 w 212"/>
                  <a:gd name="T55" fmla="*/ 36 h 214"/>
                  <a:gd name="T56" fmla="*/ 78 w 212"/>
                  <a:gd name="T57" fmla="*/ 15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2" h="214">
                    <a:moveTo>
                      <a:pt x="211" y="33"/>
                    </a:moveTo>
                    <a:cubicBezTo>
                      <a:pt x="181" y="2"/>
                      <a:pt x="181" y="2"/>
                      <a:pt x="181" y="2"/>
                    </a:cubicBezTo>
                    <a:cubicBezTo>
                      <a:pt x="180" y="0"/>
                      <a:pt x="176" y="0"/>
                      <a:pt x="175" y="2"/>
                    </a:cubicBezTo>
                    <a:cubicBezTo>
                      <a:pt x="36" y="139"/>
                      <a:pt x="36" y="139"/>
                      <a:pt x="36" y="139"/>
                    </a:cubicBezTo>
                    <a:cubicBezTo>
                      <a:pt x="1" y="207"/>
                      <a:pt x="1" y="207"/>
                      <a:pt x="1" y="207"/>
                    </a:cubicBezTo>
                    <a:cubicBezTo>
                      <a:pt x="0" y="209"/>
                      <a:pt x="0" y="211"/>
                      <a:pt x="2" y="212"/>
                    </a:cubicBezTo>
                    <a:cubicBezTo>
                      <a:pt x="3" y="213"/>
                      <a:pt x="4" y="214"/>
                      <a:pt x="5" y="214"/>
                    </a:cubicBezTo>
                    <a:cubicBezTo>
                      <a:pt x="6" y="214"/>
                      <a:pt x="6" y="213"/>
                      <a:pt x="7" y="213"/>
                    </a:cubicBezTo>
                    <a:cubicBezTo>
                      <a:pt x="73" y="176"/>
                      <a:pt x="73" y="176"/>
                      <a:pt x="73" y="176"/>
                    </a:cubicBezTo>
                    <a:cubicBezTo>
                      <a:pt x="74" y="175"/>
                      <a:pt x="74" y="175"/>
                      <a:pt x="74" y="175"/>
                    </a:cubicBezTo>
                    <a:cubicBezTo>
                      <a:pt x="211" y="39"/>
                      <a:pt x="211" y="39"/>
                      <a:pt x="211" y="39"/>
                    </a:cubicBezTo>
                    <a:cubicBezTo>
                      <a:pt x="212" y="37"/>
                      <a:pt x="212" y="35"/>
                      <a:pt x="211" y="33"/>
                    </a:cubicBezTo>
                    <a:close/>
                    <a:moveTo>
                      <a:pt x="178" y="11"/>
                    </a:moveTo>
                    <a:cubicBezTo>
                      <a:pt x="191" y="25"/>
                      <a:pt x="191" y="25"/>
                      <a:pt x="191" y="25"/>
                    </a:cubicBezTo>
                    <a:cubicBezTo>
                      <a:pt x="67" y="148"/>
                      <a:pt x="67" y="148"/>
                      <a:pt x="67" y="148"/>
                    </a:cubicBezTo>
                    <a:cubicBezTo>
                      <a:pt x="53" y="135"/>
                      <a:pt x="53" y="135"/>
                      <a:pt x="53" y="135"/>
                    </a:cubicBezTo>
                    <a:lnTo>
                      <a:pt x="178" y="11"/>
                    </a:lnTo>
                    <a:close/>
                    <a:moveTo>
                      <a:pt x="68" y="169"/>
                    </a:moveTo>
                    <a:cubicBezTo>
                      <a:pt x="39" y="185"/>
                      <a:pt x="39" y="185"/>
                      <a:pt x="39" y="185"/>
                    </a:cubicBezTo>
                    <a:cubicBezTo>
                      <a:pt x="32" y="183"/>
                      <a:pt x="29" y="177"/>
                      <a:pt x="28" y="174"/>
                    </a:cubicBezTo>
                    <a:cubicBezTo>
                      <a:pt x="43" y="145"/>
                      <a:pt x="43" y="145"/>
                      <a:pt x="43" y="145"/>
                    </a:cubicBezTo>
                    <a:cubicBezTo>
                      <a:pt x="51" y="138"/>
                      <a:pt x="51" y="138"/>
                      <a:pt x="51" y="138"/>
                    </a:cubicBezTo>
                    <a:cubicBezTo>
                      <a:pt x="75" y="162"/>
                      <a:pt x="75" y="162"/>
                      <a:pt x="75" y="162"/>
                    </a:cubicBezTo>
                    <a:lnTo>
                      <a:pt x="68" y="169"/>
                    </a:lnTo>
                    <a:close/>
                    <a:moveTo>
                      <a:pt x="78" y="159"/>
                    </a:moveTo>
                    <a:cubicBezTo>
                      <a:pt x="69" y="151"/>
                      <a:pt x="69" y="151"/>
                      <a:pt x="69" y="151"/>
                    </a:cubicBezTo>
                    <a:cubicBezTo>
                      <a:pt x="194" y="28"/>
                      <a:pt x="194" y="28"/>
                      <a:pt x="194" y="28"/>
                    </a:cubicBezTo>
                    <a:cubicBezTo>
                      <a:pt x="201" y="36"/>
                      <a:pt x="201" y="36"/>
                      <a:pt x="201" y="36"/>
                    </a:cubicBezTo>
                    <a:lnTo>
                      <a:pt x="78" y="159"/>
                    </a:lnTo>
                    <a:close/>
                  </a:path>
                </a:pathLst>
              </a:custGeom>
              <a:solidFill>
                <a:srgbClr val="3C8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3199" dirty="0">
                  <a:latin typeface="Source Han Sans CN Medium" panose="020B0500000000000000" pitchFamily="34" charset="-128"/>
                  <a:ea typeface="Source Han Sans CN Medium" panose="020B0500000000000000" pitchFamily="34" charset="-128"/>
                </a:endParaRPr>
              </a:p>
            </p:txBody>
          </p:sp>
        </p:grpSp>
      </p:grpSp>
      <p:sp>
        <p:nvSpPr>
          <p:cNvPr id="10" name="淘宝网Chenying0907出品 36">
            <a:extLst>
              <a:ext uri="{FF2B5EF4-FFF2-40B4-BE49-F238E27FC236}">
                <a16:creationId xmlns:a16="http://schemas.microsoft.com/office/drawing/2014/main" xmlns="" id="{33F90637-EC1D-45ED-9F35-2828FB3B7FA3}"/>
              </a:ext>
            </a:extLst>
          </p:cNvPr>
          <p:cNvSpPr/>
          <p:nvPr/>
        </p:nvSpPr>
        <p:spPr>
          <a:xfrm>
            <a:off x="5970563" y="2286572"/>
            <a:ext cx="5812214" cy="599267"/>
          </a:xfrm>
          <a:prstGeom prst="rect">
            <a:avLst/>
          </a:prstGeom>
        </p:spPr>
        <p:txBody>
          <a:bodyPr wrap="square">
            <a:spAutoFit/>
          </a:bodyPr>
          <a:lstStyle/>
          <a:p>
            <a:pPr>
              <a:lnSpc>
                <a:spcPct val="150000"/>
              </a:lnSpc>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endParaRPr lang="zh-CN" altLang="en-US" sz="12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1" name="淘宝网Chenying0907出品 38">
            <a:extLst>
              <a:ext uri="{FF2B5EF4-FFF2-40B4-BE49-F238E27FC236}">
                <a16:creationId xmlns:a16="http://schemas.microsoft.com/office/drawing/2014/main" xmlns="" id="{672C51AE-A626-4A13-B952-B04366ED6CBF}"/>
              </a:ext>
            </a:extLst>
          </p:cNvPr>
          <p:cNvSpPr/>
          <p:nvPr/>
        </p:nvSpPr>
        <p:spPr>
          <a:xfrm>
            <a:off x="5970567" y="1917240"/>
            <a:ext cx="1300356" cy="338426"/>
          </a:xfrm>
          <a:prstGeom prst="rect">
            <a:avLst/>
          </a:prstGeom>
        </p:spPr>
        <p:txBody>
          <a:bodyPr wrap="none">
            <a:spAutoFit/>
          </a:bodyPr>
          <a:lstStyle/>
          <a:p>
            <a:pPr defTabSz="456958"/>
            <a:r>
              <a:rPr kumimoji="1" lang="en-US" altLang="zh-CN" sz="1599" dirty="0">
                <a:solidFill>
                  <a:schemeClr val="bg1">
                    <a:lumMod val="50000"/>
                  </a:schemeClr>
                </a:solidFill>
                <a:latin typeface="Source Han Sans CN Medium" panose="020B0500000000000000" pitchFamily="34" charset="-128"/>
                <a:ea typeface="Source Han Sans CN Medium" panose="020B0500000000000000" pitchFamily="34" charset="-128"/>
                <a:cs typeface="Impact"/>
              </a:rPr>
              <a:t>Title Preset</a:t>
            </a:r>
            <a:endParaRPr kumimoji="1" lang="zh-CN" altLang="en-US" sz="1599" dirty="0">
              <a:solidFill>
                <a:schemeClr val="bg1">
                  <a:lumMod val="50000"/>
                </a:schemeClr>
              </a:solidFill>
              <a:latin typeface="Source Han Sans CN Medium" panose="020B0500000000000000" pitchFamily="34" charset="-128"/>
              <a:ea typeface="Source Han Sans CN Medium" panose="020B0500000000000000" pitchFamily="34" charset="-128"/>
              <a:cs typeface="Impact"/>
            </a:endParaRPr>
          </a:p>
        </p:txBody>
      </p:sp>
      <p:sp>
        <p:nvSpPr>
          <p:cNvPr id="12" name="圆角淘宝网Chenying0907出品 39">
            <a:extLst>
              <a:ext uri="{FF2B5EF4-FFF2-40B4-BE49-F238E27FC236}">
                <a16:creationId xmlns:a16="http://schemas.microsoft.com/office/drawing/2014/main" xmlns="" id="{BC9A800A-7A40-47AD-85B6-989662A598D7}"/>
              </a:ext>
            </a:extLst>
          </p:cNvPr>
          <p:cNvSpPr/>
          <p:nvPr/>
        </p:nvSpPr>
        <p:spPr>
          <a:xfrm>
            <a:off x="5799678" y="1955771"/>
            <a:ext cx="60940" cy="911719"/>
          </a:xfrm>
          <a:prstGeom prst="roundRect">
            <a:avLst>
              <a:gd name="adj" fmla="val 50000"/>
            </a:avLst>
          </a:prstGeom>
          <a:solidFill>
            <a:srgbClr val="3C8677"/>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zh-CN" altLang="en-US" sz="3199"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3" name="淘宝网Chenying0907出品 40">
            <a:extLst>
              <a:ext uri="{FF2B5EF4-FFF2-40B4-BE49-F238E27FC236}">
                <a16:creationId xmlns:a16="http://schemas.microsoft.com/office/drawing/2014/main" xmlns="" id="{53E91C60-3EA3-4018-8433-C38CD46A0FD0}"/>
              </a:ext>
            </a:extLst>
          </p:cNvPr>
          <p:cNvSpPr/>
          <p:nvPr/>
        </p:nvSpPr>
        <p:spPr>
          <a:xfrm>
            <a:off x="5970563" y="3874862"/>
            <a:ext cx="5812214" cy="599267"/>
          </a:xfrm>
          <a:prstGeom prst="rect">
            <a:avLst/>
          </a:prstGeom>
        </p:spPr>
        <p:txBody>
          <a:bodyPr wrap="square">
            <a:spAutoFit/>
          </a:bodyPr>
          <a:lstStyle/>
          <a:p>
            <a:pPr>
              <a:lnSpc>
                <a:spcPct val="150000"/>
              </a:lnSpc>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endParaRPr lang="zh-CN" altLang="en-US" sz="12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4" name="淘宝网Chenying0907出品 41">
            <a:extLst>
              <a:ext uri="{FF2B5EF4-FFF2-40B4-BE49-F238E27FC236}">
                <a16:creationId xmlns:a16="http://schemas.microsoft.com/office/drawing/2014/main" xmlns="" id="{B5C7C197-C74A-42AF-B484-93E236FBB0CE}"/>
              </a:ext>
            </a:extLst>
          </p:cNvPr>
          <p:cNvSpPr/>
          <p:nvPr/>
        </p:nvSpPr>
        <p:spPr>
          <a:xfrm>
            <a:off x="5970567" y="3505529"/>
            <a:ext cx="1300356" cy="338426"/>
          </a:xfrm>
          <a:prstGeom prst="rect">
            <a:avLst/>
          </a:prstGeom>
        </p:spPr>
        <p:txBody>
          <a:bodyPr wrap="none">
            <a:spAutoFit/>
          </a:bodyPr>
          <a:lstStyle/>
          <a:p>
            <a:pPr defTabSz="456958"/>
            <a:r>
              <a:rPr kumimoji="1" lang="en-US" altLang="zh-CN" sz="1599" dirty="0">
                <a:solidFill>
                  <a:schemeClr val="bg1">
                    <a:lumMod val="50000"/>
                  </a:schemeClr>
                </a:solidFill>
                <a:latin typeface="Source Han Sans CN Medium" panose="020B0500000000000000" pitchFamily="34" charset="-128"/>
                <a:ea typeface="Source Han Sans CN Medium" panose="020B0500000000000000" pitchFamily="34" charset="-128"/>
                <a:cs typeface="Impact"/>
              </a:rPr>
              <a:t>Title Preset</a:t>
            </a:r>
            <a:endParaRPr kumimoji="1" lang="zh-CN" altLang="en-US" sz="1599" dirty="0">
              <a:solidFill>
                <a:schemeClr val="bg1">
                  <a:lumMod val="50000"/>
                </a:schemeClr>
              </a:solidFill>
              <a:latin typeface="Source Han Sans CN Medium" panose="020B0500000000000000" pitchFamily="34" charset="-128"/>
              <a:ea typeface="Source Han Sans CN Medium" panose="020B0500000000000000" pitchFamily="34" charset="-128"/>
              <a:cs typeface="Impact"/>
            </a:endParaRPr>
          </a:p>
        </p:txBody>
      </p:sp>
      <p:sp>
        <p:nvSpPr>
          <p:cNvPr id="15" name="圆角淘宝网Chenying0907出品 42">
            <a:extLst>
              <a:ext uri="{FF2B5EF4-FFF2-40B4-BE49-F238E27FC236}">
                <a16:creationId xmlns:a16="http://schemas.microsoft.com/office/drawing/2014/main" xmlns="" id="{A29784B9-AAEC-4549-BB5B-7AADF51D7679}"/>
              </a:ext>
            </a:extLst>
          </p:cNvPr>
          <p:cNvSpPr/>
          <p:nvPr/>
        </p:nvSpPr>
        <p:spPr>
          <a:xfrm>
            <a:off x="5799678" y="3505630"/>
            <a:ext cx="60940" cy="911719"/>
          </a:xfrm>
          <a:prstGeom prst="roundRect">
            <a:avLst>
              <a:gd name="adj" fmla="val 50000"/>
            </a:avLst>
          </a:prstGeom>
          <a:solidFill>
            <a:srgbClr val="3C8677"/>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zh-CN" altLang="en-US" sz="3199"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6" name="淘宝网Chenying0907出品 43">
            <a:extLst>
              <a:ext uri="{FF2B5EF4-FFF2-40B4-BE49-F238E27FC236}">
                <a16:creationId xmlns:a16="http://schemas.microsoft.com/office/drawing/2014/main" xmlns="" id="{D7147324-56B4-449E-8960-45F41DCF8F36}"/>
              </a:ext>
            </a:extLst>
          </p:cNvPr>
          <p:cNvSpPr/>
          <p:nvPr/>
        </p:nvSpPr>
        <p:spPr>
          <a:xfrm>
            <a:off x="5970563" y="5396395"/>
            <a:ext cx="5812214" cy="599267"/>
          </a:xfrm>
          <a:prstGeom prst="rect">
            <a:avLst/>
          </a:prstGeom>
        </p:spPr>
        <p:txBody>
          <a:bodyPr wrap="square">
            <a:spAutoFit/>
          </a:bodyPr>
          <a:lstStyle/>
          <a:p>
            <a:pPr>
              <a:lnSpc>
                <a:spcPct val="150000"/>
              </a:lnSpc>
              <a:defRPr/>
            </a:pPr>
            <a:r>
              <a:rPr lang="en-US" altLang="zh-CN" sz="1200" dirty="0">
                <a:solidFill>
                  <a:schemeClr val="bg1">
                    <a:lumMod val="50000"/>
                  </a:schemeClr>
                </a:solidFill>
                <a:latin typeface="Source Han Sans CN Medium" panose="020B0500000000000000" pitchFamily="34" charset="-128"/>
                <a:ea typeface="Source Han Sans CN Medium" panose="020B0500000000000000" pitchFamily="34" charset="-128"/>
              </a:rPr>
              <a:t>Users can use projectors or computers to display the slides, or just simply print them into films.</a:t>
            </a:r>
            <a:endParaRPr lang="zh-CN" altLang="en-US" sz="12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7" name="淘宝网Chenying0907出品 44">
            <a:extLst>
              <a:ext uri="{FF2B5EF4-FFF2-40B4-BE49-F238E27FC236}">
                <a16:creationId xmlns:a16="http://schemas.microsoft.com/office/drawing/2014/main" xmlns="" id="{71FB2C40-6B20-45A6-802B-8DD6F7F757D5}"/>
              </a:ext>
            </a:extLst>
          </p:cNvPr>
          <p:cNvSpPr/>
          <p:nvPr/>
        </p:nvSpPr>
        <p:spPr>
          <a:xfrm>
            <a:off x="5970567" y="5027064"/>
            <a:ext cx="1300356" cy="338426"/>
          </a:xfrm>
          <a:prstGeom prst="rect">
            <a:avLst/>
          </a:prstGeom>
        </p:spPr>
        <p:txBody>
          <a:bodyPr wrap="none">
            <a:spAutoFit/>
          </a:bodyPr>
          <a:lstStyle/>
          <a:p>
            <a:pPr defTabSz="456958"/>
            <a:r>
              <a:rPr kumimoji="1" lang="en-US" altLang="zh-CN" sz="1599" dirty="0">
                <a:solidFill>
                  <a:schemeClr val="bg1">
                    <a:lumMod val="50000"/>
                  </a:schemeClr>
                </a:solidFill>
                <a:latin typeface="Source Han Sans CN Medium" panose="020B0500000000000000" pitchFamily="34" charset="-128"/>
                <a:ea typeface="Source Han Sans CN Medium" panose="020B0500000000000000" pitchFamily="34" charset="-128"/>
                <a:cs typeface="Impact"/>
              </a:rPr>
              <a:t>Title Preset</a:t>
            </a:r>
            <a:endParaRPr kumimoji="1" lang="zh-CN" altLang="en-US" sz="1599" dirty="0">
              <a:solidFill>
                <a:schemeClr val="bg1">
                  <a:lumMod val="50000"/>
                </a:schemeClr>
              </a:solidFill>
              <a:latin typeface="Source Han Sans CN Medium" panose="020B0500000000000000" pitchFamily="34" charset="-128"/>
              <a:ea typeface="Source Han Sans CN Medium" panose="020B0500000000000000" pitchFamily="34" charset="-128"/>
              <a:cs typeface="Impact"/>
            </a:endParaRPr>
          </a:p>
        </p:txBody>
      </p:sp>
      <p:sp>
        <p:nvSpPr>
          <p:cNvPr id="18" name="圆角淘宝网Chenying0907出品 45">
            <a:extLst>
              <a:ext uri="{FF2B5EF4-FFF2-40B4-BE49-F238E27FC236}">
                <a16:creationId xmlns:a16="http://schemas.microsoft.com/office/drawing/2014/main" xmlns="" id="{0CB7FC54-BFDC-400A-A91B-447A2C2EB576}"/>
              </a:ext>
            </a:extLst>
          </p:cNvPr>
          <p:cNvSpPr/>
          <p:nvPr/>
        </p:nvSpPr>
        <p:spPr>
          <a:xfrm>
            <a:off x="5799678" y="5039696"/>
            <a:ext cx="60940" cy="911719"/>
          </a:xfrm>
          <a:prstGeom prst="roundRect">
            <a:avLst>
              <a:gd name="adj" fmla="val 50000"/>
            </a:avLst>
          </a:prstGeom>
          <a:solidFill>
            <a:srgbClr val="3C8677"/>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zh-CN" altLang="en-US" sz="3199"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2" name="矩形 30">
            <a:extLst>
              <a:ext uri="{FF2B5EF4-FFF2-40B4-BE49-F238E27FC236}">
                <a16:creationId xmlns:a16="http://schemas.microsoft.com/office/drawing/2014/main" xmlns="" id="{4F4681E2-C3B6-46C2-84ED-9880D0C09E43}"/>
              </a:ext>
            </a:extLst>
          </p:cNvPr>
          <p:cNvSpPr/>
          <p:nvPr/>
        </p:nvSpPr>
        <p:spPr>
          <a:xfrm>
            <a:off x="3957730" y="605009"/>
            <a:ext cx="4276540" cy="523220"/>
          </a:xfrm>
          <a:prstGeom prst="rect">
            <a:avLst/>
          </a:prstGeom>
        </p:spPr>
        <p:txBody>
          <a:bodyPr wrap="square">
            <a:spAutoFit/>
          </a:bodyPr>
          <a:lstStyle/>
          <a:p>
            <a:pPr lvl="0" algn="dist">
              <a:defRPr/>
            </a:pPr>
            <a:r>
              <a:rPr lang="en-US" altLang="zh-CN" sz="2800" spc="300" dirty="0">
                <a:solidFill>
                  <a:srgbClr val="3C8677"/>
                </a:solidFill>
                <a:latin typeface="Source Han Sans CN Medium" panose="020B0500000000000000" pitchFamily="34" charset="-128"/>
                <a:ea typeface="Source Han Sans CN Medium" panose="020B0500000000000000" pitchFamily="34" charset="-128"/>
                <a:cs typeface="+mn-ea"/>
                <a:sym typeface="+mn-lt"/>
              </a:rPr>
              <a:t>Title Preset</a:t>
            </a:r>
            <a:endParaRPr lang="zh-CN" altLang="en-US" sz="1000" spc="300" dirty="0">
              <a:solidFill>
                <a:srgbClr val="3C8677"/>
              </a:solidFill>
              <a:latin typeface="Source Han Sans CN Medium" panose="020B0500000000000000" pitchFamily="34" charset="-128"/>
              <a:ea typeface="Source Han Sans CN Medium" panose="020B0500000000000000" pitchFamily="34" charset="-128"/>
              <a:cs typeface="+mn-ea"/>
              <a:sym typeface="+mn-lt"/>
            </a:endParaRPr>
          </a:p>
        </p:txBody>
      </p:sp>
    </p:spTree>
    <p:extLst>
      <p:ext uri="{BB962C8B-B14F-4D97-AF65-F5344CB8AC3E}">
        <p14:creationId xmlns:p14="http://schemas.microsoft.com/office/powerpoint/2010/main" val="347754038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2" presetClass="entr" presetSubtype="2"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1+#ppt_w/2"/>
                                          </p:val>
                                        </p:tav>
                                        <p:tav tm="100000">
                                          <p:val>
                                            <p:strVal val="#ppt_x"/>
                                          </p:val>
                                        </p:tav>
                                      </p:tavLst>
                                    </p:anim>
                                    <p:anim calcmode="lin" valueType="num">
                                      <p:cBhvr additive="base">
                                        <p:cTn id="5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p:bldP spid="15" grpId="0" animBg="1"/>
      <p:bldP spid="16" grpId="0"/>
      <p:bldP spid="17" grpId="0"/>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ISLIDE.DIAGRAM" val="0caeb83b-2a95-498a-bae5-6b8f66704a65"/>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4470</Words>
  <Application>Microsoft Office PowerPoint</Application>
  <PresentationFormat>Panorámica</PresentationFormat>
  <Paragraphs>445</Paragraphs>
  <Slides>50</Slides>
  <Notes>24</Notes>
  <HiddenSlides>0</HiddenSlides>
  <MMClips>1</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50</vt:i4>
      </vt:variant>
    </vt:vector>
  </HeadingPairs>
  <TitlesOfParts>
    <vt:vector size="68" baseType="lpstr">
      <vt:lpstr>FZShuTi</vt:lpstr>
      <vt:lpstr>맑은 고딕</vt:lpstr>
      <vt:lpstr>微软雅黑</vt:lpstr>
      <vt:lpstr>宋体</vt:lpstr>
      <vt:lpstr>Arial</vt:lpstr>
      <vt:lpstr>Calibri</vt:lpstr>
      <vt:lpstr>Impact</vt:lpstr>
      <vt:lpstr>Lato Black</vt:lpstr>
      <vt:lpstr>Lato Regular</vt:lpstr>
      <vt:lpstr>Segoe UI Black</vt:lpstr>
      <vt:lpstr>Segoe UI Semilight</vt:lpstr>
      <vt:lpstr>Source Han Sans CN Heavy</vt:lpstr>
      <vt:lpstr>Source Han Sans CN Medium</vt:lpstr>
      <vt:lpstr>Wingdings</vt:lpstr>
      <vt:lpstr>等线</vt:lpstr>
      <vt:lpstr>等线 Light</vt:lpstr>
      <vt:lpstr>逐浪细阁体</vt:lpstr>
      <vt:lpst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seguridad vial</dc:title>
  <dc:creator>sr grym</dc:creator>
  <cp:lastModifiedBy>ADMIN</cp:lastModifiedBy>
  <cp:revision>321</cp:revision>
  <dcterms:created xsi:type="dcterms:W3CDTF">2018-02-23T07:21:57Z</dcterms:created>
  <dcterms:modified xsi:type="dcterms:W3CDTF">2022-02-03T01:23:12Z</dcterms:modified>
</cp:coreProperties>
</file>