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0287000" cx="18288000"/>
  <p:notesSz cx="10287000" cy="18288000"/>
  <p:embeddedFontLst>
    <p:embeddedFont>
      <p:font typeface="Red Hat Display Black"/>
      <p:bold r:id="rId30"/>
      <p:boldItalic r:id="rId31"/>
    </p:embeddedFont>
    <p:embeddedFont>
      <p:font typeface="Inter"/>
      <p:regular r:id="rId32"/>
      <p:bold r:id="rId33"/>
      <p:italic r:id="rId34"/>
      <p:boldItalic r:id="rId35"/>
    </p:embeddedFont>
    <p:embeddedFont>
      <p:font typeface="Lato"/>
      <p:regular r:id="rId36"/>
      <p:bold r:id="rId37"/>
      <p:italic r:id="rId38"/>
      <p:boldItalic r:id="rId39"/>
    </p:embeddedFont>
    <p:embeddedFont>
      <p:font typeface="Montserrat"/>
      <p:regular r:id="rId40"/>
      <p:bold r:id="rId41"/>
      <p:italic r:id="rId42"/>
      <p:boldItalic r:id="rId43"/>
    </p:embeddedFont>
    <p:embeddedFont>
      <p:font typeface="Red Hat Display"/>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hSL7ltI40sy2nOjKYebyqeWSsR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20" Type="http://schemas.openxmlformats.org/officeDocument/2006/relationships/slide" Target="slides/slide16.xml"/><Relationship Id="rId42" Type="http://schemas.openxmlformats.org/officeDocument/2006/relationships/font" Target="fonts/Montserrat-italic.fntdata"/><Relationship Id="rId41" Type="http://schemas.openxmlformats.org/officeDocument/2006/relationships/font" Target="fonts/Montserrat-bold.fntdata"/><Relationship Id="rId22" Type="http://schemas.openxmlformats.org/officeDocument/2006/relationships/slide" Target="slides/slide18.xml"/><Relationship Id="rId44" Type="http://schemas.openxmlformats.org/officeDocument/2006/relationships/font" Target="fonts/RedHatDisplay-regular.fntdata"/><Relationship Id="rId21" Type="http://schemas.openxmlformats.org/officeDocument/2006/relationships/slide" Target="slides/slide17.xml"/><Relationship Id="rId43" Type="http://schemas.openxmlformats.org/officeDocument/2006/relationships/font" Target="fonts/Montserrat-boldItalic.fntdata"/><Relationship Id="rId24" Type="http://schemas.openxmlformats.org/officeDocument/2006/relationships/slide" Target="slides/slide20.xml"/><Relationship Id="rId46" Type="http://schemas.openxmlformats.org/officeDocument/2006/relationships/font" Target="fonts/RedHatDisplay-italic.fntdata"/><Relationship Id="rId23" Type="http://schemas.openxmlformats.org/officeDocument/2006/relationships/slide" Target="slides/slide19.xml"/><Relationship Id="rId45" Type="http://schemas.openxmlformats.org/officeDocument/2006/relationships/font" Target="fonts/RedHatDisplay-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RedHatDisplay-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edHatDisplayBlack-boldItalic.fntdata"/><Relationship Id="rId30" Type="http://schemas.openxmlformats.org/officeDocument/2006/relationships/font" Target="fonts/RedHatDisplayBlack-bold.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Inter-boldItalic.fntdata"/><Relationship Id="rId12" Type="http://schemas.openxmlformats.org/officeDocument/2006/relationships/slide" Target="slides/slide8.xml"/><Relationship Id="rId34" Type="http://schemas.openxmlformats.org/officeDocument/2006/relationships/font" Target="fonts/Inter-italic.fntdata"/><Relationship Id="rId15" Type="http://schemas.openxmlformats.org/officeDocument/2006/relationships/slide" Target="slides/slide11.xml"/><Relationship Id="rId37" Type="http://schemas.openxmlformats.org/officeDocument/2006/relationships/font" Target="fonts/Lato-bold.fntdata"/><Relationship Id="rId14" Type="http://schemas.openxmlformats.org/officeDocument/2006/relationships/slide" Target="slides/slide10.xml"/><Relationship Id="rId36" Type="http://schemas.openxmlformats.org/officeDocument/2006/relationships/font" Target="fonts/Lato-regular.fntdata"/><Relationship Id="rId17" Type="http://schemas.openxmlformats.org/officeDocument/2006/relationships/slide" Target="slides/slide13.xml"/><Relationship Id="rId39" Type="http://schemas.openxmlformats.org/officeDocument/2006/relationships/font" Target="fonts/Lato-boldItalic.fntdata"/><Relationship Id="rId16" Type="http://schemas.openxmlformats.org/officeDocument/2006/relationships/slide" Target="slides/slide12.xml"/><Relationship Id="rId38" Type="http://schemas.openxmlformats.org/officeDocument/2006/relationships/font" Target="fonts/Lato-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9" name="Google Shape;54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 name="Google Shape;4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 name="Google Shape;4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5.png"/><Relationship Id="rId9" Type="http://schemas.openxmlformats.org/officeDocument/2006/relationships/image" Target="../media/image37.png"/><Relationship Id="rId5" Type="http://schemas.openxmlformats.org/officeDocument/2006/relationships/image" Target="../media/image16.png"/><Relationship Id="rId6" Type="http://schemas.openxmlformats.org/officeDocument/2006/relationships/image" Target="../media/image1.png"/><Relationship Id="rId7" Type="http://schemas.openxmlformats.org/officeDocument/2006/relationships/image" Target="../media/image12.pn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53.png"/><Relationship Id="rId5"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30.png"/><Relationship Id="rId5" Type="http://schemas.openxmlformats.org/officeDocument/2006/relationships/image" Target="../media/image29.png"/><Relationship Id="rId6" Type="http://schemas.openxmlformats.org/officeDocument/2006/relationships/image" Target="../media/image49.png"/><Relationship Id="rId7" Type="http://schemas.openxmlformats.org/officeDocument/2006/relationships/image" Target="../media/image7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56.png"/><Relationship Id="rId5" Type="http://schemas.openxmlformats.org/officeDocument/2006/relationships/image" Target="../media/image41.png"/><Relationship Id="rId6" Type="http://schemas.openxmlformats.org/officeDocument/2006/relationships/image" Target="../media/image4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54.png"/><Relationship Id="rId13" Type="http://schemas.openxmlformats.org/officeDocument/2006/relationships/image" Target="../media/image69.png"/><Relationship Id="rId12" Type="http://schemas.openxmlformats.org/officeDocument/2006/relationships/image" Target="../media/image6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45.png"/><Relationship Id="rId9" Type="http://schemas.openxmlformats.org/officeDocument/2006/relationships/image" Target="../media/image60.png"/><Relationship Id="rId14" Type="http://schemas.openxmlformats.org/officeDocument/2006/relationships/image" Target="../media/image63.png"/><Relationship Id="rId5" Type="http://schemas.openxmlformats.org/officeDocument/2006/relationships/image" Target="../media/image40.png"/><Relationship Id="rId6" Type="http://schemas.openxmlformats.org/officeDocument/2006/relationships/image" Target="../media/image61.png"/><Relationship Id="rId7" Type="http://schemas.openxmlformats.org/officeDocument/2006/relationships/image" Target="../media/image76.png"/><Relationship Id="rId8" Type="http://schemas.openxmlformats.org/officeDocument/2006/relationships/image" Target="../media/image7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74.png"/><Relationship Id="rId5" Type="http://schemas.openxmlformats.org/officeDocument/2006/relationships/image" Target="../media/image10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85.png"/><Relationship Id="rId5" Type="http://schemas.openxmlformats.org/officeDocument/2006/relationships/image" Target="../media/image7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83.png"/><Relationship Id="rId5" Type="http://schemas.openxmlformats.org/officeDocument/2006/relationships/image" Target="../media/image8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81.png"/><Relationship Id="rId5" Type="http://schemas.openxmlformats.org/officeDocument/2006/relationships/image" Target="../media/image8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8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87.png"/><Relationship Id="rId5" Type="http://schemas.openxmlformats.org/officeDocument/2006/relationships/image" Target="../media/image100.png"/><Relationship Id="rId6" Type="http://schemas.openxmlformats.org/officeDocument/2006/relationships/image" Target="../media/image94.png"/></Relationships>
</file>

<file path=ppt/slides/_rels/slide24.xml.rels><?xml version="1.0" encoding="UTF-8" standalone="yes"?><Relationships xmlns="http://schemas.openxmlformats.org/package/2006/relationships"><Relationship Id="rId11" Type="http://schemas.openxmlformats.org/officeDocument/2006/relationships/image" Target="../media/image97.png"/><Relationship Id="rId10" Type="http://schemas.openxmlformats.org/officeDocument/2006/relationships/image" Target="../media/image91.png"/><Relationship Id="rId13" Type="http://schemas.openxmlformats.org/officeDocument/2006/relationships/hyperlink" Target="https://eatemp.com/powerpoint-org-chart-template/" TargetMode="External"/><Relationship Id="rId12"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90.png"/><Relationship Id="rId9" Type="http://schemas.openxmlformats.org/officeDocument/2006/relationships/image" Target="../media/image92.png"/><Relationship Id="rId5" Type="http://schemas.openxmlformats.org/officeDocument/2006/relationships/image" Target="../media/image93.png"/><Relationship Id="rId6" Type="http://schemas.openxmlformats.org/officeDocument/2006/relationships/image" Target="../media/image88.png"/><Relationship Id="rId7" Type="http://schemas.openxmlformats.org/officeDocument/2006/relationships/image" Target="../media/image89.png"/><Relationship Id="rId8" Type="http://schemas.openxmlformats.org/officeDocument/2006/relationships/image" Target="../media/image9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5.png"/><Relationship Id="rId4" Type="http://schemas.openxmlformats.org/officeDocument/2006/relationships/hyperlink" Target="https://unsplash.com/" TargetMode="External"/><Relationship Id="rId5" Type="http://schemas.openxmlformats.org/officeDocument/2006/relationships/image" Target="../media/image9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18.png"/><Relationship Id="rId6"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34.png"/><Relationship Id="rId5" Type="http://schemas.openxmlformats.org/officeDocument/2006/relationships/image" Target="../media/image17.png"/><Relationship Id="rId6"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33.png"/><Relationship Id="rId5" Type="http://schemas.openxmlformats.org/officeDocument/2006/relationships/image" Target="../media/image28.pn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492D"/>
        </a:solidFill>
      </p:bgPr>
    </p:bg>
    <p:spTree>
      <p:nvGrpSpPr>
        <p:cNvPr id="15" name="Shape 15"/>
        <p:cNvGrpSpPr/>
        <p:nvPr/>
      </p:nvGrpSpPr>
      <p:grpSpPr>
        <a:xfrm>
          <a:off x="0" y="0"/>
          <a:ext cx="0" cy="0"/>
          <a:chOff x="0" y="0"/>
          <a:chExt cx="0" cy="0"/>
        </a:xfrm>
      </p:grpSpPr>
      <p:grpSp>
        <p:nvGrpSpPr>
          <p:cNvPr id="16" name="Google Shape;16;p1"/>
          <p:cNvGrpSpPr/>
          <p:nvPr/>
        </p:nvGrpSpPr>
        <p:grpSpPr>
          <a:xfrm>
            <a:off x="17640300" y="7994854"/>
            <a:ext cx="596695" cy="2063546"/>
            <a:chOff x="17640300" y="7994855"/>
            <a:chExt cx="596695" cy="2063546"/>
          </a:xfrm>
        </p:grpSpPr>
        <p:pic>
          <p:nvPicPr>
            <p:cNvPr descr="preencoded.png" id="17" name="Google Shape;17;p1"/>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8" name="Google Shape;18;p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2F2F2"/>
                </a:buClr>
                <a:buSzPts val="2710"/>
                <a:buFont typeface="Inter"/>
                <a:buNone/>
              </a:pPr>
              <a:r>
                <a:rPr b="1" i="0" lang="en-US" sz="2710" u="none" cap="none" strike="noStrike">
                  <a:solidFill>
                    <a:srgbClr val="F2F2F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9" name="Google Shape;19;p1"/>
          <p:cNvGrpSpPr/>
          <p:nvPr/>
        </p:nvGrpSpPr>
        <p:grpSpPr>
          <a:xfrm>
            <a:off x="6067425" y="3257550"/>
            <a:ext cx="6155034" cy="6202113"/>
            <a:chOff x="6067425" y="3257550"/>
            <a:chExt cx="6155034" cy="6202113"/>
          </a:xfrm>
        </p:grpSpPr>
        <p:pic>
          <p:nvPicPr>
            <p:cNvPr descr="preencoded.png" id="20" name="Google Shape;20;p1"/>
            <p:cNvPicPr preferRelativeResize="0"/>
            <p:nvPr/>
          </p:nvPicPr>
          <p:blipFill rotWithShape="1">
            <a:blip r:embed="rId4">
              <a:alphaModFix/>
            </a:blip>
            <a:srcRect b="0" l="0" r="0" t="0"/>
            <a:stretch/>
          </p:blipFill>
          <p:spPr>
            <a:xfrm>
              <a:off x="6067425" y="3257550"/>
              <a:ext cx="6155034" cy="6202113"/>
            </a:xfrm>
            <a:prstGeom prst="rect">
              <a:avLst/>
            </a:prstGeom>
            <a:noFill/>
            <a:ln>
              <a:noFill/>
            </a:ln>
          </p:spPr>
        </p:pic>
        <p:grpSp>
          <p:nvGrpSpPr>
            <p:cNvPr id="21" name="Google Shape;21;p1"/>
            <p:cNvGrpSpPr/>
            <p:nvPr/>
          </p:nvGrpSpPr>
          <p:grpSpPr>
            <a:xfrm>
              <a:off x="6094716" y="3288177"/>
              <a:ext cx="6083713" cy="6098015"/>
              <a:chOff x="6094716" y="3288177"/>
              <a:chExt cx="6083713" cy="6098015"/>
            </a:xfrm>
          </p:grpSpPr>
          <p:pic>
            <p:nvPicPr>
              <p:cNvPr descr="preencoded.png" id="22" name="Google Shape;22;p1"/>
              <p:cNvPicPr preferRelativeResize="0"/>
              <p:nvPr/>
            </p:nvPicPr>
            <p:blipFill rotWithShape="1">
              <a:blip r:embed="rId5">
                <a:alphaModFix/>
              </a:blip>
              <a:srcRect b="0" l="0" r="0" t="0"/>
              <a:stretch/>
            </p:blipFill>
            <p:spPr>
              <a:xfrm>
                <a:off x="6094716" y="3288177"/>
                <a:ext cx="6083713" cy="6098015"/>
              </a:xfrm>
              <a:prstGeom prst="rect">
                <a:avLst/>
              </a:prstGeom>
              <a:noFill/>
              <a:ln>
                <a:noFill/>
              </a:ln>
            </p:spPr>
          </p:pic>
          <p:grpSp>
            <p:nvGrpSpPr>
              <p:cNvPr id="23" name="Google Shape;23;p1"/>
              <p:cNvGrpSpPr/>
              <p:nvPr/>
            </p:nvGrpSpPr>
            <p:grpSpPr>
              <a:xfrm>
                <a:off x="8884576" y="5879259"/>
                <a:ext cx="504697" cy="207864"/>
                <a:chOff x="8884576" y="5879259"/>
                <a:chExt cx="504697" cy="207864"/>
              </a:xfrm>
            </p:grpSpPr>
            <p:pic>
              <p:nvPicPr>
                <p:cNvPr descr="preencoded.png" id="24" name="Google Shape;24;p1"/>
                <p:cNvPicPr preferRelativeResize="0"/>
                <p:nvPr/>
              </p:nvPicPr>
              <p:blipFill rotWithShape="1">
                <a:blip r:embed="rId6">
                  <a:alphaModFix/>
                </a:blip>
                <a:srcRect b="0" l="0" r="0" t="0"/>
                <a:stretch/>
              </p:blipFill>
              <p:spPr>
                <a:xfrm>
                  <a:off x="8884576" y="5879259"/>
                  <a:ext cx="504697" cy="207864"/>
                </a:xfrm>
                <a:prstGeom prst="rect">
                  <a:avLst/>
                </a:prstGeom>
                <a:noFill/>
                <a:ln>
                  <a:noFill/>
                </a:ln>
              </p:spPr>
            </p:pic>
            <p:pic>
              <p:nvPicPr>
                <p:cNvPr descr="preencoded.png" id="25" name="Google Shape;25;p1"/>
                <p:cNvPicPr preferRelativeResize="0"/>
                <p:nvPr/>
              </p:nvPicPr>
              <p:blipFill rotWithShape="1">
                <a:blip r:embed="rId7">
                  <a:alphaModFix/>
                </a:blip>
                <a:srcRect b="0" l="0" r="0" t="0"/>
                <a:stretch/>
              </p:blipFill>
              <p:spPr>
                <a:xfrm>
                  <a:off x="8968406" y="5932212"/>
                  <a:ext cx="294022" cy="103324"/>
                </a:xfrm>
                <a:prstGeom prst="rect">
                  <a:avLst/>
                </a:prstGeom>
                <a:noFill/>
                <a:ln>
                  <a:noFill/>
                </a:ln>
              </p:spPr>
            </p:pic>
          </p:grpSp>
        </p:grpSp>
      </p:grpSp>
      <p:sp>
        <p:nvSpPr>
          <p:cNvPr id="26" name="Google Shape;26;p1"/>
          <p:cNvSpPr/>
          <p:nvPr/>
        </p:nvSpPr>
        <p:spPr>
          <a:xfrm>
            <a:off x="2438400" y="657225"/>
            <a:ext cx="14839950" cy="38290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18000"/>
              <a:buFont typeface="Red Hat Display Black"/>
              <a:buNone/>
            </a:pPr>
            <a:r>
              <a:rPr b="1" i="0" lang="en-US" sz="18000" u="none" cap="none" strike="noStrike">
                <a:solidFill>
                  <a:srgbClr val="FFFFFF"/>
                </a:solidFill>
                <a:latin typeface="Red Hat Display Black"/>
                <a:ea typeface="Red Hat Display Black"/>
                <a:cs typeface="Red Hat Display Black"/>
                <a:sym typeface="Red Hat Display Black"/>
              </a:rPr>
              <a:t>STARBUCKS </a:t>
            </a:r>
            <a:endParaRPr b="0" i="0" sz="18000" u="none" cap="none" strike="noStrike">
              <a:solidFill>
                <a:schemeClr val="dk1"/>
              </a:solidFill>
              <a:latin typeface="Calibri"/>
              <a:ea typeface="Calibri"/>
              <a:cs typeface="Calibri"/>
              <a:sym typeface="Calibri"/>
            </a:endParaRPr>
          </a:p>
        </p:txBody>
      </p:sp>
      <p:sp>
        <p:nvSpPr>
          <p:cNvPr id="27" name="Google Shape;27;p1"/>
          <p:cNvSpPr/>
          <p:nvPr/>
        </p:nvSpPr>
        <p:spPr>
          <a:xfrm>
            <a:off x="2960370" y="257175"/>
            <a:ext cx="12376785" cy="102298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4800"/>
              <a:buFont typeface="Red Hat Display"/>
              <a:buNone/>
            </a:pPr>
            <a:r>
              <a:rPr b="1" i="0" lang="en-US" sz="4800" u="none" cap="none" strike="noStrike">
                <a:solidFill>
                  <a:srgbClr val="FFFFFF"/>
                </a:solidFill>
                <a:latin typeface="Red Hat Display"/>
                <a:ea typeface="Red Hat Display"/>
                <a:cs typeface="Red Hat Display"/>
                <a:sym typeface="Red Hat Display"/>
              </a:rPr>
              <a:t>Free Presentation Template by EaTemp</a:t>
            </a:r>
            <a:endParaRPr b="0" i="0" sz="4800" u="none" cap="none" strike="noStrike">
              <a:solidFill>
                <a:schemeClr val="dk1"/>
              </a:solidFill>
              <a:latin typeface="Calibri"/>
              <a:ea typeface="Calibri"/>
              <a:cs typeface="Calibri"/>
              <a:sym typeface="Calibri"/>
            </a:endParaRPr>
          </a:p>
        </p:txBody>
      </p:sp>
      <p:pic>
        <p:nvPicPr>
          <p:cNvPr descr="preencoded.png" id="28" name="Google Shape;28;p1"/>
          <p:cNvPicPr preferRelativeResize="0"/>
          <p:nvPr/>
        </p:nvPicPr>
        <p:blipFill rotWithShape="1">
          <a:blip r:embed="rId8">
            <a:alphaModFix/>
          </a:blip>
          <a:srcRect b="0" l="0" r="0" t="0"/>
          <a:stretch/>
        </p:blipFill>
        <p:spPr>
          <a:xfrm rot="-593694">
            <a:off x="12552820" y="4602312"/>
            <a:ext cx="4993985" cy="4455342"/>
          </a:xfrm>
          <a:prstGeom prst="rect">
            <a:avLst/>
          </a:prstGeom>
          <a:noFill/>
          <a:ln>
            <a:noFill/>
          </a:ln>
        </p:spPr>
      </p:pic>
      <p:pic>
        <p:nvPicPr>
          <p:cNvPr descr="preencoded.png" id="29" name="Google Shape;29;p1"/>
          <p:cNvPicPr preferRelativeResize="0"/>
          <p:nvPr/>
        </p:nvPicPr>
        <p:blipFill rotWithShape="1">
          <a:blip r:embed="rId9">
            <a:alphaModFix/>
          </a:blip>
          <a:srcRect b="0" l="0" r="0" t="0"/>
          <a:stretch/>
        </p:blipFill>
        <p:spPr>
          <a:xfrm rot="1800000">
            <a:off x="1912742" y="3811404"/>
            <a:ext cx="3581400" cy="5524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200" name="Shape 200"/>
        <p:cNvGrpSpPr/>
        <p:nvPr/>
      </p:nvGrpSpPr>
      <p:grpSpPr>
        <a:xfrm>
          <a:off x="0" y="0"/>
          <a:ext cx="0" cy="0"/>
          <a:chOff x="0" y="0"/>
          <a:chExt cx="0" cy="0"/>
        </a:xfrm>
      </p:grpSpPr>
      <p:grpSp>
        <p:nvGrpSpPr>
          <p:cNvPr id="201" name="Google Shape;201;p10"/>
          <p:cNvGrpSpPr/>
          <p:nvPr/>
        </p:nvGrpSpPr>
        <p:grpSpPr>
          <a:xfrm>
            <a:off x="17640300" y="7994854"/>
            <a:ext cx="596695" cy="2063546"/>
            <a:chOff x="17640300" y="7994855"/>
            <a:chExt cx="596695" cy="2063546"/>
          </a:xfrm>
        </p:grpSpPr>
        <p:pic>
          <p:nvPicPr>
            <p:cNvPr descr="preencoded.png" id="202" name="Google Shape;202;p10"/>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203" name="Google Shape;203;p1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04" name="Google Shape;204;p10"/>
          <p:cNvSpPr/>
          <p:nvPr/>
        </p:nvSpPr>
        <p:spPr>
          <a:xfrm>
            <a:off x="6829425" y="352425"/>
            <a:ext cx="5819775" cy="12763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PRICING PLAN</a:t>
            </a:r>
            <a:endParaRPr b="0" i="0" sz="6000" u="none" cap="none" strike="noStrike">
              <a:solidFill>
                <a:schemeClr val="dk1"/>
              </a:solidFill>
              <a:latin typeface="Calibri"/>
              <a:ea typeface="Calibri"/>
              <a:cs typeface="Calibri"/>
              <a:sym typeface="Calibri"/>
            </a:endParaRPr>
          </a:p>
        </p:txBody>
      </p:sp>
      <p:grpSp>
        <p:nvGrpSpPr>
          <p:cNvPr id="205" name="Google Shape;205;p10"/>
          <p:cNvGrpSpPr/>
          <p:nvPr/>
        </p:nvGrpSpPr>
        <p:grpSpPr>
          <a:xfrm>
            <a:off x="1333500" y="1866900"/>
            <a:ext cx="15630525" cy="6353175"/>
            <a:chOff x="1333500" y="1866900"/>
            <a:chExt cx="15630525" cy="6353175"/>
          </a:xfrm>
        </p:grpSpPr>
        <p:sp>
          <p:nvSpPr>
            <p:cNvPr id="206" name="Google Shape;206;p10"/>
            <p:cNvSpPr/>
            <p:nvPr/>
          </p:nvSpPr>
          <p:spPr>
            <a:xfrm>
              <a:off x="1333500" y="1866900"/>
              <a:ext cx="4829175" cy="6353175"/>
            </a:xfrm>
            <a:prstGeom prst="roundRect">
              <a:avLst>
                <a:gd fmla="val 1195" name="adj"/>
              </a:avLst>
            </a:prstGeom>
            <a:noFill/>
            <a:ln cap="flat" cmpd="sng" w="9525">
              <a:solidFill>
                <a:srgbClr val="0070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7" name="Google Shape;207;p10"/>
            <p:cNvPicPr preferRelativeResize="0"/>
            <p:nvPr/>
          </p:nvPicPr>
          <p:blipFill rotWithShape="1">
            <a:blip r:embed="rId4">
              <a:alphaModFix/>
            </a:blip>
            <a:srcRect b="0" l="0" r="0" t="0"/>
            <a:stretch/>
          </p:blipFill>
          <p:spPr>
            <a:xfrm>
              <a:off x="3338512" y="2181225"/>
              <a:ext cx="819150" cy="1114425"/>
            </a:xfrm>
            <a:prstGeom prst="rect">
              <a:avLst/>
            </a:prstGeom>
            <a:noFill/>
            <a:ln>
              <a:noFill/>
            </a:ln>
          </p:spPr>
        </p:pic>
        <p:sp>
          <p:nvSpPr>
            <p:cNvPr id="208" name="Google Shape;208;p10"/>
            <p:cNvSpPr/>
            <p:nvPr/>
          </p:nvSpPr>
          <p:spPr>
            <a:xfrm>
              <a:off x="6734175" y="1866900"/>
              <a:ext cx="4829175" cy="6353175"/>
            </a:xfrm>
            <a:prstGeom prst="roundRect">
              <a:avLst>
                <a:gd fmla="val 1195" name="adj"/>
              </a:avLst>
            </a:prstGeom>
            <a:noFill/>
            <a:ln cap="flat" cmpd="sng" w="9525">
              <a:solidFill>
                <a:srgbClr val="0070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9" name="Google Shape;209;p10"/>
            <p:cNvPicPr preferRelativeResize="0"/>
            <p:nvPr/>
          </p:nvPicPr>
          <p:blipFill rotWithShape="1">
            <a:blip r:embed="rId5">
              <a:alphaModFix/>
            </a:blip>
            <a:srcRect b="0" l="0" r="0" t="0"/>
            <a:stretch/>
          </p:blipFill>
          <p:spPr>
            <a:xfrm>
              <a:off x="8672512" y="2181225"/>
              <a:ext cx="952500" cy="1114425"/>
            </a:xfrm>
            <a:prstGeom prst="rect">
              <a:avLst/>
            </a:prstGeom>
            <a:noFill/>
            <a:ln>
              <a:noFill/>
            </a:ln>
          </p:spPr>
        </p:pic>
        <p:sp>
          <p:nvSpPr>
            <p:cNvPr id="210" name="Google Shape;210;p10"/>
            <p:cNvSpPr/>
            <p:nvPr/>
          </p:nvSpPr>
          <p:spPr>
            <a:xfrm>
              <a:off x="12134850" y="1866900"/>
              <a:ext cx="4829175" cy="6353175"/>
            </a:xfrm>
            <a:prstGeom prst="roundRect">
              <a:avLst>
                <a:gd fmla="val 1195" name="adj"/>
              </a:avLst>
            </a:prstGeom>
            <a:noFill/>
            <a:ln cap="flat" cmpd="sng" w="9525">
              <a:solidFill>
                <a:srgbClr val="0070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1" name="Google Shape;211;p10"/>
            <p:cNvPicPr preferRelativeResize="0"/>
            <p:nvPr/>
          </p:nvPicPr>
          <p:blipFill rotWithShape="1">
            <a:blip r:embed="rId5">
              <a:alphaModFix/>
            </a:blip>
            <a:srcRect b="0" l="0" r="0" t="0"/>
            <a:stretch/>
          </p:blipFill>
          <p:spPr>
            <a:xfrm>
              <a:off x="14073187" y="2181225"/>
              <a:ext cx="952500" cy="1114425"/>
            </a:xfrm>
            <a:prstGeom prst="rect">
              <a:avLst/>
            </a:prstGeom>
            <a:noFill/>
            <a:ln>
              <a:noFill/>
            </a:ln>
          </p:spPr>
        </p:pic>
        <p:sp>
          <p:nvSpPr>
            <p:cNvPr id="212" name="Google Shape;212;p10"/>
            <p:cNvSpPr/>
            <p:nvPr/>
          </p:nvSpPr>
          <p:spPr>
            <a:xfrm>
              <a:off x="2953703" y="3495675"/>
              <a:ext cx="1588770"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7042"/>
                </a:buClr>
                <a:buSzPts val="3600"/>
                <a:buFont typeface="Red Hat Display Black"/>
                <a:buNone/>
              </a:pPr>
              <a:r>
                <a:rPr b="1" i="0" lang="en-US" sz="3600" u="none" cap="none" strike="noStrike">
                  <a:solidFill>
                    <a:srgbClr val="007042"/>
                  </a:solidFill>
                  <a:latin typeface="Red Hat Display Black"/>
                  <a:ea typeface="Red Hat Display Black"/>
                  <a:cs typeface="Red Hat Display Black"/>
                  <a:sym typeface="Red Hat Display Black"/>
                </a:rPr>
                <a:t>BASIC</a:t>
              </a:r>
              <a:endParaRPr b="0" i="0" sz="3600" u="none" cap="none" strike="noStrike">
                <a:solidFill>
                  <a:schemeClr val="dk1"/>
                </a:solidFill>
                <a:latin typeface="Calibri"/>
                <a:ea typeface="Calibri"/>
                <a:cs typeface="Calibri"/>
                <a:sym typeface="Calibri"/>
              </a:endParaRPr>
            </a:p>
          </p:txBody>
        </p:sp>
        <p:sp>
          <p:nvSpPr>
            <p:cNvPr id="213" name="Google Shape;213;p10"/>
            <p:cNvSpPr/>
            <p:nvPr/>
          </p:nvSpPr>
          <p:spPr>
            <a:xfrm>
              <a:off x="1676400" y="4181475"/>
              <a:ext cx="4204200" cy="281190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14" name="Google Shape;214;p10"/>
            <p:cNvSpPr/>
            <p:nvPr/>
          </p:nvSpPr>
          <p:spPr>
            <a:xfrm>
              <a:off x="2277428" y="7267575"/>
              <a:ext cx="2941320"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$10/MONTH</a:t>
              </a:r>
              <a:endParaRPr b="0" i="0" sz="3600" u="none" cap="none" strike="noStrike">
                <a:solidFill>
                  <a:schemeClr val="dk1"/>
                </a:solidFill>
                <a:latin typeface="Calibri"/>
                <a:ea typeface="Calibri"/>
                <a:cs typeface="Calibri"/>
                <a:sym typeface="Calibri"/>
              </a:endParaRPr>
            </a:p>
          </p:txBody>
        </p:sp>
        <p:sp>
          <p:nvSpPr>
            <p:cNvPr id="215" name="Google Shape;215;p10"/>
            <p:cNvSpPr/>
            <p:nvPr/>
          </p:nvSpPr>
          <p:spPr>
            <a:xfrm>
              <a:off x="8402003" y="3495675"/>
              <a:ext cx="1493520"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7042"/>
                </a:buClr>
                <a:buSzPts val="3600"/>
                <a:buFont typeface="Red Hat Display Black"/>
                <a:buNone/>
              </a:pPr>
              <a:r>
                <a:rPr b="1" i="0" lang="en-US" sz="3600" u="none" cap="none" strike="noStrike">
                  <a:solidFill>
                    <a:srgbClr val="007042"/>
                  </a:solidFill>
                  <a:latin typeface="Red Hat Display Black"/>
                  <a:ea typeface="Red Hat Display Black"/>
                  <a:cs typeface="Red Hat Display Black"/>
                  <a:sym typeface="Red Hat Display Black"/>
                </a:rPr>
                <a:t>ELITE</a:t>
              </a:r>
              <a:endParaRPr b="0" i="0" sz="3600" u="none" cap="none" strike="noStrike">
                <a:solidFill>
                  <a:schemeClr val="dk1"/>
                </a:solidFill>
                <a:latin typeface="Calibri"/>
                <a:ea typeface="Calibri"/>
                <a:cs typeface="Calibri"/>
                <a:sym typeface="Calibri"/>
              </a:endParaRPr>
            </a:p>
          </p:txBody>
        </p:sp>
        <p:sp>
          <p:nvSpPr>
            <p:cNvPr id="216" name="Google Shape;216;p10"/>
            <p:cNvSpPr/>
            <p:nvPr/>
          </p:nvSpPr>
          <p:spPr>
            <a:xfrm>
              <a:off x="7077075" y="4181475"/>
              <a:ext cx="4204200" cy="281190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Ability to form larger parties.</a:t>
              </a:r>
              <a:endParaRPr b="0" i="0" sz="2400" u="none" cap="none" strike="noStrike">
                <a:solidFill>
                  <a:schemeClr val="dk1"/>
                </a:solidFill>
                <a:latin typeface="Calibri"/>
                <a:ea typeface="Calibri"/>
                <a:cs typeface="Calibri"/>
                <a:sym typeface="Calibri"/>
              </a:endParaRPr>
            </a:p>
          </p:txBody>
        </p:sp>
        <p:sp>
          <p:nvSpPr>
            <p:cNvPr id="217" name="Google Shape;217;p10"/>
            <p:cNvSpPr/>
            <p:nvPr/>
          </p:nvSpPr>
          <p:spPr>
            <a:xfrm>
              <a:off x="7625715" y="7267575"/>
              <a:ext cx="3046095"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$50/MONTH</a:t>
              </a:r>
              <a:endParaRPr b="0" i="0" sz="3600" u="none" cap="none" strike="noStrike">
                <a:solidFill>
                  <a:schemeClr val="dk1"/>
                </a:solidFill>
                <a:latin typeface="Calibri"/>
                <a:ea typeface="Calibri"/>
                <a:cs typeface="Calibri"/>
                <a:sym typeface="Calibri"/>
              </a:endParaRPr>
            </a:p>
          </p:txBody>
        </p:sp>
        <p:sp>
          <p:nvSpPr>
            <p:cNvPr id="218" name="Google Shape;218;p10"/>
            <p:cNvSpPr/>
            <p:nvPr/>
          </p:nvSpPr>
          <p:spPr>
            <a:xfrm>
              <a:off x="13026390" y="3495675"/>
              <a:ext cx="3046095"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7042"/>
                </a:buClr>
                <a:buSzPts val="3600"/>
                <a:buFont typeface="Red Hat Display Black"/>
                <a:buNone/>
              </a:pPr>
              <a:r>
                <a:rPr b="1" i="0" lang="en-US" sz="3600" u="none" cap="none" strike="noStrike">
                  <a:solidFill>
                    <a:srgbClr val="007042"/>
                  </a:solidFill>
                  <a:latin typeface="Red Hat Display Black"/>
                  <a:ea typeface="Red Hat Display Black"/>
                  <a:cs typeface="Red Hat Display Black"/>
                  <a:sym typeface="Red Hat Display Black"/>
                </a:rPr>
                <a:t>LEGENDARY</a:t>
              </a:r>
              <a:endParaRPr b="0" i="0" sz="3600" u="none" cap="none" strike="noStrike">
                <a:solidFill>
                  <a:schemeClr val="dk1"/>
                </a:solidFill>
                <a:latin typeface="Calibri"/>
                <a:ea typeface="Calibri"/>
                <a:cs typeface="Calibri"/>
                <a:sym typeface="Calibri"/>
              </a:endParaRPr>
            </a:p>
          </p:txBody>
        </p:sp>
        <p:sp>
          <p:nvSpPr>
            <p:cNvPr id="219" name="Google Shape;219;p10"/>
            <p:cNvSpPr/>
            <p:nvPr/>
          </p:nvSpPr>
          <p:spPr>
            <a:xfrm>
              <a:off x="12477750" y="4181475"/>
              <a:ext cx="4204200" cy="281190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Access to the most challenging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The ability to form the largest parties.</a:t>
              </a:r>
              <a:endParaRPr b="0" i="0" sz="2400" u="none" cap="none" strike="noStrike">
                <a:solidFill>
                  <a:schemeClr val="dk1"/>
                </a:solidFill>
                <a:latin typeface="Calibri"/>
                <a:ea typeface="Calibri"/>
                <a:cs typeface="Calibri"/>
                <a:sym typeface="Calibri"/>
              </a:endParaRPr>
            </a:p>
          </p:txBody>
        </p:sp>
        <p:sp>
          <p:nvSpPr>
            <p:cNvPr id="220" name="Google Shape;220;p10"/>
            <p:cNvSpPr/>
            <p:nvPr/>
          </p:nvSpPr>
          <p:spPr>
            <a:xfrm>
              <a:off x="12921615" y="7267575"/>
              <a:ext cx="3255645"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225" name="Shape 225"/>
        <p:cNvGrpSpPr/>
        <p:nvPr/>
      </p:nvGrpSpPr>
      <p:grpSpPr>
        <a:xfrm>
          <a:off x="0" y="0"/>
          <a:ext cx="0" cy="0"/>
          <a:chOff x="0" y="0"/>
          <a:chExt cx="0" cy="0"/>
        </a:xfrm>
      </p:grpSpPr>
      <p:grpSp>
        <p:nvGrpSpPr>
          <p:cNvPr id="226" name="Google Shape;226;p11"/>
          <p:cNvGrpSpPr/>
          <p:nvPr/>
        </p:nvGrpSpPr>
        <p:grpSpPr>
          <a:xfrm>
            <a:off x="17640300" y="7994854"/>
            <a:ext cx="596695" cy="2063546"/>
            <a:chOff x="17640300" y="7994855"/>
            <a:chExt cx="596695" cy="2063546"/>
          </a:xfrm>
        </p:grpSpPr>
        <p:pic>
          <p:nvPicPr>
            <p:cNvPr descr="preencoded.png" id="227" name="Google Shape;227;p11"/>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228" name="Google Shape;228;p1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29" name="Google Shape;229;p11"/>
          <p:cNvGrpSpPr/>
          <p:nvPr/>
        </p:nvGrpSpPr>
        <p:grpSpPr>
          <a:xfrm>
            <a:off x="742950" y="1181100"/>
            <a:ext cx="16811625" cy="7869555"/>
            <a:chOff x="742950" y="1181100"/>
            <a:chExt cx="16811625" cy="7869555"/>
          </a:xfrm>
        </p:grpSpPr>
        <p:sp>
          <p:nvSpPr>
            <p:cNvPr id="230" name="Google Shape;230;p11"/>
            <p:cNvSpPr/>
            <p:nvPr/>
          </p:nvSpPr>
          <p:spPr>
            <a:xfrm>
              <a:off x="952500" y="1181100"/>
              <a:ext cx="4229100" cy="4229100"/>
            </a:xfrm>
            <a:prstGeom prst="ellipse">
              <a:avLst/>
            </a:prstGeom>
            <a:noFill/>
            <a:ln cap="flat" cmpd="sng" w="104775">
              <a:solidFill>
                <a:srgbClr val="62AB8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1" name="Google Shape;231;p11"/>
            <p:cNvPicPr preferRelativeResize="0"/>
            <p:nvPr/>
          </p:nvPicPr>
          <p:blipFill rotWithShape="1">
            <a:blip r:embed="rId4">
              <a:alphaModFix/>
            </a:blip>
            <a:srcRect b="0" l="0" r="0" t="0"/>
            <a:stretch/>
          </p:blipFill>
          <p:spPr>
            <a:xfrm>
              <a:off x="2520960" y="2749562"/>
              <a:ext cx="1092180" cy="1092182"/>
            </a:xfrm>
            <a:prstGeom prst="rect">
              <a:avLst/>
            </a:prstGeom>
            <a:noFill/>
            <a:ln>
              <a:noFill/>
            </a:ln>
          </p:spPr>
        </p:pic>
        <p:sp>
          <p:nvSpPr>
            <p:cNvPr id="232" name="Google Shape;232;p11"/>
            <p:cNvSpPr/>
            <p:nvPr/>
          </p:nvSpPr>
          <p:spPr>
            <a:xfrm>
              <a:off x="5076825" y="1181100"/>
              <a:ext cx="4229100" cy="4229100"/>
            </a:xfrm>
            <a:prstGeom prst="ellipse">
              <a:avLst/>
            </a:prstGeom>
            <a:noFill/>
            <a:ln cap="flat" cmpd="sng" w="104775">
              <a:solidFill>
                <a:srgbClr val="62AB8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3" name="Google Shape;233;p11"/>
            <p:cNvPicPr preferRelativeResize="0"/>
            <p:nvPr/>
          </p:nvPicPr>
          <p:blipFill rotWithShape="1">
            <a:blip r:embed="rId5">
              <a:alphaModFix/>
            </a:blip>
            <a:srcRect b="0" l="0" r="0" t="0"/>
            <a:stretch/>
          </p:blipFill>
          <p:spPr>
            <a:xfrm>
              <a:off x="6734175" y="2838450"/>
              <a:ext cx="894080" cy="892810"/>
            </a:xfrm>
            <a:prstGeom prst="rect">
              <a:avLst/>
            </a:prstGeom>
            <a:noFill/>
            <a:ln>
              <a:noFill/>
            </a:ln>
          </p:spPr>
        </p:pic>
        <p:sp>
          <p:nvSpPr>
            <p:cNvPr id="234" name="Google Shape;234;p11"/>
            <p:cNvSpPr/>
            <p:nvPr/>
          </p:nvSpPr>
          <p:spPr>
            <a:xfrm>
              <a:off x="9201150" y="1181100"/>
              <a:ext cx="4229100" cy="4229100"/>
            </a:xfrm>
            <a:prstGeom prst="ellipse">
              <a:avLst/>
            </a:prstGeom>
            <a:noFill/>
            <a:ln cap="flat" cmpd="sng" w="104775">
              <a:solidFill>
                <a:srgbClr val="62AB8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5" name="Google Shape;235;p11"/>
            <p:cNvPicPr preferRelativeResize="0"/>
            <p:nvPr/>
          </p:nvPicPr>
          <p:blipFill rotWithShape="1">
            <a:blip r:embed="rId6">
              <a:alphaModFix/>
            </a:blip>
            <a:srcRect b="0" l="0" r="0" t="0"/>
            <a:stretch/>
          </p:blipFill>
          <p:spPr>
            <a:xfrm>
              <a:off x="10782281" y="2689622"/>
              <a:ext cx="1139446" cy="1139446"/>
            </a:xfrm>
            <a:prstGeom prst="rect">
              <a:avLst/>
            </a:prstGeom>
            <a:noFill/>
            <a:ln>
              <a:noFill/>
            </a:ln>
          </p:spPr>
        </p:pic>
        <p:sp>
          <p:nvSpPr>
            <p:cNvPr id="236" name="Google Shape;236;p11"/>
            <p:cNvSpPr/>
            <p:nvPr/>
          </p:nvSpPr>
          <p:spPr>
            <a:xfrm>
              <a:off x="13325475" y="1181100"/>
              <a:ext cx="4229100" cy="4229100"/>
            </a:xfrm>
            <a:prstGeom prst="ellipse">
              <a:avLst/>
            </a:prstGeom>
            <a:noFill/>
            <a:ln cap="flat" cmpd="sng" w="104775">
              <a:solidFill>
                <a:srgbClr val="62AB8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7" name="Google Shape;237;p11"/>
            <p:cNvPicPr preferRelativeResize="0"/>
            <p:nvPr/>
          </p:nvPicPr>
          <p:blipFill rotWithShape="1">
            <a:blip r:embed="rId7">
              <a:alphaModFix/>
            </a:blip>
            <a:srcRect b="0" l="0" r="0" t="0"/>
            <a:stretch/>
          </p:blipFill>
          <p:spPr>
            <a:xfrm>
              <a:off x="14906626" y="2686047"/>
              <a:ext cx="1117600" cy="1219200"/>
            </a:xfrm>
            <a:prstGeom prst="rect">
              <a:avLst/>
            </a:prstGeom>
            <a:noFill/>
            <a:ln>
              <a:noFill/>
            </a:ln>
          </p:spPr>
        </p:pic>
        <p:sp>
          <p:nvSpPr>
            <p:cNvPr id="238" name="Google Shape;238;p11"/>
            <p:cNvSpPr/>
            <p:nvPr/>
          </p:nvSpPr>
          <p:spPr>
            <a:xfrm>
              <a:off x="742950" y="2876550"/>
              <a:ext cx="838200" cy="838200"/>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1"/>
            <p:cNvSpPr/>
            <p:nvPr/>
          </p:nvSpPr>
          <p:spPr>
            <a:xfrm>
              <a:off x="4819650" y="2876550"/>
              <a:ext cx="838200" cy="838200"/>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1"/>
            <p:cNvSpPr/>
            <p:nvPr/>
          </p:nvSpPr>
          <p:spPr>
            <a:xfrm>
              <a:off x="8896350" y="2876550"/>
              <a:ext cx="838200" cy="838200"/>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a:off x="12973050" y="2876550"/>
              <a:ext cx="838200" cy="838200"/>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a:off x="914400" y="2790825"/>
              <a:ext cx="762000" cy="12763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Red Hat Display Black"/>
                <a:buNone/>
              </a:pPr>
              <a:r>
                <a:rPr b="1" i="0" lang="en-US" sz="6000" u="none" cap="none" strike="noStrike">
                  <a:solidFill>
                    <a:srgbClr val="FFFFFF"/>
                  </a:solidFill>
                  <a:latin typeface="Red Hat Display Black"/>
                  <a:ea typeface="Red Hat Display Black"/>
                  <a:cs typeface="Red Hat Display Black"/>
                  <a:sym typeface="Red Hat Display Black"/>
                </a:rPr>
                <a:t>S</a:t>
              </a:r>
              <a:endParaRPr b="0" i="0" sz="6000" u="none" cap="none" strike="noStrike">
                <a:solidFill>
                  <a:schemeClr val="dk1"/>
                </a:solidFill>
                <a:latin typeface="Calibri"/>
                <a:ea typeface="Calibri"/>
                <a:cs typeface="Calibri"/>
                <a:sym typeface="Calibri"/>
              </a:endParaRPr>
            </a:p>
          </p:txBody>
        </p:sp>
        <p:sp>
          <p:nvSpPr>
            <p:cNvPr id="243" name="Google Shape;243;p11"/>
            <p:cNvSpPr/>
            <p:nvPr/>
          </p:nvSpPr>
          <p:spPr>
            <a:xfrm>
              <a:off x="4867275" y="2790825"/>
              <a:ext cx="1009650" cy="12763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Red Hat Display Black"/>
                <a:buNone/>
              </a:pPr>
              <a:r>
                <a:rPr b="1" i="0" lang="en-US" sz="6000" u="none" cap="none" strike="noStrike">
                  <a:solidFill>
                    <a:srgbClr val="FFFFFF"/>
                  </a:solidFill>
                  <a:latin typeface="Red Hat Display Black"/>
                  <a:ea typeface="Red Hat Display Black"/>
                  <a:cs typeface="Red Hat Display Black"/>
                  <a:sym typeface="Red Hat Display Black"/>
                </a:rPr>
                <a:t>W</a:t>
              </a:r>
              <a:endParaRPr b="0" i="0" sz="6000" u="none" cap="none" strike="noStrike">
                <a:solidFill>
                  <a:schemeClr val="dk1"/>
                </a:solidFill>
                <a:latin typeface="Calibri"/>
                <a:ea typeface="Calibri"/>
                <a:cs typeface="Calibri"/>
                <a:sym typeface="Calibri"/>
              </a:endParaRPr>
            </a:p>
          </p:txBody>
        </p:sp>
        <p:sp>
          <p:nvSpPr>
            <p:cNvPr id="244" name="Google Shape;244;p11"/>
            <p:cNvSpPr/>
            <p:nvPr/>
          </p:nvSpPr>
          <p:spPr>
            <a:xfrm>
              <a:off x="9001125" y="2790825"/>
              <a:ext cx="895350" cy="12763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Red Hat Display Black"/>
                <a:buNone/>
              </a:pPr>
              <a:r>
                <a:rPr b="1" i="0" lang="en-US" sz="6000" u="none" cap="none" strike="noStrike">
                  <a:solidFill>
                    <a:srgbClr val="FFFFFF"/>
                  </a:solidFill>
                  <a:latin typeface="Red Hat Display Black"/>
                  <a:ea typeface="Red Hat Display Black"/>
                  <a:cs typeface="Red Hat Display Black"/>
                  <a:sym typeface="Red Hat Display Black"/>
                </a:rPr>
                <a:t>O</a:t>
              </a:r>
              <a:endParaRPr b="0" i="0" sz="6000" u="none" cap="none" strike="noStrike">
                <a:solidFill>
                  <a:schemeClr val="dk1"/>
                </a:solidFill>
                <a:latin typeface="Calibri"/>
                <a:ea typeface="Calibri"/>
                <a:cs typeface="Calibri"/>
                <a:sym typeface="Calibri"/>
              </a:endParaRPr>
            </a:p>
          </p:txBody>
        </p:sp>
        <p:sp>
          <p:nvSpPr>
            <p:cNvPr id="245" name="Google Shape;245;p11"/>
            <p:cNvSpPr/>
            <p:nvPr/>
          </p:nvSpPr>
          <p:spPr>
            <a:xfrm>
              <a:off x="13134975" y="2790825"/>
              <a:ext cx="781050" cy="12763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Red Hat Display Black"/>
                <a:buNone/>
              </a:pPr>
              <a:r>
                <a:rPr b="1" i="0" lang="en-US" sz="6000" u="none" cap="none" strike="noStrike">
                  <a:solidFill>
                    <a:srgbClr val="FFFFFF"/>
                  </a:solidFill>
                  <a:latin typeface="Red Hat Display Black"/>
                  <a:ea typeface="Red Hat Display Black"/>
                  <a:cs typeface="Red Hat Display Black"/>
                  <a:sym typeface="Red Hat Display Black"/>
                </a:rPr>
                <a:t>T</a:t>
              </a:r>
              <a:endParaRPr b="0" i="0" sz="6000" u="none" cap="none" strike="noStrike">
                <a:solidFill>
                  <a:schemeClr val="dk1"/>
                </a:solidFill>
                <a:latin typeface="Calibri"/>
                <a:ea typeface="Calibri"/>
                <a:cs typeface="Calibri"/>
                <a:sym typeface="Calibri"/>
              </a:endParaRPr>
            </a:p>
          </p:txBody>
        </p:sp>
        <p:sp>
          <p:nvSpPr>
            <p:cNvPr id="246" name="Google Shape;246;p11"/>
            <p:cNvSpPr/>
            <p:nvPr/>
          </p:nvSpPr>
          <p:spPr>
            <a:xfrm>
              <a:off x="952500" y="5819775"/>
              <a:ext cx="362140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ECLIPSE</a:t>
              </a:r>
              <a:endParaRPr b="0" i="0" sz="2700" u="none" cap="none" strike="noStrike">
                <a:solidFill>
                  <a:schemeClr val="dk1"/>
                </a:solidFill>
                <a:latin typeface="Calibri"/>
                <a:ea typeface="Calibri"/>
                <a:cs typeface="Calibri"/>
                <a:sym typeface="Calibri"/>
              </a:endParaRPr>
            </a:p>
          </p:txBody>
        </p:sp>
        <p:sp>
          <p:nvSpPr>
            <p:cNvPr id="247" name="Google Shape;247;p11"/>
            <p:cNvSpPr/>
            <p:nvPr/>
          </p:nvSpPr>
          <p:spPr>
            <a:xfrm>
              <a:off x="952500" y="6429375"/>
              <a:ext cx="3613785"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Rare event causes unpredictable magic.</a:t>
              </a:r>
              <a:endParaRPr b="0" i="0" sz="2400" u="none" cap="none" strike="noStrike">
                <a:solidFill>
                  <a:schemeClr val="dk1"/>
                </a:solidFill>
                <a:latin typeface="Calibri"/>
                <a:ea typeface="Calibri"/>
                <a:cs typeface="Calibri"/>
                <a:sym typeface="Calibri"/>
              </a:endParaRPr>
            </a:p>
          </p:txBody>
        </p:sp>
        <p:sp>
          <p:nvSpPr>
            <p:cNvPr id="248" name="Google Shape;248;p11"/>
            <p:cNvSpPr/>
            <p:nvPr/>
          </p:nvSpPr>
          <p:spPr>
            <a:xfrm>
              <a:off x="952500" y="7534275"/>
              <a:ext cx="362140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QUEST</a:t>
              </a:r>
              <a:endParaRPr b="0" i="0" sz="2700" u="none" cap="none" strike="noStrike">
                <a:solidFill>
                  <a:schemeClr val="dk1"/>
                </a:solidFill>
                <a:latin typeface="Calibri"/>
                <a:ea typeface="Calibri"/>
                <a:cs typeface="Calibri"/>
                <a:sym typeface="Calibri"/>
              </a:endParaRPr>
            </a:p>
          </p:txBody>
        </p:sp>
        <p:sp>
          <p:nvSpPr>
            <p:cNvPr id="249" name="Google Shape;249;p11"/>
            <p:cNvSpPr/>
            <p:nvPr/>
          </p:nvSpPr>
          <p:spPr>
            <a:xfrm>
              <a:off x="952500" y="8143875"/>
              <a:ext cx="3613785"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Adventurers seek immortal artifact.</a:t>
              </a:r>
              <a:endParaRPr b="0" i="0" sz="2400" u="none" cap="none" strike="noStrike">
                <a:solidFill>
                  <a:schemeClr val="dk1"/>
                </a:solidFill>
                <a:latin typeface="Calibri"/>
                <a:ea typeface="Calibri"/>
                <a:cs typeface="Calibri"/>
                <a:sym typeface="Calibri"/>
              </a:endParaRPr>
            </a:p>
          </p:txBody>
        </p:sp>
        <p:sp>
          <p:nvSpPr>
            <p:cNvPr id="250" name="Google Shape;250;p11"/>
            <p:cNvSpPr/>
            <p:nvPr/>
          </p:nvSpPr>
          <p:spPr>
            <a:xfrm>
              <a:off x="5076825" y="5819775"/>
              <a:ext cx="362140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ECLIPSE</a:t>
              </a:r>
              <a:endParaRPr b="0" i="0" sz="2700" u="none" cap="none" strike="noStrike">
                <a:solidFill>
                  <a:schemeClr val="dk1"/>
                </a:solidFill>
                <a:latin typeface="Calibri"/>
                <a:ea typeface="Calibri"/>
                <a:cs typeface="Calibri"/>
                <a:sym typeface="Calibri"/>
              </a:endParaRPr>
            </a:p>
          </p:txBody>
        </p:sp>
        <p:sp>
          <p:nvSpPr>
            <p:cNvPr id="251" name="Google Shape;251;p11"/>
            <p:cNvSpPr/>
            <p:nvPr/>
          </p:nvSpPr>
          <p:spPr>
            <a:xfrm>
              <a:off x="5076825" y="6429375"/>
              <a:ext cx="3613785"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Rare event causes unpredictable magic.</a:t>
              </a:r>
              <a:endParaRPr b="0" i="0" sz="2400" u="none" cap="none" strike="noStrike">
                <a:solidFill>
                  <a:schemeClr val="dk1"/>
                </a:solidFill>
                <a:latin typeface="Calibri"/>
                <a:ea typeface="Calibri"/>
                <a:cs typeface="Calibri"/>
                <a:sym typeface="Calibri"/>
              </a:endParaRPr>
            </a:p>
          </p:txBody>
        </p:sp>
        <p:sp>
          <p:nvSpPr>
            <p:cNvPr id="252" name="Google Shape;252;p11"/>
            <p:cNvSpPr/>
            <p:nvPr/>
          </p:nvSpPr>
          <p:spPr>
            <a:xfrm>
              <a:off x="5076825" y="7534275"/>
              <a:ext cx="362140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QUEST</a:t>
              </a:r>
              <a:endParaRPr b="0" i="0" sz="2700" u="none" cap="none" strike="noStrike">
                <a:solidFill>
                  <a:schemeClr val="dk1"/>
                </a:solidFill>
                <a:latin typeface="Calibri"/>
                <a:ea typeface="Calibri"/>
                <a:cs typeface="Calibri"/>
                <a:sym typeface="Calibri"/>
              </a:endParaRPr>
            </a:p>
          </p:txBody>
        </p:sp>
        <p:sp>
          <p:nvSpPr>
            <p:cNvPr id="253" name="Google Shape;253;p11"/>
            <p:cNvSpPr/>
            <p:nvPr/>
          </p:nvSpPr>
          <p:spPr>
            <a:xfrm>
              <a:off x="5076825" y="8143875"/>
              <a:ext cx="3613785"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Adventurers seek immortal artifact.</a:t>
              </a:r>
              <a:endParaRPr b="0" i="0" sz="2400" u="none" cap="none" strike="noStrike">
                <a:solidFill>
                  <a:schemeClr val="dk1"/>
                </a:solidFill>
                <a:latin typeface="Calibri"/>
                <a:ea typeface="Calibri"/>
                <a:cs typeface="Calibri"/>
                <a:sym typeface="Calibri"/>
              </a:endParaRPr>
            </a:p>
          </p:txBody>
        </p:sp>
        <p:sp>
          <p:nvSpPr>
            <p:cNvPr id="254" name="Google Shape;254;p11"/>
            <p:cNvSpPr/>
            <p:nvPr/>
          </p:nvSpPr>
          <p:spPr>
            <a:xfrm>
              <a:off x="9201150" y="5819775"/>
              <a:ext cx="362140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ECLIPSE</a:t>
              </a:r>
              <a:endParaRPr b="0" i="0" sz="2700" u="none" cap="none" strike="noStrike">
                <a:solidFill>
                  <a:schemeClr val="dk1"/>
                </a:solidFill>
                <a:latin typeface="Calibri"/>
                <a:ea typeface="Calibri"/>
                <a:cs typeface="Calibri"/>
                <a:sym typeface="Calibri"/>
              </a:endParaRPr>
            </a:p>
          </p:txBody>
        </p:sp>
        <p:sp>
          <p:nvSpPr>
            <p:cNvPr id="255" name="Google Shape;255;p11"/>
            <p:cNvSpPr/>
            <p:nvPr/>
          </p:nvSpPr>
          <p:spPr>
            <a:xfrm>
              <a:off x="9201150" y="6429375"/>
              <a:ext cx="3613785"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Rare event causes unpredictable magic.</a:t>
              </a:r>
              <a:endParaRPr b="0" i="0" sz="2400" u="none" cap="none" strike="noStrike">
                <a:solidFill>
                  <a:schemeClr val="dk1"/>
                </a:solidFill>
                <a:latin typeface="Calibri"/>
                <a:ea typeface="Calibri"/>
                <a:cs typeface="Calibri"/>
                <a:sym typeface="Calibri"/>
              </a:endParaRPr>
            </a:p>
          </p:txBody>
        </p:sp>
        <p:sp>
          <p:nvSpPr>
            <p:cNvPr id="256" name="Google Shape;256;p11"/>
            <p:cNvSpPr/>
            <p:nvPr/>
          </p:nvSpPr>
          <p:spPr>
            <a:xfrm>
              <a:off x="9201150" y="7534275"/>
              <a:ext cx="362140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QUEST</a:t>
              </a:r>
              <a:endParaRPr b="0" i="0" sz="2700" u="none" cap="none" strike="noStrike">
                <a:solidFill>
                  <a:schemeClr val="dk1"/>
                </a:solidFill>
                <a:latin typeface="Calibri"/>
                <a:ea typeface="Calibri"/>
                <a:cs typeface="Calibri"/>
                <a:sym typeface="Calibri"/>
              </a:endParaRPr>
            </a:p>
          </p:txBody>
        </p:sp>
        <p:sp>
          <p:nvSpPr>
            <p:cNvPr id="257" name="Google Shape;257;p11"/>
            <p:cNvSpPr/>
            <p:nvPr/>
          </p:nvSpPr>
          <p:spPr>
            <a:xfrm>
              <a:off x="9201150" y="8143875"/>
              <a:ext cx="3613785"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Adventurers seek immortal artifact.</a:t>
              </a:r>
              <a:endParaRPr b="0" i="0" sz="2400" u="none" cap="none" strike="noStrike">
                <a:solidFill>
                  <a:schemeClr val="dk1"/>
                </a:solidFill>
                <a:latin typeface="Calibri"/>
                <a:ea typeface="Calibri"/>
                <a:cs typeface="Calibri"/>
                <a:sym typeface="Calibri"/>
              </a:endParaRPr>
            </a:p>
          </p:txBody>
        </p:sp>
        <p:sp>
          <p:nvSpPr>
            <p:cNvPr id="258" name="Google Shape;258;p11"/>
            <p:cNvSpPr/>
            <p:nvPr/>
          </p:nvSpPr>
          <p:spPr>
            <a:xfrm>
              <a:off x="13325475" y="5819775"/>
              <a:ext cx="362140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ECLIPSE</a:t>
              </a:r>
              <a:endParaRPr b="0" i="0" sz="2700" u="none" cap="none" strike="noStrike">
                <a:solidFill>
                  <a:schemeClr val="dk1"/>
                </a:solidFill>
                <a:latin typeface="Calibri"/>
                <a:ea typeface="Calibri"/>
                <a:cs typeface="Calibri"/>
                <a:sym typeface="Calibri"/>
              </a:endParaRPr>
            </a:p>
          </p:txBody>
        </p:sp>
        <p:sp>
          <p:nvSpPr>
            <p:cNvPr id="259" name="Google Shape;259;p11"/>
            <p:cNvSpPr/>
            <p:nvPr/>
          </p:nvSpPr>
          <p:spPr>
            <a:xfrm>
              <a:off x="13325475" y="6429375"/>
              <a:ext cx="3613785"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Rare event causes unpredictable magic.</a:t>
              </a:r>
              <a:endParaRPr b="0" i="0" sz="2400" u="none" cap="none" strike="noStrike">
                <a:solidFill>
                  <a:schemeClr val="dk1"/>
                </a:solidFill>
                <a:latin typeface="Calibri"/>
                <a:ea typeface="Calibri"/>
                <a:cs typeface="Calibri"/>
                <a:sym typeface="Calibri"/>
              </a:endParaRPr>
            </a:p>
          </p:txBody>
        </p:sp>
        <p:sp>
          <p:nvSpPr>
            <p:cNvPr id="260" name="Google Shape;260;p11"/>
            <p:cNvSpPr/>
            <p:nvPr/>
          </p:nvSpPr>
          <p:spPr>
            <a:xfrm>
              <a:off x="13325475" y="7534275"/>
              <a:ext cx="362140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QUEST</a:t>
              </a:r>
              <a:endParaRPr b="0" i="0" sz="2700" u="none" cap="none" strike="noStrike">
                <a:solidFill>
                  <a:schemeClr val="dk1"/>
                </a:solidFill>
                <a:latin typeface="Calibri"/>
                <a:ea typeface="Calibri"/>
                <a:cs typeface="Calibri"/>
                <a:sym typeface="Calibri"/>
              </a:endParaRPr>
            </a:p>
          </p:txBody>
        </p:sp>
        <p:sp>
          <p:nvSpPr>
            <p:cNvPr id="261" name="Google Shape;261;p11"/>
            <p:cNvSpPr/>
            <p:nvPr/>
          </p:nvSpPr>
          <p:spPr>
            <a:xfrm>
              <a:off x="13325475" y="8143875"/>
              <a:ext cx="3613785"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Adventurers seek immortal artifact.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266" name="Shape 266"/>
        <p:cNvGrpSpPr/>
        <p:nvPr/>
      </p:nvGrpSpPr>
      <p:grpSpPr>
        <a:xfrm>
          <a:off x="0" y="0"/>
          <a:ext cx="0" cy="0"/>
          <a:chOff x="0" y="0"/>
          <a:chExt cx="0" cy="0"/>
        </a:xfrm>
      </p:grpSpPr>
      <p:sp>
        <p:nvSpPr>
          <p:cNvPr id="267" name="Google Shape;267;p12"/>
          <p:cNvSpPr/>
          <p:nvPr/>
        </p:nvSpPr>
        <p:spPr>
          <a:xfrm>
            <a:off x="-5743575" y="781050"/>
            <a:ext cx="9753600" cy="9753600"/>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8" name="Google Shape;268;p12"/>
          <p:cNvGrpSpPr/>
          <p:nvPr/>
        </p:nvGrpSpPr>
        <p:grpSpPr>
          <a:xfrm>
            <a:off x="17640300" y="7994854"/>
            <a:ext cx="596695" cy="2063546"/>
            <a:chOff x="17640300" y="7994855"/>
            <a:chExt cx="596695" cy="2063546"/>
          </a:xfrm>
        </p:grpSpPr>
        <p:pic>
          <p:nvPicPr>
            <p:cNvPr descr="preencoded.png" id="269" name="Google Shape;269;p12"/>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270" name="Google Shape;270;p1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71" name="Google Shape;271;p12"/>
          <p:cNvPicPr preferRelativeResize="0"/>
          <p:nvPr/>
        </p:nvPicPr>
        <p:blipFill rotWithShape="1">
          <a:blip r:embed="rId4">
            <a:alphaModFix/>
          </a:blip>
          <a:srcRect b="0" l="0" r="0" t="0"/>
          <a:stretch/>
        </p:blipFill>
        <p:spPr>
          <a:xfrm>
            <a:off x="5610225" y="504825"/>
            <a:ext cx="4562475" cy="9277350"/>
          </a:xfrm>
          <a:prstGeom prst="rect">
            <a:avLst/>
          </a:prstGeom>
          <a:noFill/>
          <a:ln>
            <a:noFill/>
          </a:ln>
        </p:spPr>
      </p:pic>
      <p:pic>
        <p:nvPicPr>
          <p:cNvPr descr="preencoded.png" id="272" name="Google Shape;272;p12"/>
          <p:cNvPicPr preferRelativeResize="0"/>
          <p:nvPr/>
        </p:nvPicPr>
        <p:blipFill rotWithShape="1">
          <a:blip r:embed="rId5">
            <a:alphaModFix/>
          </a:blip>
          <a:srcRect b="0" l="0" r="0" t="0"/>
          <a:stretch/>
        </p:blipFill>
        <p:spPr>
          <a:xfrm>
            <a:off x="742950" y="504825"/>
            <a:ext cx="4562475" cy="3552825"/>
          </a:xfrm>
          <a:prstGeom prst="rect">
            <a:avLst/>
          </a:prstGeom>
          <a:noFill/>
          <a:ln>
            <a:noFill/>
          </a:ln>
        </p:spPr>
      </p:pic>
      <p:pic>
        <p:nvPicPr>
          <p:cNvPr descr="preencoded.png" id="273" name="Google Shape;273;p12"/>
          <p:cNvPicPr preferRelativeResize="0"/>
          <p:nvPr/>
        </p:nvPicPr>
        <p:blipFill rotWithShape="1">
          <a:blip r:embed="rId6">
            <a:alphaModFix/>
          </a:blip>
          <a:srcRect b="0" l="0" r="0" t="0"/>
          <a:stretch/>
        </p:blipFill>
        <p:spPr>
          <a:xfrm>
            <a:off x="742950" y="4410075"/>
            <a:ext cx="4562475" cy="5372100"/>
          </a:xfrm>
          <a:prstGeom prst="rect">
            <a:avLst/>
          </a:prstGeom>
          <a:noFill/>
          <a:ln>
            <a:noFill/>
          </a:ln>
        </p:spPr>
      </p:pic>
      <p:sp>
        <p:nvSpPr>
          <p:cNvPr id="274" name="Google Shape;274;p12"/>
          <p:cNvSpPr/>
          <p:nvPr/>
        </p:nvSpPr>
        <p:spPr>
          <a:xfrm>
            <a:off x="10906125" y="1238250"/>
            <a:ext cx="5572125" cy="12763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6000"/>
              <a:buFont typeface="Red Hat Display Black"/>
              <a:buNone/>
            </a:pPr>
            <a:r>
              <a:rPr b="1" i="0" lang="en-US" sz="6000" u="none" cap="none" strike="noStrike">
                <a:solidFill>
                  <a:srgbClr val="0E0E0E"/>
                </a:solidFill>
                <a:latin typeface="Red Hat Display Black"/>
                <a:ea typeface="Red Hat Display Black"/>
                <a:cs typeface="Red Hat Display Black"/>
                <a:sym typeface="Red Hat Display Black"/>
              </a:rPr>
              <a:t>SOME DATA</a:t>
            </a:r>
            <a:endParaRPr b="0" i="0" sz="6000" u="none" cap="none" strike="noStrike">
              <a:solidFill>
                <a:schemeClr val="dk1"/>
              </a:solidFill>
              <a:latin typeface="Calibri"/>
              <a:ea typeface="Calibri"/>
              <a:cs typeface="Calibri"/>
              <a:sym typeface="Calibri"/>
            </a:endParaRPr>
          </a:p>
        </p:txBody>
      </p:sp>
      <p:sp>
        <p:nvSpPr>
          <p:cNvPr id="275" name="Google Shape;275;p12"/>
          <p:cNvSpPr/>
          <p:nvPr/>
        </p:nvSpPr>
        <p:spPr>
          <a:xfrm>
            <a:off x="10906125" y="2657475"/>
            <a:ext cx="2931795"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75%</a:t>
            </a:r>
            <a:endParaRPr b="0" i="0" sz="9600" u="none" cap="none" strike="noStrike">
              <a:solidFill>
                <a:schemeClr val="dk1"/>
              </a:solidFill>
              <a:latin typeface="Calibri"/>
              <a:ea typeface="Calibri"/>
              <a:cs typeface="Calibri"/>
              <a:sym typeface="Calibri"/>
            </a:endParaRPr>
          </a:p>
        </p:txBody>
      </p:sp>
      <p:grpSp>
        <p:nvGrpSpPr>
          <p:cNvPr id="276" name="Google Shape;276;p12"/>
          <p:cNvGrpSpPr/>
          <p:nvPr/>
        </p:nvGrpSpPr>
        <p:grpSpPr>
          <a:xfrm>
            <a:off x="10906125" y="4495800"/>
            <a:ext cx="5974080" cy="1040130"/>
            <a:chOff x="10906125" y="4495800"/>
            <a:chExt cx="5974080" cy="1040130"/>
          </a:xfrm>
        </p:grpSpPr>
        <p:sp>
          <p:nvSpPr>
            <p:cNvPr id="277" name="Google Shape;277;p12"/>
            <p:cNvSpPr/>
            <p:nvPr/>
          </p:nvSpPr>
          <p:spPr>
            <a:xfrm>
              <a:off x="10906125" y="4495800"/>
              <a:ext cx="5974080"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ENCHANTED CREATURES</a:t>
              </a:r>
              <a:endParaRPr b="0" i="0" sz="2700" u="none" cap="none" strike="noStrike">
                <a:solidFill>
                  <a:schemeClr val="dk1"/>
                </a:solidFill>
                <a:latin typeface="Calibri"/>
                <a:ea typeface="Calibri"/>
                <a:cs typeface="Calibri"/>
                <a:sym typeface="Calibri"/>
              </a:endParaRPr>
            </a:p>
          </p:txBody>
        </p:sp>
        <p:sp>
          <p:nvSpPr>
            <p:cNvPr id="278" name="Google Shape;278;p12"/>
            <p:cNvSpPr/>
            <p:nvPr/>
          </p:nvSpPr>
          <p:spPr>
            <a:xfrm>
              <a:off x="10906125" y="5029200"/>
              <a:ext cx="5966460" cy="5067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279" name="Google Shape;279;p12"/>
          <p:cNvSpPr/>
          <p:nvPr/>
        </p:nvSpPr>
        <p:spPr>
          <a:xfrm>
            <a:off x="10906125" y="5886450"/>
            <a:ext cx="3055620"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60%</a:t>
            </a:r>
            <a:endParaRPr b="0" i="0" sz="9600" u="none" cap="none" strike="noStrike">
              <a:solidFill>
                <a:schemeClr val="dk1"/>
              </a:solidFill>
              <a:latin typeface="Calibri"/>
              <a:ea typeface="Calibri"/>
              <a:cs typeface="Calibri"/>
              <a:sym typeface="Calibri"/>
            </a:endParaRPr>
          </a:p>
        </p:txBody>
      </p:sp>
      <p:grpSp>
        <p:nvGrpSpPr>
          <p:cNvPr id="280" name="Google Shape;280;p12"/>
          <p:cNvGrpSpPr/>
          <p:nvPr/>
        </p:nvGrpSpPr>
        <p:grpSpPr>
          <a:xfrm>
            <a:off x="10906125" y="7724775"/>
            <a:ext cx="5974080" cy="1040130"/>
            <a:chOff x="10906125" y="7724775"/>
            <a:chExt cx="5974080" cy="1040130"/>
          </a:xfrm>
        </p:grpSpPr>
        <p:sp>
          <p:nvSpPr>
            <p:cNvPr id="281" name="Google Shape;281;p12"/>
            <p:cNvSpPr/>
            <p:nvPr/>
          </p:nvSpPr>
          <p:spPr>
            <a:xfrm>
              <a:off x="10906125" y="7724775"/>
              <a:ext cx="5974080"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MAGIC-WIELDING INDIVIDUALS</a:t>
              </a:r>
              <a:endParaRPr b="0" i="0" sz="2700" u="none" cap="none" strike="noStrike">
                <a:solidFill>
                  <a:schemeClr val="dk1"/>
                </a:solidFill>
                <a:latin typeface="Calibri"/>
                <a:ea typeface="Calibri"/>
                <a:cs typeface="Calibri"/>
                <a:sym typeface="Calibri"/>
              </a:endParaRPr>
            </a:p>
          </p:txBody>
        </p:sp>
        <p:sp>
          <p:nvSpPr>
            <p:cNvPr id="282" name="Google Shape;282;p12"/>
            <p:cNvSpPr/>
            <p:nvPr/>
          </p:nvSpPr>
          <p:spPr>
            <a:xfrm>
              <a:off x="10906125" y="8258175"/>
              <a:ext cx="5966460" cy="5067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practice the art of illusions.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287" name="Shape 287"/>
        <p:cNvGrpSpPr/>
        <p:nvPr/>
      </p:nvGrpSpPr>
      <p:grpSpPr>
        <a:xfrm>
          <a:off x="0" y="0"/>
          <a:ext cx="0" cy="0"/>
          <a:chOff x="0" y="0"/>
          <a:chExt cx="0" cy="0"/>
        </a:xfrm>
      </p:grpSpPr>
      <p:sp>
        <p:nvSpPr>
          <p:cNvPr id="288" name="Google Shape;288;p13"/>
          <p:cNvSpPr/>
          <p:nvPr/>
        </p:nvSpPr>
        <p:spPr>
          <a:xfrm>
            <a:off x="12153900" y="-323850"/>
            <a:ext cx="9753600" cy="9753600"/>
          </a:xfrm>
          <a:prstGeom prst="ellipse">
            <a:avLst/>
          </a:prstGeom>
          <a:solidFill>
            <a:srgbClr val="62AB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9" name="Google Shape;289;p13"/>
          <p:cNvGrpSpPr/>
          <p:nvPr/>
        </p:nvGrpSpPr>
        <p:grpSpPr>
          <a:xfrm>
            <a:off x="17640300" y="7994854"/>
            <a:ext cx="596695" cy="2063546"/>
            <a:chOff x="17640300" y="7994855"/>
            <a:chExt cx="596695" cy="2063546"/>
          </a:xfrm>
        </p:grpSpPr>
        <p:pic>
          <p:nvPicPr>
            <p:cNvPr descr="preencoded.png" id="290" name="Google Shape;290;p13"/>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291" name="Google Shape;291;p1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92" name="Google Shape;292;p13"/>
          <p:cNvGrpSpPr/>
          <p:nvPr/>
        </p:nvGrpSpPr>
        <p:grpSpPr>
          <a:xfrm>
            <a:off x="3168015" y="2552700"/>
            <a:ext cx="11942445" cy="5202555"/>
            <a:chOff x="3168015" y="2552700"/>
            <a:chExt cx="11942445" cy="5202555"/>
          </a:xfrm>
        </p:grpSpPr>
        <p:grpSp>
          <p:nvGrpSpPr>
            <p:cNvPr id="293" name="Google Shape;293;p13"/>
            <p:cNvGrpSpPr/>
            <p:nvPr/>
          </p:nvGrpSpPr>
          <p:grpSpPr>
            <a:xfrm>
              <a:off x="3168015" y="2552700"/>
              <a:ext cx="11942445" cy="4204335"/>
              <a:chOff x="3168015" y="2552700"/>
              <a:chExt cx="11942445" cy="4204335"/>
            </a:xfrm>
          </p:grpSpPr>
          <p:sp>
            <p:nvSpPr>
              <p:cNvPr id="294" name="Google Shape;294;p13"/>
              <p:cNvSpPr/>
              <p:nvPr/>
            </p:nvSpPr>
            <p:spPr>
              <a:xfrm>
                <a:off x="4152900" y="2552700"/>
                <a:ext cx="9972675" cy="382905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7042"/>
                  </a:buClr>
                  <a:buSzPts val="18000"/>
                  <a:buFont typeface="Red Hat Display Black"/>
                  <a:buNone/>
                </a:pPr>
                <a:r>
                  <a:rPr b="1" i="0" lang="en-US" sz="18000" u="none" cap="none" strike="noStrike">
                    <a:solidFill>
                      <a:srgbClr val="007042"/>
                    </a:solidFill>
                    <a:latin typeface="Red Hat Display Black"/>
                    <a:ea typeface="Red Hat Display Black"/>
                    <a:cs typeface="Red Hat Display Black"/>
                    <a:sym typeface="Red Hat Display Black"/>
                  </a:rPr>
                  <a:t>234,567</a:t>
                </a:r>
                <a:endParaRPr b="0" i="0" sz="18000" u="none" cap="none" strike="noStrike">
                  <a:solidFill>
                    <a:schemeClr val="dk1"/>
                  </a:solidFill>
                  <a:latin typeface="Calibri"/>
                  <a:ea typeface="Calibri"/>
                  <a:cs typeface="Calibri"/>
                  <a:sym typeface="Calibri"/>
                </a:endParaRPr>
              </a:p>
            </p:txBody>
          </p:sp>
          <p:sp>
            <p:nvSpPr>
              <p:cNvPr id="295" name="Google Shape;295;p13"/>
              <p:cNvSpPr/>
              <p:nvPr/>
            </p:nvSpPr>
            <p:spPr>
              <a:xfrm>
                <a:off x="3168015" y="5734050"/>
                <a:ext cx="11942445" cy="102298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4800"/>
                  <a:buFont typeface="Red Hat Display"/>
                  <a:buNone/>
                </a:pPr>
                <a:r>
                  <a:rPr b="1" i="0" lang="en-US" sz="4800" u="none" cap="none" strike="noStrike">
                    <a:solidFill>
                      <a:srgbClr val="0E0E0E"/>
                    </a:solidFill>
                    <a:latin typeface="Red Hat Display"/>
                    <a:ea typeface="Red Hat Display"/>
                    <a:cs typeface="Red Hat Display"/>
                    <a:sym typeface="Red Hat Display"/>
                  </a:rPr>
                  <a:t>Unicorn Sightings</a:t>
                </a:r>
                <a:endParaRPr b="0" i="0" sz="4800" u="none" cap="none" strike="noStrike">
                  <a:solidFill>
                    <a:schemeClr val="dk1"/>
                  </a:solidFill>
                  <a:latin typeface="Calibri"/>
                  <a:ea typeface="Calibri"/>
                  <a:cs typeface="Calibri"/>
                  <a:sym typeface="Calibri"/>
                </a:endParaRPr>
              </a:p>
            </p:txBody>
          </p:sp>
        </p:grpSp>
        <p:sp>
          <p:nvSpPr>
            <p:cNvPr id="296" name="Google Shape;296;p13"/>
            <p:cNvSpPr/>
            <p:nvPr/>
          </p:nvSpPr>
          <p:spPr>
            <a:xfrm>
              <a:off x="5632133" y="6848475"/>
              <a:ext cx="7014210" cy="9067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301" name="Shape 301"/>
        <p:cNvGrpSpPr/>
        <p:nvPr/>
      </p:nvGrpSpPr>
      <p:grpSpPr>
        <a:xfrm>
          <a:off x="0" y="0"/>
          <a:ext cx="0" cy="0"/>
          <a:chOff x="0" y="0"/>
          <a:chExt cx="0" cy="0"/>
        </a:xfrm>
      </p:grpSpPr>
      <p:sp>
        <p:nvSpPr>
          <p:cNvPr id="302" name="Google Shape;302;p14"/>
          <p:cNvSpPr/>
          <p:nvPr/>
        </p:nvSpPr>
        <p:spPr>
          <a:xfrm>
            <a:off x="4267200" y="3686175"/>
            <a:ext cx="9753600" cy="9753600"/>
          </a:xfrm>
          <a:prstGeom prst="ellipse">
            <a:avLst/>
          </a:prstGeom>
          <a:solidFill>
            <a:srgbClr val="62AB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3" name="Google Shape;303;p14"/>
          <p:cNvGrpSpPr/>
          <p:nvPr/>
        </p:nvGrpSpPr>
        <p:grpSpPr>
          <a:xfrm>
            <a:off x="17640300" y="7994854"/>
            <a:ext cx="596695" cy="2063546"/>
            <a:chOff x="17640300" y="7994855"/>
            <a:chExt cx="596695" cy="2063546"/>
          </a:xfrm>
        </p:grpSpPr>
        <p:pic>
          <p:nvPicPr>
            <p:cNvPr descr="preencoded.png" id="304" name="Google Shape;304;p14"/>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305" name="Google Shape;305;p1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06" name="Google Shape;306;p14"/>
          <p:cNvSpPr/>
          <p:nvPr/>
        </p:nvSpPr>
        <p:spPr>
          <a:xfrm>
            <a:off x="2305050" y="2447925"/>
            <a:ext cx="6808470"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233 COINS</a:t>
            </a:r>
            <a:endParaRPr b="0" i="0" sz="9600" u="none" cap="none" strike="noStrike">
              <a:solidFill>
                <a:schemeClr val="dk1"/>
              </a:solidFill>
              <a:latin typeface="Calibri"/>
              <a:ea typeface="Calibri"/>
              <a:cs typeface="Calibri"/>
              <a:sym typeface="Calibri"/>
            </a:endParaRPr>
          </a:p>
        </p:txBody>
      </p:sp>
      <p:sp>
        <p:nvSpPr>
          <p:cNvPr id="307" name="Google Shape;307;p14"/>
          <p:cNvSpPr/>
          <p:nvPr/>
        </p:nvSpPr>
        <p:spPr>
          <a:xfrm>
            <a:off x="2512695" y="4057650"/>
            <a:ext cx="59664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Treasure Found</a:t>
            </a:r>
            <a:endParaRPr b="0" i="0" sz="2400" u="none" cap="none" strike="noStrike">
              <a:solidFill>
                <a:schemeClr val="dk1"/>
              </a:solidFill>
              <a:latin typeface="Calibri"/>
              <a:ea typeface="Calibri"/>
              <a:cs typeface="Calibri"/>
              <a:sym typeface="Calibri"/>
            </a:endParaRPr>
          </a:p>
        </p:txBody>
      </p:sp>
      <p:sp>
        <p:nvSpPr>
          <p:cNvPr id="308" name="Google Shape;308;p14"/>
          <p:cNvSpPr/>
          <p:nvPr/>
        </p:nvSpPr>
        <p:spPr>
          <a:xfrm>
            <a:off x="1966912" y="5238750"/>
            <a:ext cx="7484745"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456 HOURS</a:t>
            </a:r>
            <a:endParaRPr b="0" i="0" sz="9600" u="none" cap="none" strike="noStrike">
              <a:solidFill>
                <a:schemeClr val="dk1"/>
              </a:solidFill>
              <a:latin typeface="Calibri"/>
              <a:ea typeface="Calibri"/>
              <a:cs typeface="Calibri"/>
              <a:sym typeface="Calibri"/>
            </a:endParaRPr>
          </a:p>
        </p:txBody>
      </p:sp>
      <p:sp>
        <p:nvSpPr>
          <p:cNvPr id="309" name="Google Shape;309;p14"/>
          <p:cNvSpPr/>
          <p:nvPr/>
        </p:nvSpPr>
        <p:spPr>
          <a:xfrm>
            <a:off x="2512695" y="6848475"/>
            <a:ext cx="59664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Duration of Spell Casting</a:t>
            </a:r>
            <a:endParaRPr b="0" i="0" sz="2400" u="none" cap="none" strike="noStrike">
              <a:solidFill>
                <a:schemeClr val="dk1"/>
              </a:solidFill>
              <a:latin typeface="Calibri"/>
              <a:ea typeface="Calibri"/>
              <a:cs typeface="Calibri"/>
              <a:sym typeface="Calibri"/>
            </a:endParaRPr>
          </a:p>
        </p:txBody>
      </p:sp>
      <p:sp>
        <p:nvSpPr>
          <p:cNvPr id="310" name="Google Shape;310;p14"/>
          <p:cNvSpPr/>
          <p:nvPr/>
        </p:nvSpPr>
        <p:spPr>
          <a:xfrm>
            <a:off x="11858625" y="2447925"/>
            <a:ext cx="2941320"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85%</a:t>
            </a:r>
            <a:endParaRPr b="0" i="0" sz="9600" u="none" cap="none" strike="noStrike">
              <a:solidFill>
                <a:schemeClr val="dk1"/>
              </a:solidFill>
              <a:latin typeface="Calibri"/>
              <a:ea typeface="Calibri"/>
              <a:cs typeface="Calibri"/>
              <a:sym typeface="Calibri"/>
            </a:endParaRPr>
          </a:p>
        </p:txBody>
      </p:sp>
      <p:sp>
        <p:nvSpPr>
          <p:cNvPr id="311" name="Google Shape;311;p14"/>
          <p:cNvSpPr/>
          <p:nvPr/>
        </p:nvSpPr>
        <p:spPr>
          <a:xfrm>
            <a:off x="10132695" y="4057650"/>
            <a:ext cx="59664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Wished Granted</a:t>
            </a:r>
            <a:endParaRPr b="0" i="0" sz="2400" u="none" cap="none" strike="noStrike">
              <a:solidFill>
                <a:schemeClr val="dk1"/>
              </a:solidFill>
              <a:latin typeface="Calibri"/>
              <a:ea typeface="Calibri"/>
              <a:cs typeface="Calibri"/>
              <a:sym typeface="Calibri"/>
            </a:endParaRPr>
          </a:p>
        </p:txBody>
      </p:sp>
      <p:sp>
        <p:nvSpPr>
          <p:cNvPr id="312" name="Google Shape;312;p14"/>
          <p:cNvSpPr/>
          <p:nvPr/>
        </p:nvSpPr>
        <p:spPr>
          <a:xfrm>
            <a:off x="10896600" y="5238750"/>
            <a:ext cx="4865370"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323 KM</a:t>
            </a:r>
            <a:endParaRPr b="0" i="0" sz="9600" u="none" cap="none" strike="noStrike">
              <a:solidFill>
                <a:schemeClr val="dk1"/>
              </a:solidFill>
              <a:latin typeface="Calibri"/>
              <a:ea typeface="Calibri"/>
              <a:cs typeface="Calibri"/>
              <a:sym typeface="Calibri"/>
            </a:endParaRPr>
          </a:p>
        </p:txBody>
      </p:sp>
      <p:sp>
        <p:nvSpPr>
          <p:cNvPr id="313" name="Google Shape;313;p14"/>
          <p:cNvSpPr/>
          <p:nvPr/>
        </p:nvSpPr>
        <p:spPr>
          <a:xfrm>
            <a:off x="10132695" y="6848475"/>
            <a:ext cx="59664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318" name="Shape 318"/>
        <p:cNvGrpSpPr/>
        <p:nvPr/>
      </p:nvGrpSpPr>
      <p:grpSpPr>
        <a:xfrm>
          <a:off x="0" y="0"/>
          <a:ext cx="0" cy="0"/>
          <a:chOff x="0" y="0"/>
          <a:chExt cx="0" cy="0"/>
        </a:xfrm>
      </p:grpSpPr>
      <p:sp>
        <p:nvSpPr>
          <p:cNvPr id="319" name="Google Shape;319;p15"/>
          <p:cNvSpPr/>
          <p:nvPr/>
        </p:nvSpPr>
        <p:spPr>
          <a:xfrm>
            <a:off x="-4495800" y="6076950"/>
            <a:ext cx="9753600" cy="9753600"/>
          </a:xfrm>
          <a:prstGeom prst="ellipse">
            <a:avLst/>
          </a:prstGeom>
          <a:solidFill>
            <a:srgbClr val="62AB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0" name="Google Shape;320;p15"/>
          <p:cNvGrpSpPr/>
          <p:nvPr/>
        </p:nvGrpSpPr>
        <p:grpSpPr>
          <a:xfrm>
            <a:off x="17640300" y="7994854"/>
            <a:ext cx="596695" cy="2063546"/>
            <a:chOff x="17640300" y="7994855"/>
            <a:chExt cx="596695" cy="2063546"/>
          </a:xfrm>
        </p:grpSpPr>
        <p:pic>
          <p:nvPicPr>
            <p:cNvPr descr="preencoded.png" id="321" name="Google Shape;321;p15"/>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322" name="Google Shape;322;p1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23" name="Google Shape;323;p15"/>
          <p:cNvSpPr/>
          <p:nvPr/>
        </p:nvSpPr>
        <p:spPr>
          <a:xfrm>
            <a:off x="5181600" y="857250"/>
            <a:ext cx="7915275" cy="127635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SOME GRAPH</a:t>
            </a:r>
            <a:endParaRPr b="0" i="0" sz="6000" u="none" cap="none" strike="noStrike">
              <a:solidFill>
                <a:schemeClr val="dk1"/>
              </a:solidFill>
              <a:latin typeface="Calibri"/>
              <a:ea typeface="Calibri"/>
              <a:cs typeface="Calibri"/>
              <a:sym typeface="Calibri"/>
            </a:endParaRPr>
          </a:p>
        </p:txBody>
      </p:sp>
      <p:grpSp>
        <p:nvGrpSpPr>
          <p:cNvPr id="324" name="Google Shape;324;p15"/>
          <p:cNvGrpSpPr/>
          <p:nvPr/>
        </p:nvGrpSpPr>
        <p:grpSpPr>
          <a:xfrm>
            <a:off x="2038350" y="2824588"/>
            <a:ext cx="6709938" cy="4712871"/>
            <a:chOff x="2038350" y="2824588"/>
            <a:chExt cx="6709938" cy="4712871"/>
          </a:xfrm>
        </p:grpSpPr>
        <p:pic>
          <p:nvPicPr>
            <p:cNvPr descr="preencoded.png" id="325" name="Google Shape;325;p15"/>
            <p:cNvPicPr preferRelativeResize="0"/>
            <p:nvPr/>
          </p:nvPicPr>
          <p:blipFill rotWithShape="1">
            <a:blip r:embed="rId4">
              <a:alphaModFix/>
            </a:blip>
            <a:srcRect b="0" l="0" r="0" t="0"/>
            <a:stretch/>
          </p:blipFill>
          <p:spPr>
            <a:xfrm>
              <a:off x="2530372" y="2824588"/>
              <a:ext cx="6217916" cy="4133250"/>
            </a:xfrm>
            <a:prstGeom prst="rect">
              <a:avLst/>
            </a:prstGeom>
            <a:noFill/>
            <a:ln>
              <a:noFill/>
            </a:ln>
          </p:spPr>
        </p:pic>
        <p:pic>
          <p:nvPicPr>
            <p:cNvPr descr="preencoded.png" id="326" name="Google Shape;326;p15"/>
            <p:cNvPicPr preferRelativeResize="0"/>
            <p:nvPr/>
          </p:nvPicPr>
          <p:blipFill rotWithShape="1">
            <a:blip r:embed="rId5">
              <a:alphaModFix/>
            </a:blip>
            <a:srcRect b="0" l="0" r="0" t="0"/>
            <a:stretch/>
          </p:blipFill>
          <p:spPr>
            <a:xfrm>
              <a:off x="3384152" y="3139083"/>
              <a:ext cx="8673" cy="3943830"/>
            </a:xfrm>
            <a:prstGeom prst="rect">
              <a:avLst/>
            </a:prstGeom>
            <a:noFill/>
            <a:ln>
              <a:noFill/>
            </a:ln>
          </p:spPr>
        </p:pic>
        <p:pic>
          <p:nvPicPr>
            <p:cNvPr descr="preencoded.png" id="327" name="Google Shape;327;p15"/>
            <p:cNvPicPr preferRelativeResize="0"/>
            <p:nvPr/>
          </p:nvPicPr>
          <p:blipFill rotWithShape="1">
            <a:blip r:embed="rId5">
              <a:alphaModFix/>
            </a:blip>
            <a:srcRect b="0" l="0" r="0" t="0"/>
            <a:stretch/>
          </p:blipFill>
          <p:spPr>
            <a:xfrm>
              <a:off x="4237930" y="3139083"/>
              <a:ext cx="8673" cy="3943830"/>
            </a:xfrm>
            <a:prstGeom prst="rect">
              <a:avLst/>
            </a:prstGeom>
            <a:noFill/>
            <a:ln>
              <a:noFill/>
            </a:ln>
          </p:spPr>
        </p:pic>
        <p:pic>
          <p:nvPicPr>
            <p:cNvPr descr="preencoded.png" id="328" name="Google Shape;328;p15"/>
            <p:cNvPicPr preferRelativeResize="0"/>
            <p:nvPr/>
          </p:nvPicPr>
          <p:blipFill rotWithShape="1">
            <a:blip r:embed="rId5">
              <a:alphaModFix/>
            </a:blip>
            <a:srcRect b="0" l="0" r="0" t="0"/>
            <a:stretch/>
          </p:blipFill>
          <p:spPr>
            <a:xfrm>
              <a:off x="5091711" y="3139083"/>
              <a:ext cx="8673" cy="3943830"/>
            </a:xfrm>
            <a:prstGeom prst="rect">
              <a:avLst/>
            </a:prstGeom>
            <a:noFill/>
            <a:ln>
              <a:noFill/>
            </a:ln>
          </p:spPr>
        </p:pic>
        <p:pic>
          <p:nvPicPr>
            <p:cNvPr descr="preencoded.png" id="329" name="Google Shape;329;p15"/>
            <p:cNvPicPr preferRelativeResize="0"/>
            <p:nvPr/>
          </p:nvPicPr>
          <p:blipFill rotWithShape="1">
            <a:blip r:embed="rId5">
              <a:alphaModFix/>
            </a:blip>
            <a:srcRect b="0" l="0" r="0" t="0"/>
            <a:stretch/>
          </p:blipFill>
          <p:spPr>
            <a:xfrm>
              <a:off x="5945489" y="3139083"/>
              <a:ext cx="8673" cy="3943830"/>
            </a:xfrm>
            <a:prstGeom prst="rect">
              <a:avLst/>
            </a:prstGeom>
            <a:noFill/>
            <a:ln>
              <a:noFill/>
            </a:ln>
          </p:spPr>
        </p:pic>
        <p:pic>
          <p:nvPicPr>
            <p:cNvPr descr="preencoded.png" id="330" name="Google Shape;330;p15"/>
            <p:cNvPicPr preferRelativeResize="0"/>
            <p:nvPr/>
          </p:nvPicPr>
          <p:blipFill rotWithShape="1">
            <a:blip r:embed="rId5">
              <a:alphaModFix/>
            </a:blip>
            <a:srcRect b="0" l="0" r="0" t="0"/>
            <a:stretch/>
          </p:blipFill>
          <p:spPr>
            <a:xfrm>
              <a:off x="6799271" y="3139083"/>
              <a:ext cx="8673" cy="3943830"/>
            </a:xfrm>
            <a:prstGeom prst="rect">
              <a:avLst/>
            </a:prstGeom>
            <a:noFill/>
            <a:ln>
              <a:noFill/>
            </a:ln>
          </p:spPr>
        </p:pic>
        <p:pic>
          <p:nvPicPr>
            <p:cNvPr descr="preencoded.png" id="331" name="Google Shape;331;p15"/>
            <p:cNvPicPr preferRelativeResize="0"/>
            <p:nvPr/>
          </p:nvPicPr>
          <p:blipFill rotWithShape="1">
            <a:blip r:embed="rId5">
              <a:alphaModFix/>
            </a:blip>
            <a:srcRect b="0" l="0" r="0" t="0"/>
            <a:stretch/>
          </p:blipFill>
          <p:spPr>
            <a:xfrm>
              <a:off x="7653049" y="3139083"/>
              <a:ext cx="8673" cy="3943830"/>
            </a:xfrm>
            <a:prstGeom prst="rect">
              <a:avLst/>
            </a:prstGeom>
            <a:noFill/>
            <a:ln>
              <a:noFill/>
            </a:ln>
          </p:spPr>
        </p:pic>
        <p:pic>
          <p:nvPicPr>
            <p:cNvPr descr="preencoded.png" id="332" name="Google Shape;332;p15"/>
            <p:cNvPicPr preferRelativeResize="0"/>
            <p:nvPr/>
          </p:nvPicPr>
          <p:blipFill rotWithShape="1">
            <a:blip r:embed="rId5">
              <a:alphaModFix/>
            </a:blip>
            <a:srcRect b="0" l="0" r="0" t="0"/>
            <a:stretch/>
          </p:blipFill>
          <p:spPr>
            <a:xfrm>
              <a:off x="8506828" y="3139083"/>
              <a:ext cx="8673" cy="3943830"/>
            </a:xfrm>
            <a:prstGeom prst="rect">
              <a:avLst/>
            </a:prstGeom>
            <a:noFill/>
            <a:ln>
              <a:noFill/>
            </a:ln>
          </p:spPr>
        </p:pic>
        <p:pic>
          <p:nvPicPr>
            <p:cNvPr descr="preencoded.png" id="333" name="Google Shape;333;p15"/>
            <p:cNvPicPr preferRelativeResize="0"/>
            <p:nvPr/>
          </p:nvPicPr>
          <p:blipFill rotWithShape="1">
            <a:blip r:embed="rId6">
              <a:alphaModFix/>
            </a:blip>
            <a:srcRect b="0" l="0" r="0" t="0"/>
            <a:stretch/>
          </p:blipFill>
          <p:spPr>
            <a:xfrm>
              <a:off x="2516122" y="4106724"/>
              <a:ext cx="6036870" cy="1780186"/>
            </a:xfrm>
            <a:prstGeom prst="rect">
              <a:avLst/>
            </a:prstGeom>
            <a:noFill/>
            <a:ln>
              <a:noFill/>
            </a:ln>
          </p:spPr>
        </p:pic>
        <p:pic>
          <p:nvPicPr>
            <p:cNvPr descr="preencoded.png" id="334" name="Google Shape;334;p15"/>
            <p:cNvPicPr preferRelativeResize="0"/>
            <p:nvPr/>
          </p:nvPicPr>
          <p:blipFill rotWithShape="1">
            <a:blip r:embed="rId7">
              <a:alphaModFix/>
            </a:blip>
            <a:srcRect b="0" l="0" r="0" t="0"/>
            <a:stretch/>
          </p:blipFill>
          <p:spPr>
            <a:xfrm>
              <a:off x="2526404" y="4773581"/>
              <a:ext cx="6032267" cy="1701393"/>
            </a:xfrm>
            <a:prstGeom prst="rect">
              <a:avLst/>
            </a:prstGeom>
            <a:noFill/>
            <a:ln>
              <a:noFill/>
            </a:ln>
          </p:spPr>
        </p:pic>
        <p:pic>
          <p:nvPicPr>
            <p:cNvPr descr="preencoded.png" id="335" name="Google Shape;335;p15"/>
            <p:cNvPicPr preferRelativeResize="0"/>
            <p:nvPr/>
          </p:nvPicPr>
          <p:blipFill rotWithShape="1">
            <a:blip r:embed="rId8">
              <a:alphaModFix/>
            </a:blip>
            <a:srcRect b="0" l="0" r="0" t="0"/>
            <a:stretch/>
          </p:blipFill>
          <p:spPr>
            <a:xfrm>
              <a:off x="3330897" y="4541732"/>
              <a:ext cx="115179" cy="115178"/>
            </a:xfrm>
            <a:prstGeom prst="rect">
              <a:avLst/>
            </a:prstGeom>
            <a:noFill/>
            <a:ln>
              <a:noFill/>
            </a:ln>
          </p:spPr>
        </p:pic>
        <p:pic>
          <p:nvPicPr>
            <p:cNvPr descr="preencoded.png" id="336" name="Google Shape;336;p15"/>
            <p:cNvPicPr preferRelativeResize="0"/>
            <p:nvPr/>
          </p:nvPicPr>
          <p:blipFill rotWithShape="1">
            <a:blip r:embed="rId9">
              <a:alphaModFix/>
            </a:blip>
            <a:srcRect b="0" l="0" r="0" t="0"/>
            <a:stretch/>
          </p:blipFill>
          <p:spPr>
            <a:xfrm>
              <a:off x="3330897" y="5235848"/>
              <a:ext cx="115179" cy="115179"/>
            </a:xfrm>
            <a:prstGeom prst="rect">
              <a:avLst/>
            </a:prstGeom>
            <a:noFill/>
            <a:ln>
              <a:noFill/>
            </a:ln>
          </p:spPr>
        </p:pic>
        <p:pic>
          <p:nvPicPr>
            <p:cNvPr descr="preencoded.png" id="337" name="Google Shape;337;p15"/>
            <p:cNvPicPr preferRelativeResize="0"/>
            <p:nvPr/>
          </p:nvPicPr>
          <p:blipFill rotWithShape="1">
            <a:blip r:embed="rId8">
              <a:alphaModFix/>
            </a:blip>
            <a:srcRect b="0" l="0" r="0" t="0"/>
            <a:stretch/>
          </p:blipFill>
          <p:spPr>
            <a:xfrm>
              <a:off x="4184677" y="4238458"/>
              <a:ext cx="115179" cy="115179"/>
            </a:xfrm>
            <a:prstGeom prst="rect">
              <a:avLst/>
            </a:prstGeom>
            <a:noFill/>
            <a:ln>
              <a:noFill/>
            </a:ln>
          </p:spPr>
        </p:pic>
        <p:pic>
          <p:nvPicPr>
            <p:cNvPr descr="preencoded.png" id="338" name="Google Shape;338;p15"/>
            <p:cNvPicPr preferRelativeResize="0"/>
            <p:nvPr/>
          </p:nvPicPr>
          <p:blipFill rotWithShape="1">
            <a:blip r:embed="rId10">
              <a:alphaModFix/>
            </a:blip>
            <a:srcRect b="0" l="0" r="0" t="0"/>
            <a:stretch/>
          </p:blipFill>
          <p:spPr>
            <a:xfrm>
              <a:off x="4184677" y="5561633"/>
              <a:ext cx="115179" cy="115179"/>
            </a:xfrm>
            <a:prstGeom prst="rect">
              <a:avLst/>
            </a:prstGeom>
            <a:noFill/>
            <a:ln>
              <a:noFill/>
            </a:ln>
          </p:spPr>
        </p:pic>
        <p:pic>
          <p:nvPicPr>
            <p:cNvPr descr="preencoded.png" id="339" name="Google Shape;339;p15"/>
            <p:cNvPicPr preferRelativeResize="0"/>
            <p:nvPr/>
          </p:nvPicPr>
          <p:blipFill rotWithShape="1">
            <a:blip r:embed="rId11">
              <a:alphaModFix/>
            </a:blip>
            <a:srcRect b="0" l="0" r="0" t="0"/>
            <a:stretch/>
          </p:blipFill>
          <p:spPr>
            <a:xfrm>
              <a:off x="5038458" y="5799609"/>
              <a:ext cx="115179" cy="115179"/>
            </a:xfrm>
            <a:prstGeom prst="rect">
              <a:avLst/>
            </a:prstGeom>
            <a:noFill/>
            <a:ln>
              <a:noFill/>
            </a:ln>
          </p:spPr>
        </p:pic>
        <p:pic>
          <p:nvPicPr>
            <p:cNvPr descr="preencoded.png" id="340" name="Google Shape;340;p15"/>
            <p:cNvPicPr preferRelativeResize="0"/>
            <p:nvPr/>
          </p:nvPicPr>
          <p:blipFill rotWithShape="1">
            <a:blip r:embed="rId11">
              <a:alphaModFix/>
            </a:blip>
            <a:srcRect b="0" l="0" r="0" t="0"/>
            <a:stretch/>
          </p:blipFill>
          <p:spPr>
            <a:xfrm>
              <a:off x="5038458" y="4733869"/>
              <a:ext cx="115179" cy="115179"/>
            </a:xfrm>
            <a:prstGeom prst="rect">
              <a:avLst/>
            </a:prstGeom>
            <a:noFill/>
            <a:ln>
              <a:noFill/>
            </a:ln>
          </p:spPr>
        </p:pic>
        <p:pic>
          <p:nvPicPr>
            <p:cNvPr descr="preencoded.png" id="341" name="Google Shape;341;p15"/>
            <p:cNvPicPr preferRelativeResize="0"/>
            <p:nvPr/>
          </p:nvPicPr>
          <p:blipFill rotWithShape="1">
            <a:blip r:embed="rId8">
              <a:alphaModFix/>
            </a:blip>
            <a:srcRect b="0" l="0" r="0" t="0"/>
            <a:stretch/>
          </p:blipFill>
          <p:spPr>
            <a:xfrm>
              <a:off x="5895705" y="5049924"/>
              <a:ext cx="115179" cy="115179"/>
            </a:xfrm>
            <a:prstGeom prst="rect">
              <a:avLst/>
            </a:prstGeom>
            <a:noFill/>
            <a:ln>
              <a:noFill/>
            </a:ln>
          </p:spPr>
        </p:pic>
        <p:pic>
          <p:nvPicPr>
            <p:cNvPr descr="preencoded.png" id="342" name="Google Shape;342;p15"/>
            <p:cNvPicPr preferRelativeResize="0"/>
            <p:nvPr/>
          </p:nvPicPr>
          <p:blipFill rotWithShape="1">
            <a:blip r:embed="rId8">
              <a:alphaModFix/>
            </a:blip>
            <a:srcRect b="0" l="0" r="0" t="0"/>
            <a:stretch/>
          </p:blipFill>
          <p:spPr>
            <a:xfrm>
              <a:off x="5895705" y="4815483"/>
              <a:ext cx="115179" cy="115179"/>
            </a:xfrm>
            <a:prstGeom prst="rect">
              <a:avLst/>
            </a:prstGeom>
            <a:noFill/>
            <a:ln>
              <a:noFill/>
            </a:ln>
          </p:spPr>
        </p:pic>
        <p:pic>
          <p:nvPicPr>
            <p:cNvPr descr="preencoded.png" id="343" name="Google Shape;343;p15"/>
            <p:cNvPicPr preferRelativeResize="0"/>
            <p:nvPr/>
          </p:nvPicPr>
          <p:blipFill rotWithShape="1">
            <a:blip r:embed="rId8">
              <a:alphaModFix/>
            </a:blip>
            <a:srcRect b="0" l="0" r="0" t="0"/>
            <a:stretch/>
          </p:blipFill>
          <p:spPr>
            <a:xfrm>
              <a:off x="6746016" y="5750682"/>
              <a:ext cx="115179" cy="115178"/>
            </a:xfrm>
            <a:prstGeom prst="rect">
              <a:avLst/>
            </a:prstGeom>
            <a:noFill/>
            <a:ln>
              <a:noFill/>
            </a:ln>
          </p:spPr>
        </p:pic>
        <p:pic>
          <p:nvPicPr>
            <p:cNvPr descr="preencoded.png" id="344" name="Google Shape;344;p15"/>
            <p:cNvPicPr preferRelativeResize="0"/>
            <p:nvPr/>
          </p:nvPicPr>
          <p:blipFill rotWithShape="1">
            <a:blip r:embed="rId9">
              <a:alphaModFix/>
            </a:blip>
            <a:srcRect b="0" l="0" r="0" t="0"/>
            <a:stretch/>
          </p:blipFill>
          <p:spPr>
            <a:xfrm>
              <a:off x="6746016" y="5307657"/>
              <a:ext cx="115179" cy="115178"/>
            </a:xfrm>
            <a:prstGeom prst="rect">
              <a:avLst/>
            </a:prstGeom>
            <a:noFill/>
            <a:ln>
              <a:noFill/>
            </a:ln>
          </p:spPr>
        </p:pic>
        <p:pic>
          <p:nvPicPr>
            <p:cNvPr descr="preencoded.png" id="345" name="Google Shape;345;p15"/>
            <p:cNvPicPr preferRelativeResize="0"/>
            <p:nvPr/>
          </p:nvPicPr>
          <p:blipFill rotWithShape="1">
            <a:blip r:embed="rId8">
              <a:alphaModFix/>
            </a:blip>
            <a:srcRect b="0" l="0" r="0" t="0"/>
            <a:stretch/>
          </p:blipFill>
          <p:spPr>
            <a:xfrm>
              <a:off x="7603266" y="5229337"/>
              <a:ext cx="115179" cy="115179"/>
            </a:xfrm>
            <a:prstGeom prst="rect">
              <a:avLst/>
            </a:prstGeom>
            <a:noFill/>
            <a:ln>
              <a:noFill/>
            </a:ln>
          </p:spPr>
        </p:pic>
        <p:pic>
          <p:nvPicPr>
            <p:cNvPr descr="preencoded.png" id="346" name="Google Shape;346;p15"/>
            <p:cNvPicPr preferRelativeResize="0"/>
            <p:nvPr/>
          </p:nvPicPr>
          <p:blipFill rotWithShape="1">
            <a:blip r:embed="rId9">
              <a:alphaModFix/>
            </a:blip>
            <a:srcRect b="0" l="0" r="0" t="0"/>
            <a:stretch/>
          </p:blipFill>
          <p:spPr>
            <a:xfrm>
              <a:off x="7603266" y="4929578"/>
              <a:ext cx="115179" cy="115179"/>
            </a:xfrm>
            <a:prstGeom prst="rect">
              <a:avLst/>
            </a:prstGeom>
            <a:noFill/>
            <a:ln>
              <a:noFill/>
            </a:ln>
          </p:spPr>
        </p:pic>
        <p:sp>
          <p:nvSpPr>
            <p:cNvPr id="347" name="Google Shape;347;p15"/>
            <p:cNvSpPr/>
            <p:nvPr/>
          </p:nvSpPr>
          <p:spPr>
            <a:xfrm>
              <a:off x="2239561" y="6749635"/>
              <a:ext cx="165487"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48" name="Google Shape;348;p15"/>
            <p:cNvSpPr/>
            <p:nvPr/>
          </p:nvSpPr>
          <p:spPr>
            <a:xfrm>
              <a:off x="2498431"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639"/>
                <a:buFont typeface="Lato"/>
                <a:buNone/>
              </a:pPr>
              <a:r>
                <a:rPr b="0" i="0" lang="en-US" sz="1639" u="none" cap="none" strike="noStrike">
                  <a:solidFill>
                    <a:srgbClr val="007042"/>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49" name="Google Shape;349;p15"/>
            <p:cNvSpPr/>
            <p:nvPr/>
          </p:nvSpPr>
          <p:spPr>
            <a:xfrm>
              <a:off x="3352630"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639"/>
                <a:buFont typeface="Lato"/>
                <a:buNone/>
              </a:pPr>
              <a:r>
                <a:rPr b="0" i="0" lang="en-US" sz="1639" u="none" cap="none" strike="noStrike">
                  <a:solidFill>
                    <a:srgbClr val="007042"/>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50" name="Google Shape;350;p15"/>
            <p:cNvSpPr/>
            <p:nvPr/>
          </p:nvSpPr>
          <p:spPr>
            <a:xfrm>
              <a:off x="4206827"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639"/>
                <a:buFont typeface="Lato"/>
                <a:buNone/>
              </a:pPr>
              <a:r>
                <a:rPr b="0" i="0" lang="en-US" sz="1639" u="none" cap="none" strike="noStrike">
                  <a:solidFill>
                    <a:srgbClr val="007042"/>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51" name="Google Shape;351;p15"/>
            <p:cNvSpPr/>
            <p:nvPr/>
          </p:nvSpPr>
          <p:spPr>
            <a:xfrm>
              <a:off x="5061026"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639"/>
                <a:buFont typeface="Lato"/>
                <a:buNone/>
              </a:pPr>
              <a:r>
                <a:rPr b="0" i="0" lang="en-US" sz="1639" u="none" cap="none" strike="noStrike">
                  <a:solidFill>
                    <a:srgbClr val="007042"/>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52" name="Google Shape;352;p15"/>
            <p:cNvSpPr/>
            <p:nvPr/>
          </p:nvSpPr>
          <p:spPr>
            <a:xfrm>
              <a:off x="5915258"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639"/>
                <a:buFont typeface="Lato"/>
                <a:buNone/>
              </a:pPr>
              <a:r>
                <a:rPr b="0" i="0" lang="en-US" sz="1639" u="none" cap="none" strike="noStrike">
                  <a:solidFill>
                    <a:srgbClr val="007042"/>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53" name="Google Shape;353;p15"/>
            <p:cNvSpPr/>
            <p:nvPr/>
          </p:nvSpPr>
          <p:spPr>
            <a:xfrm>
              <a:off x="6769457"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639"/>
                <a:buFont typeface="Lato"/>
                <a:buNone/>
              </a:pPr>
              <a:r>
                <a:rPr b="0" i="0" lang="en-US" sz="1639" u="none" cap="none" strike="noStrike">
                  <a:solidFill>
                    <a:srgbClr val="007042"/>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54" name="Google Shape;354;p15"/>
            <p:cNvSpPr/>
            <p:nvPr/>
          </p:nvSpPr>
          <p:spPr>
            <a:xfrm>
              <a:off x="7623656"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639"/>
                <a:buFont typeface="Lato"/>
                <a:buNone/>
              </a:pPr>
              <a:r>
                <a:rPr b="0" i="0" lang="en-US" sz="1639" u="none" cap="none" strike="noStrike">
                  <a:solidFill>
                    <a:srgbClr val="007042"/>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55" name="Google Shape;355;p15"/>
            <p:cNvSpPr/>
            <p:nvPr/>
          </p:nvSpPr>
          <p:spPr>
            <a:xfrm>
              <a:off x="8460170"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639"/>
                <a:buFont typeface="Lato"/>
                <a:buNone/>
              </a:pPr>
              <a:r>
                <a:rPr b="0" i="0" lang="en-US" sz="1639" u="none" cap="none" strike="noStrike">
                  <a:solidFill>
                    <a:srgbClr val="007042"/>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56" name="Google Shape;356;p15"/>
            <p:cNvSpPr/>
            <p:nvPr/>
          </p:nvSpPr>
          <p:spPr>
            <a:xfrm>
              <a:off x="2138972" y="6361565"/>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57" name="Google Shape;357;p15"/>
            <p:cNvSpPr/>
            <p:nvPr/>
          </p:nvSpPr>
          <p:spPr>
            <a:xfrm>
              <a:off x="2138972" y="5973459"/>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58" name="Google Shape;358;p15"/>
            <p:cNvSpPr/>
            <p:nvPr/>
          </p:nvSpPr>
          <p:spPr>
            <a:xfrm>
              <a:off x="2138972" y="5585371"/>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59" name="Google Shape;359;p15"/>
            <p:cNvSpPr/>
            <p:nvPr/>
          </p:nvSpPr>
          <p:spPr>
            <a:xfrm>
              <a:off x="2138972" y="5197208"/>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60" name="Google Shape;360;p15"/>
            <p:cNvSpPr/>
            <p:nvPr/>
          </p:nvSpPr>
          <p:spPr>
            <a:xfrm>
              <a:off x="2138972" y="4809232"/>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61" name="Google Shape;361;p15"/>
            <p:cNvSpPr/>
            <p:nvPr/>
          </p:nvSpPr>
          <p:spPr>
            <a:xfrm>
              <a:off x="2138972" y="4421107"/>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62" name="Google Shape;362;p15"/>
            <p:cNvSpPr/>
            <p:nvPr/>
          </p:nvSpPr>
          <p:spPr>
            <a:xfrm>
              <a:off x="2138972" y="4033131"/>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63" name="Google Shape;363;p15"/>
            <p:cNvSpPr/>
            <p:nvPr/>
          </p:nvSpPr>
          <p:spPr>
            <a:xfrm>
              <a:off x="2138972" y="3645043"/>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64" name="Google Shape;364;p15"/>
            <p:cNvSpPr/>
            <p:nvPr/>
          </p:nvSpPr>
          <p:spPr>
            <a:xfrm>
              <a:off x="2138972" y="3256880"/>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65" name="Google Shape;365;p15"/>
            <p:cNvSpPr/>
            <p:nvPr/>
          </p:nvSpPr>
          <p:spPr>
            <a:xfrm>
              <a:off x="2038350" y="2868774"/>
              <a:ext cx="36551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1366"/>
                <a:buFont typeface="Lato"/>
                <a:buNone/>
              </a:pPr>
              <a:r>
                <a:rPr b="0" i="0" lang="en-US" sz="1366" u="none" cap="none" strike="noStrike">
                  <a:solidFill>
                    <a:srgbClr val="007042"/>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66" name="Google Shape;366;p15"/>
          <p:cNvGrpSpPr/>
          <p:nvPr/>
        </p:nvGrpSpPr>
        <p:grpSpPr>
          <a:xfrm>
            <a:off x="10801350" y="3143250"/>
            <a:ext cx="4181476" cy="4181456"/>
            <a:chOff x="10801350" y="3143250"/>
            <a:chExt cx="4181476" cy="4181456"/>
          </a:xfrm>
        </p:grpSpPr>
        <p:pic>
          <p:nvPicPr>
            <p:cNvPr descr="preencoded.png" id="367" name="Google Shape;367;p15"/>
            <p:cNvPicPr preferRelativeResize="0"/>
            <p:nvPr/>
          </p:nvPicPr>
          <p:blipFill rotWithShape="1">
            <a:blip r:embed="rId12">
              <a:alphaModFix/>
            </a:blip>
            <a:srcRect b="0" l="0" r="0" t="0"/>
            <a:stretch/>
          </p:blipFill>
          <p:spPr>
            <a:xfrm>
              <a:off x="12892088" y="3143250"/>
              <a:ext cx="2090738" cy="3569103"/>
            </a:xfrm>
            <a:prstGeom prst="rect">
              <a:avLst/>
            </a:prstGeom>
            <a:noFill/>
            <a:ln>
              <a:noFill/>
            </a:ln>
          </p:spPr>
        </p:pic>
        <p:pic>
          <p:nvPicPr>
            <p:cNvPr descr="preencoded.png" id="368" name="Google Shape;368;p15"/>
            <p:cNvPicPr preferRelativeResize="0"/>
            <p:nvPr/>
          </p:nvPicPr>
          <p:blipFill rotWithShape="1">
            <a:blip r:embed="rId13">
              <a:alphaModFix/>
            </a:blip>
            <a:srcRect b="0" l="0" r="0" t="0"/>
            <a:stretch/>
          </p:blipFill>
          <p:spPr>
            <a:xfrm>
              <a:off x="11413713" y="6268845"/>
              <a:ext cx="2956750" cy="1055861"/>
            </a:xfrm>
            <a:prstGeom prst="rect">
              <a:avLst/>
            </a:prstGeom>
            <a:noFill/>
            <a:ln>
              <a:noFill/>
            </a:ln>
          </p:spPr>
        </p:pic>
        <p:pic>
          <p:nvPicPr>
            <p:cNvPr descr="preencoded.png" id="369" name="Google Shape;369;p15"/>
            <p:cNvPicPr preferRelativeResize="0"/>
            <p:nvPr/>
          </p:nvPicPr>
          <p:blipFill rotWithShape="1">
            <a:blip r:embed="rId14">
              <a:alphaModFix/>
            </a:blip>
            <a:srcRect b="0" l="0" r="0" t="0"/>
            <a:stretch/>
          </p:blipFill>
          <p:spPr>
            <a:xfrm>
              <a:off x="10801350" y="3143250"/>
              <a:ext cx="2090738" cy="3569103"/>
            </a:xfrm>
            <a:prstGeom prst="rect">
              <a:avLst/>
            </a:prstGeom>
            <a:noFill/>
            <a:ln>
              <a:noFill/>
            </a:ln>
          </p:spPr>
        </p:pic>
        <p:sp>
          <p:nvSpPr>
            <p:cNvPr id="370" name="Google Shape;370;p15"/>
            <p:cNvSpPr/>
            <p:nvPr/>
          </p:nvSpPr>
          <p:spPr>
            <a:xfrm>
              <a:off x="12115800" y="4729163"/>
              <a:ext cx="1722120"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34.574</a:t>
              </a:r>
              <a:endParaRPr b="0" i="0" sz="3600" u="none" cap="none" strike="noStrike">
                <a:solidFill>
                  <a:schemeClr val="dk1"/>
                </a:solidFill>
                <a:latin typeface="Calibri"/>
                <a:ea typeface="Calibri"/>
                <a:cs typeface="Calibri"/>
                <a:sym typeface="Calibri"/>
              </a:endParaRPr>
            </a:p>
          </p:txBody>
        </p:sp>
        <p:sp>
          <p:nvSpPr>
            <p:cNvPr id="371" name="Google Shape;371;p15"/>
            <p:cNvSpPr/>
            <p:nvPr/>
          </p:nvSpPr>
          <p:spPr>
            <a:xfrm>
              <a:off x="12568238" y="5338763"/>
              <a:ext cx="763905" cy="5067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Total</a:t>
              </a:r>
              <a:endParaRPr b="0" i="0" sz="2400" u="none" cap="none" strike="noStrike">
                <a:solidFill>
                  <a:schemeClr val="dk1"/>
                </a:solidFill>
                <a:latin typeface="Calibri"/>
                <a:ea typeface="Calibri"/>
                <a:cs typeface="Calibri"/>
                <a:sym typeface="Calibri"/>
              </a:endParaRPr>
            </a:p>
          </p:txBody>
        </p:sp>
      </p:grpSp>
      <p:grpSp>
        <p:nvGrpSpPr>
          <p:cNvPr id="372" name="Google Shape;372;p15"/>
          <p:cNvGrpSpPr/>
          <p:nvPr/>
        </p:nvGrpSpPr>
        <p:grpSpPr>
          <a:xfrm>
            <a:off x="9898380" y="7886700"/>
            <a:ext cx="5996940" cy="1592580"/>
            <a:chOff x="9898380" y="7886700"/>
            <a:chExt cx="5996940" cy="1592580"/>
          </a:xfrm>
        </p:grpSpPr>
        <p:sp>
          <p:nvSpPr>
            <p:cNvPr id="373" name="Google Shape;373;p15"/>
            <p:cNvSpPr/>
            <p:nvPr/>
          </p:nvSpPr>
          <p:spPr>
            <a:xfrm>
              <a:off x="9898380" y="7886700"/>
              <a:ext cx="5996940"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TREASURE FOUND</a:t>
              </a:r>
              <a:endParaRPr b="0" i="0" sz="3600" u="none" cap="none" strike="noStrike">
                <a:solidFill>
                  <a:schemeClr val="dk1"/>
                </a:solidFill>
                <a:latin typeface="Calibri"/>
                <a:ea typeface="Calibri"/>
                <a:cs typeface="Calibri"/>
                <a:sym typeface="Calibri"/>
              </a:endParaRPr>
            </a:p>
          </p:txBody>
        </p:sp>
        <p:sp>
          <p:nvSpPr>
            <p:cNvPr id="374" name="Google Shape;374;p15"/>
            <p:cNvSpPr/>
            <p:nvPr/>
          </p:nvSpPr>
          <p:spPr>
            <a:xfrm>
              <a:off x="9913620" y="8572500"/>
              <a:ext cx="5966460" cy="9067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75" name="Google Shape;375;p15"/>
          <p:cNvGrpSpPr/>
          <p:nvPr/>
        </p:nvGrpSpPr>
        <p:grpSpPr>
          <a:xfrm>
            <a:off x="2392680" y="7886700"/>
            <a:ext cx="5996940" cy="1592580"/>
            <a:chOff x="2392680" y="7886700"/>
            <a:chExt cx="5996940" cy="1592580"/>
          </a:xfrm>
        </p:grpSpPr>
        <p:sp>
          <p:nvSpPr>
            <p:cNvPr id="376" name="Google Shape;376;p15"/>
            <p:cNvSpPr/>
            <p:nvPr/>
          </p:nvSpPr>
          <p:spPr>
            <a:xfrm>
              <a:off x="2392680" y="7886700"/>
              <a:ext cx="5996940"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SPELLCASTING </a:t>
              </a:r>
              <a:endParaRPr b="0" i="0" sz="3600" u="none" cap="none" strike="noStrike">
                <a:solidFill>
                  <a:schemeClr val="dk1"/>
                </a:solidFill>
                <a:latin typeface="Calibri"/>
                <a:ea typeface="Calibri"/>
                <a:cs typeface="Calibri"/>
                <a:sym typeface="Calibri"/>
              </a:endParaRPr>
            </a:p>
          </p:txBody>
        </p:sp>
        <p:sp>
          <p:nvSpPr>
            <p:cNvPr id="377" name="Google Shape;377;p15"/>
            <p:cNvSpPr/>
            <p:nvPr/>
          </p:nvSpPr>
          <p:spPr>
            <a:xfrm>
              <a:off x="2407920" y="8572500"/>
              <a:ext cx="5966460" cy="9067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382" name="Shape 382"/>
        <p:cNvGrpSpPr/>
        <p:nvPr/>
      </p:nvGrpSpPr>
      <p:grpSpPr>
        <a:xfrm>
          <a:off x="0" y="0"/>
          <a:ext cx="0" cy="0"/>
          <a:chOff x="0" y="0"/>
          <a:chExt cx="0" cy="0"/>
        </a:xfrm>
      </p:grpSpPr>
      <p:sp>
        <p:nvSpPr>
          <p:cNvPr id="383" name="Google Shape;383;p16"/>
          <p:cNvSpPr/>
          <p:nvPr/>
        </p:nvSpPr>
        <p:spPr>
          <a:xfrm>
            <a:off x="-3562350" y="1743075"/>
            <a:ext cx="9753600" cy="9753600"/>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4" name="Google Shape;384;p16"/>
          <p:cNvGrpSpPr/>
          <p:nvPr/>
        </p:nvGrpSpPr>
        <p:grpSpPr>
          <a:xfrm>
            <a:off x="17640300" y="7994854"/>
            <a:ext cx="596695" cy="2063546"/>
            <a:chOff x="17640300" y="7994855"/>
            <a:chExt cx="596695" cy="2063546"/>
          </a:xfrm>
        </p:grpSpPr>
        <p:pic>
          <p:nvPicPr>
            <p:cNvPr descr="preencoded.png" id="385" name="Google Shape;385;p16"/>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386" name="Google Shape;386;p1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87" name="Google Shape;387;p16"/>
          <p:cNvGrpSpPr/>
          <p:nvPr/>
        </p:nvGrpSpPr>
        <p:grpSpPr>
          <a:xfrm>
            <a:off x="10086975" y="5153025"/>
            <a:ext cx="6644640" cy="1668780"/>
            <a:chOff x="10086975" y="5153025"/>
            <a:chExt cx="6644640" cy="1668780"/>
          </a:xfrm>
        </p:grpSpPr>
        <p:sp>
          <p:nvSpPr>
            <p:cNvPr id="388" name="Google Shape;388;p16"/>
            <p:cNvSpPr/>
            <p:nvPr/>
          </p:nvSpPr>
          <p:spPr>
            <a:xfrm>
              <a:off x="10086975" y="5153025"/>
              <a:ext cx="6644640"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A WEB APPLICATION</a:t>
              </a:r>
              <a:endParaRPr b="0" i="0" sz="3600" u="none" cap="none" strike="noStrike">
                <a:solidFill>
                  <a:schemeClr val="dk1"/>
                </a:solidFill>
                <a:latin typeface="Calibri"/>
                <a:ea typeface="Calibri"/>
                <a:cs typeface="Calibri"/>
                <a:sym typeface="Calibri"/>
              </a:endParaRPr>
            </a:p>
          </p:txBody>
        </p:sp>
        <p:sp>
          <p:nvSpPr>
            <p:cNvPr id="389" name="Google Shape;389;p16"/>
            <p:cNvSpPr/>
            <p:nvPr/>
          </p:nvSpPr>
          <p:spPr>
            <a:xfrm>
              <a:off x="10086975" y="5915025"/>
              <a:ext cx="6614160"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390" name="Google Shape;390;p16"/>
          <p:cNvPicPr preferRelativeResize="0"/>
          <p:nvPr/>
        </p:nvPicPr>
        <p:blipFill rotWithShape="1">
          <a:blip r:embed="rId4">
            <a:alphaModFix/>
          </a:blip>
          <a:srcRect b="0" l="0" r="0" t="0"/>
          <a:stretch/>
        </p:blipFill>
        <p:spPr>
          <a:xfrm>
            <a:off x="190500" y="2438400"/>
            <a:ext cx="10325100" cy="6124575"/>
          </a:xfrm>
          <a:prstGeom prst="rect">
            <a:avLst/>
          </a:prstGeom>
          <a:noFill/>
          <a:ln>
            <a:noFill/>
          </a:ln>
        </p:spPr>
      </p:pic>
      <p:pic>
        <p:nvPicPr>
          <p:cNvPr descr="preencoded.png" id="391" name="Google Shape;391;p16"/>
          <p:cNvPicPr preferRelativeResize="0"/>
          <p:nvPr/>
        </p:nvPicPr>
        <p:blipFill rotWithShape="1">
          <a:blip r:embed="rId5">
            <a:alphaModFix/>
          </a:blip>
          <a:srcRect b="0" l="0" r="0" t="0"/>
          <a:stretch/>
        </p:blipFill>
        <p:spPr>
          <a:xfrm>
            <a:off x="1638300" y="2695575"/>
            <a:ext cx="7419975" cy="4867275"/>
          </a:xfrm>
          <a:prstGeom prst="rect">
            <a:avLst/>
          </a:prstGeom>
          <a:noFill/>
          <a:ln>
            <a:noFill/>
          </a:ln>
        </p:spPr>
      </p:pic>
      <p:sp>
        <p:nvSpPr>
          <p:cNvPr id="392" name="Google Shape;392;p16"/>
          <p:cNvSpPr/>
          <p:nvPr/>
        </p:nvSpPr>
        <p:spPr>
          <a:xfrm>
            <a:off x="10029825" y="2695575"/>
            <a:ext cx="7915275" cy="228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397" name="Shape 397"/>
        <p:cNvGrpSpPr/>
        <p:nvPr/>
      </p:nvGrpSpPr>
      <p:grpSpPr>
        <a:xfrm>
          <a:off x="0" y="0"/>
          <a:ext cx="0" cy="0"/>
          <a:chOff x="0" y="0"/>
          <a:chExt cx="0" cy="0"/>
        </a:xfrm>
      </p:grpSpPr>
      <p:sp>
        <p:nvSpPr>
          <p:cNvPr id="398" name="Google Shape;398;p17"/>
          <p:cNvSpPr/>
          <p:nvPr/>
        </p:nvSpPr>
        <p:spPr>
          <a:xfrm>
            <a:off x="6276975" y="4781550"/>
            <a:ext cx="9753600" cy="9753600"/>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9" name="Google Shape;399;p17"/>
          <p:cNvGrpSpPr/>
          <p:nvPr/>
        </p:nvGrpSpPr>
        <p:grpSpPr>
          <a:xfrm>
            <a:off x="17640300" y="7994854"/>
            <a:ext cx="596695" cy="2063546"/>
            <a:chOff x="17640300" y="7994855"/>
            <a:chExt cx="596695" cy="2063546"/>
          </a:xfrm>
        </p:grpSpPr>
        <p:pic>
          <p:nvPicPr>
            <p:cNvPr descr="preencoded.png" id="400" name="Google Shape;400;p17"/>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01" name="Google Shape;401;p1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02" name="Google Shape;402;p17"/>
          <p:cNvGrpSpPr/>
          <p:nvPr/>
        </p:nvGrpSpPr>
        <p:grpSpPr>
          <a:xfrm>
            <a:off x="2209800" y="3800475"/>
            <a:ext cx="6644640" cy="1668780"/>
            <a:chOff x="2209800" y="3800475"/>
            <a:chExt cx="6644640" cy="1668780"/>
          </a:xfrm>
        </p:grpSpPr>
        <p:sp>
          <p:nvSpPr>
            <p:cNvPr id="403" name="Google Shape;403;p17"/>
            <p:cNvSpPr/>
            <p:nvPr/>
          </p:nvSpPr>
          <p:spPr>
            <a:xfrm>
              <a:off x="2209800" y="3800475"/>
              <a:ext cx="6644640"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AN MOBILE APP</a:t>
              </a:r>
              <a:endParaRPr b="0" i="0" sz="3600" u="none" cap="none" strike="noStrike">
                <a:solidFill>
                  <a:schemeClr val="dk1"/>
                </a:solidFill>
                <a:latin typeface="Calibri"/>
                <a:ea typeface="Calibri"/>
                <a:cs typeface="Calibri"/>
                <a:sym typeface="Calibri"/>
              </a:endParaRPr>
            </a:p>
          </p:txBody>
        </p:sp>
        <p:sp>
          <p:nvSpPr>
            <p:cNvPr id="404" name="Google Shape;404;p17"/>
            <p:cNvSpPr/>
            <p:nvPr/>
          </p:nvSpPr>
          <p:spPr>
            <a:xfrm>
              <a:off x="2209800" y="4562475"/>
              <a:ext cx="6614160"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05" name="Google Shape;405;p17"/>
          <p:cNvSpPr/>
          <p:nvPr/>
        </p:nvSpPr>
        <p:spPr>
          <a:xfrm>
            <a:off x="2209800" y="5743575"/>
            <a:ext cx="6776085" cy="271653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Live your fantasy dreams</a:t>
            </a:r>
            <a:endParaRPr b="0" i="0" sz="2400" u="none" cap="none" strike="noStrike">
              <a:solidFill>
                <a:schemeClr val="dk1"/>
              </a:solidFill>
              <a:latin typeface="Calibri"/>
              <a:ea typeface="Calibri"/>
              <a:cs typeface="Calibri"/>
              <a:sym typeface="Calibri"/>
            </a:endParaRPr>
          </a:p>
        </p:txBody>
      </p:sp>
      <p:sp>
        <p:nvSpPr>
          <p:cNvPr id="406" name="Google Shape;406;p17"/>
          <p:cNvSpPr/>
          <p:nvPr/>
        </p:nvSpPr>
        <p:spPr>
          <a:xfrm>
            <a:off x="2171700" y="1390650"/>
            <a:ext cx="9572625" cy="228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07" name="Google Shape;407;p17"/>
          <p:cNvPicPr preferRelativeResize="0"/>
          <p:nvPr/>
        </p:nvPicPr>
        <p:blipFill rotWithShape="1">
          <a:blip r:embed="rId4">
            <a:alphaModFix/>
          </a:blip>
          <a:srcRect b="0" l="0" r="0" t="0"/>
          <a:stretch/>
        </p:blipFill>
        <p:spPr>
          <a:xfrm>
            <a:off x="11591925" y="771525"/>
            <a:ext cx="4105275" cy="8886825"/>
          </a:xfrm>
          <a:prstGeom prst="rect">
            <a:avLst/>
          </a:prstGeom>
          <a:noFill/>
          <a:ln>
            <a:noFill/>
          </a:ln>
        </p:spPr>
      </p:pic>
      <p:pic>
        <p:nvPicPr>
          <p:cNvPr descr="preencoded.png" id="408" name="Google Shape;408;p17"/>
          <p:cNvPicPr preferRelativeResize="0"/>
          <p:nvPr/>
        </p:nvPicPr>
        <p:blipFill rotWithShape="1">
          <a:blip r:embed="rId5">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413" name="Shape 413"/>
        <p:cNvGrpSpPr/>
        <p:nvPr/>
      </p:nvGrpSpPr>
      <p:grpSpPr>
        <a:xfrm>
          <a:off x="0" y="0"/>
          <a:ext cx="0" cy="0"/>
          <a:chOff x="0" y="0"/>
          <a:chExt cx="0" cy="0"/>
        </a:xfrm>
      </p:grpSpPr>
      <p:sp>
        <p:nvSpPr>
          <p:cNvPr id="414" name="Google Shape;414;p18"/>
          <p:cNvSpPr/>
          <p:nvPr/>
        </p:nvSpPr>
        <p:spPr>
          <a:xfrm>
            <a:off x="3381375" y="-3648075"/>
            <a:ext cx="9753600" cy="9753600"/>
          </a:xfrm>
          <a:prstGeom prst="ellipse">
            <a:avLst/>
          </a:prstGeom>
          <a:solidFill>
            <a:srgbClr val="62AB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5" name="Google Shape;415;p18"/>
          <p:cNvGrpSpPr/>
          <p:nvPr/>
        </p:nvGrpSpPr>
        <p:grpSpPr>
          <a:xfrm>
            <a:off x="17640300" y="7994854"/>
            <a:ext cx="596695" cy="2063546"/>
            <a:chOff x="17640300" y="7994855"/>
            <a:chExt cx="596695" cy="2063546"/>
          </a:xfrm>
        </p:grpSpPr>
        <p:pic>
          <p:nvPicPr>
            <p:cNvPr descr="preencoded.png" id="416" name="Google Shape;416;p18"/>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17" name="Google Shape;417;p1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18" name="Google Shape;418;p18"/>
          <p:cNvGrpSpPr/>
          <p:nvPr/>
        </p:nvGrpSpPr>
        <p:grpSpPr>
          <a:xfrm>
            <a:off x="12658725" y="3019425"/>
            <a:ext cx="4377690" cy="2278380"/>
            <a:chOff x="12658725" y="3019425"/>
            <a:chExt cx="4377690" cy="2278380"/>
          </a:xfrm>
        </p:grpSpPr>
        <p:sp>
          <p:nvSpPr>
            <p:cNvPr id="419" name="Google Shape;419;p18"/>
            <p:cNvSpPr/>
            <p:nvPr/>
          </p:nvSpPr>
          <p:spPr>
            <a:xfrm>
              <a:off x="12658725" y="3019425"/>
              <a:ext cx="4377690" cy="13792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A WEB APPLICATION</a:t>
              </a:r>
              <a:endParaRPr b="0" i="0" sz="3600" u="none" cap="none" strike="noStrike">
                <a:solidFill>
                  <a:schemeClr val="dk1"/>
                </a:solidFill>
                <a:latin typeface="Calibri"/>
                <a:ea typeface="Calibri"/>
                <a:cs typeface="Calibri"/>
                <a:sym typeface="Calibri"/>
              </a:endParaRPr>
            </a:p>
          </p:txBody>
        </p:sp>
        <p:sp>
          <p:nvSpPr>
            <p:cNvPr id="420" name="Google Shape;420;p18"/>
            <p:cNvSpPr/>
            <p:nvPr/>
          </p:nvSpPr>
          <p:spPr>
            <a:xfrm>
              <a:off x="12658725" y="4391025"/>
              <a:ext cx="4347210"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21" name="Google Shape;421;p18"/>
          <p:cNvSpPr/>
          <p:nvPr/>
        </p:nvSpPr>
        <p:spPr>
          <a:xfrm>
            <a:off x="619125" y="3048000"/>
            <a:ext cx="5153025" cy="53149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22" name="Google Shape;422;p18"/>
          <p:cNvSpPr/>
          <p:nvPr/>
        </p:nvSpPr>
        <p:spPr>
          <a:xfrm>
            <a:off x="12573000" y="5800725"/>
            <a:ext cx="5204460" cy="37642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Uncover treasures and secret treasures</a:t>
            </a:r>
            <a:endParaRPr b="0" i="0" sz="2400" u="none" cap="none" strike="noStrike">
              <a:solidFill>
                <a:schemeClr val="dk1"/>
              </a:solidFill>
              <a:latin typeface="Calibri"/>
              <a:ea typeface="Calibri"/>
              <a:cs typeface="Calibri"/>
              <a:sym typeface="Calibri"/>
            </a:endParaRPr>
          </a:p>
        </p:txBody>
      </p:sp>
      <p:grpSp>
        <p:nvGrpSpPr>
          <p:cNvPr id="423" name="Google Shape;423;p18"/>
          <p:cNvGrpSpPr/>
          <p:nvPr/>
        </p:nvGrpSpPr>
        <p:grpSpPr>
          <a:xfrm>
            <a:off x="5924550" y="561975"/>
            <a:ext cx="6429375" cy="9248775"/>
            <a:chOff x="5924550" y="561975"/>
            <a:chExt cx="6429375" cy="9248775"/>
          </a:xfrm>
        </p:grpSpPr>
        <p:pic>
          <p:nvPicPr>
            <p:cNvPr descr="preencoded.png" id="424" name="Google Shape;424;p18"/>
            <p:cNvPicPr preferRelativeResize="0"/>
            <p:nvPr/>
          </p:nvPicPr>
          <p:blipFill rotWithShape="1">
            <a:blip r:embed="rId4">
              <a:alphaModFix/>
            </a:blip>
            <a:srcRect b="0" l="0" r="0" t="0"/>
            <a:stretch/>
          </p:blipFill>
          <p:spPr>
            <a:xfrm>
              <a:off x="5924550" y="561975"/>
              <a:ext cx="6429375" cy="9248775"/>
            </a:xfrm>
            <a:prstGeom prst="rect">
              <a:avLst/>
            </a:prstGeom>
            <a:noFill/>
            <a:ln>
              <a:noFill/>
            </a:ln>
          </p:spPr>
        </p:pic>
        <p:pic>
          <p:nvPicPr>
            <p:cNvPr descr="preencoded.png" id="425" name="Google Shape;425;p18"/>
            <p:cNvPicPr preferRelativeResize="0"/>
            <p:nvPr/>
          </p:nvPicPr>
          <p:blipFill rotWithShape="1">
            <a:blip r:embed="rId5">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430" name="Shape 430"/>
        <p:cNvGrpSpPr/>
        <p:nvPr/>
      </p:nvGrpSpPr>
      <p:grpSpPr>
        <a:xfrm>
          <a:off x="0" y="0"/>
          <a:ext cx="0" cy="0"/>
          <a:chOff x="0" y="0"/>
          <a:chExt cx="0" cy="0"/>
        </a:xfrm>
      </p:grpSpPr>
      <p:pic>
        <p:nvPicPr>
          <p:cNvPr descr="preencoded.png" id="431" name="Google Shape;431;p19"/>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32" name="Google Shape;432;p19"/>
          <p:cNvGrpSpPr/>
          <p:nvPr/>
        </p:nvGrpSpPr>
        <p:grpSpPr>
          <a:xfrm>
            <a:off x="17640300" y="7994854"/>
            <a:ext cx="596695" cy="2063546"/>
            <a:chOff x="17640300" y="7994855"/>
            <a:chExt cx="596695" cy="2063546"/>
          </a:xfrm>
        </p:grpSpPr>
        <p:pic>
          <p:nvPicPr>
            <p:cNvPr descr="preencoded.png" id="433" name="Google Shape;433;p1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34" name="Google Shape;434;p1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35" name="Google Shape;435;p19"/>
          <p:cNvSpPr/>
          <p:nvPr/>
        </p:nvSpPr>
        <p:spPr>
          <a:xfrm>
            <a:off x="8991600" y="523875"/>
            <a:ext cx="5495925" cy="22860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34" name="Shape 34"/>
        <p:cNvGrpSpPr/>
        <p:nvPr/>
      </p:nvGrpSpPr>
      <p:grpSpPr>
        <a:xfrm>
          <a:off x="0" y="0"/>
          <a:ext cx="0" cy="0"/>
          <a:chOff x="0" y="0"/>
          <a:chExt cx="0" cy="0"/>
        </a:xfrm>
      </p:grpSpPr>
      <p:grpSp>
        <p:nvGrpSpPr>
          <p:cNvPr id="35" name="Google Shape;35;p2"/>
          <p:cNvGrpSpPr/>
          <p:nvPr/>
        </p:nvGrpSpPr>
        <p:grpSpPr>
          <a:xfrm>
            <a:off x="17640300" y="7994854"/>
            <a:ext cx="596695" cy="2063546"/>
            <a:chOff x="17640300" y="7994855"/>
            <a:chExt cx="596695" cy="2063546"/>
          </a:xfrm>
        </p:grpSpPr>
        <p:pic>
          <p:nvPicPr>
            <p:cNvPr descr="preencoded.png" id="36" name="Google Shape;36;p2"/>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37" name="Google Shape;37;p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8" name="Google Shape;38;p2"/>
          <p:cNvSpPr/>
          <p:nvPr/>
        </p:nvSpPr>
        <p:spPr>
          <a:xfrm>
            <a:off x="9111615" y="3295650"/>
            <a:ext cx="6875145" cy="203644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WELCOME</a:t>
            </a:r>
            <a:endParaRPr b="0" i="0" sz="9600" u="none" cap="none" strike="noStrike">
              <a:solidFill>
                <a:schemeClr val="dk1"/>
              </a:solidFill>
              <a:latin typeface="Calibri"/>
              <a:ea typeface="Calibri"/>
              <a:cs typeface="Calibri"/>
              <a:sym typeface="Calibri"/>
            </a:endParaRPr>
          </a:p>
        </p:txBody>
      </p:sp>
      <p:sp>
        <p:nvSpPr>
          <p:cNvPr id="39" name="Google Shape;39;p2"/>
          <p:cNvSpPr/>
          <p:nvPr/>
        </p:nvSpPr>
        <p:spPr>
          <a:xfrm>
            <a:off x="9324975" y="5191125"/>
            <a:ext cx="7452360" cy="21069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sp>
        <p:nvSpPr>
          <p:cNvPr id="40" name="Google Shape;40;p2"/>
          <p:cNvSpPr/>
          <p:nvPr/>
        </p:nvSpPr>
        <p:spPr>
          <a:xfrm>
            <a:off x="-6496050" y="-1714500"/>
            <a:ext cx="13716000" cy="13716000"/>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 name="Google Shape;41;p2"/>
          <p:cNvPicPr preferRelativeResize="0"/>
          <p:nvPr/>
        </p:nvPicPr>
        <p:blipFill rotWithShape="1">
          <a:blip r:embed="rId4">
            <a:alphaModFix/>
          </a:blip>
          <a:srcRect b="0" l="0" r="0" t="0"/>
          <a:stretch/>
        </p:blipFill>
        <p:spPr>
          <a:xfrm>
            <a:off x="600075" y="1447800"/>
            <a:ext cx="8220075" cy="74009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440" name="Shape 440"/>
        <p:cNvGrpSpPr/>
        <p:nvPr/>
      </p:nvGrpSpPr>
      <p:grpSpPr>
        <a:xfrm>
          <a:off x="0" y="0"/>
          <a:ext cx="0" cy="0"/>
          <a:chOff x="0" y="0"/>
          <a:chExt cx="0" cy="0"/>
        </a:xfrm>
      </p:grpSpPr>
      <p:sp>
        <p:nvSpPr>
          <p:cNvPr id="441" name="Google Shape;441;p20"/>
          <p:cNvSpPr/>
          <p:nvPr/>
        </p:nvSpPr>
        <p:spPr>
          <a:xfrm>
            <a:off x="11391900" y="2543175"/>
            <a:ext cx="9753600" cy="9753600"/>
          </a:xfrm>
          <a:prstGeom prst="ellipse">
            <a:avLst/>
          </a:prstGeom>
          <a:solidFill>
            <a:srgbClr val="62AB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2" name="Google Shape;442;p20"/>
          <p:cNvGrpSpPr/>
          <p:nvPr/>
        </p:nvGrpSpPr>
        <p:grpSpPr>
          <a:xfrm>
            <a:off x="17640300" y="7994854"/>
            <a:ext cx="596695" cy="2063546"/>
            <a:chOff x="17640300" y="7994855"/>
            <a:chExt cx="596695" cy="2063546"/>
          </a:xfrm>
        </p:grpSpPr>
        <p:pic>
          <p:nvPicPr>
            <p:cNvPr descr="preencoded.png" id="443" name="Google Shape;443;p20"/>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44" name="Google Shape;444;p2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45" name="Google Shape;445;p20"/>
          <p:cNvPicPr preferRelativeResize="0"/>
          <p:nvPr/>
        </p:nvPicPr>
        <p:blipFill rotWithShape="1">
          <a:blip r:embed="rId4">
            <a:alphaModFix/>
          </a:blip>
          <a:srcRect b="0" l="0" r="0" t="0"/>
          <a:stretch/>
        </p:blipFill>
        <p:spPr>
          <a:xfrm>
            <a:off x="809625" y="523875"/>
            <a:ext cx="4924425" cy="4105275"/>
          </a:xfrm>
          <a:prstGeom prst="rect">
            <a:avLst/>
          </a:prstGeom>
          <a:noFill/>
          <a:ln>
            <a:noFill/>
          </a:ln>
        </p:spPr>
      </p:pic>
      <p:pic>
        <p:nvPicPr>
          <p:cNvPr descr="preencoded.png" id="446" name="Google Shape;446;p20"/>
          <p:cNvPicPr preferRelativeResize="0"/>
          <p:nvPr/>
        </p:nvPicPr>
        <p:blipFill rotWithShape="1">
          <a:blip r:embed="rId5">
            <a:alphaModFix/>
          </a:blip>
          <a:srcRect b="0" l="0" r="0" t="0"/>
          <a:stretch/>
        </p:blipFill>
        <p:spPr>
          <a:xfrm>
            <a:off x="11991975" y="5067300"/>
            <a:ext cx="4924425" cy="4105275"/>
          </a:xfrm>
          <a:prstGeom prst="rect">
            <a:avLst/>
          </a:prstGeom>
          <a:noFill/>
          <a:ln>
            <a:noFill/>
          </a:ln>
        </p:spPr>
      </p:pic>
      <p:sp>
        <p:nvSpPr>
          <p:cNvPr id="447" name="Google Shape;447;p20"/>
          <p:cNvSpPr/>
          <p:nvPr/>
        </p:nvSpPr>
        <p:spPr>
          <a:xfrm>
            <a:off x="6505575" y="2071688"/>
            <a:ext cx="883920"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1</a:t>
            </a:r>
            <a:endParaRPr b="0" i="0" sz="9600" u="none" cap="none" strike="noStrike">
              <a:solidFill>
                <a:schemeClr val="dk1"/>
              </a:solidFill>
              <a:latin typeface="Calibri"/>
              <a:ea typeface="Calibri"/>
              <a:cs typeface="Calibri"/>
              <a:sym typeface="Calibri"/>
            </a:endParaRPr>
          </a:p>
        </p:txBody>
      </p:sp>
      <p:grpSp>
        <p:nvGrpSpPr>
          <p:cNvPr id="448" name="Google Shape;448;p20"/>
          <p:cNvGrpSpPr/>
          <p:nvPr/>
        </p:nvGrpSpPr>
        <p:grpSpPr>
          <a:xfrm>
            <a:off x="7115175" y="1628775"/>
            <a:ext cx="4434840" cy="2602230"/>
            <a:chOff x="7115175" y="1628775"/>
            <a:chExt cx="4434840" cy="2602230"/>
          </a:xfrm>
        </p:grpSpPr>
        <p:sp>
          <p:nvSpPr>
            <p:cNvPr id="449" name="Google Shape;449;p20"/>
            <p:cNvSpPr/>
            <p:nvPr/>
          </p:nvSpPr>
          <p:spPr>
            <a:xfrm>
              <a:off x="7115175" y="1628775"/>
              <a:ext cx="4434840" cy="13792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DISCOVER THE SECRETS</a:t>
              </a:r>
              <a:endParaRPr b="0" i="0" sz="3600" u="none" cap="none" strike="noStrike">
                <a:solidFill>
                  <a:schemeClr val="dk1"/>
                </a:solidFill>
                <a:latin typeface="Calibri"/>
                <a:ea typeface="Calibri"/>
                <a:cs typeface="Calibri"/>
                <a:sym typeface="Calibri"/>
              </a:endParaRPr>
            </a:p>
          </p:txBody>
        </p:sp>
        <p:sp>
          <p:nvSpPr>
            <p:cNvPr id="450" name="Google Shape;450;p20"/>
            <p:cNvSpPr/>
            <p:nvPr/>
          </p:nvSpPr>
          <p:spPr>
            <a:xfrm>
              <a:off x="7115175" y="2924175"/>
              <a:ext cx="4404360" cy="13068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sp>
        <p:nvSpPr>
          <p:cNvPr id="451" name="Google Shape;451;p20"/>
          <p:cNvSpPr/>
          <p:nvPr/>
        </p:nvSpPr>
        <p:spPr>
          <a:xfrm>
            <a:off x="809625" y="6615113"/>
            <a:ext cx="1198245"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3</a:t>
            </a:r>
            <a:endParaRPr b="0" i="0" sz="9600" u="none" cap="none" strike="noStrike">
              <a:solidFill>
                <a:schemeClr val="dk1"/>
              </a:solidFill>
              <a:latin typeface="Calibri"/>
              <a:ea typeface="Calibri"/>
              <a:cs typeface="Calibri"/>
              <a:sym typeface="Calibri"/>
            </a:endParaRPr>
          </a:p>
        </p:txBody>
      </p:sp>
      <p:grpSp>
        <p:nvGrpSpPr>
          <p:cNvPr id="452" name="Google Shape;452;p20"/>
          <p:cNvGrpSpPr/>
          <p:nvPr/>
        </p:nvGrpSpPr>
        <p:grpSpPr>
          <a:xfrm>
            <a:off x="1733550" y="5972175"/>
            <a:ext cx="4120515" cy="3002280"/>
            <a:chOff x="1733550" y="5972175"/>
            <a:chExt cx="4120515" cy="3002280"/>
          </a:xfrm>
        </p:grpSpPr>
        <p:sp>
          <p:nvSpPr>
            <p:cNvPr id="453" name="Google Shape;453;p20"/>
            <p:cNvSpPr/>
            <p:nvPr/>
          </p:nvSpPr>
          <p:spPr>
            <a:xfrm>
              <a:off x="1733550" y="5972175"/>
              <a:ext cx="4120515" cy="13792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MEET THE CREATURES</a:t>
              </a:r>
              <a:endParaRPr b="0" i="0" sz="3600" u="none" cap="none" strike="noStrike">
                <a:solidFill>
                  <a:schemeClr val="dk1"/>
                </a:solidFill>
                <a:latin typeface="Calibri"/>
                <a:ea typeface="Calibri"/>
                <a:cs typeface="Calibri"/>
                <a:sym typeface="Calibri"/>
              </a:endParaRPr>
            </a:p>
          </p:txBody>
        </p:sp>
        <p:sp>
          <p:nvSpPr>
            <p:cNvPr id="454" name="Google Shape;454;p20"/>
            <p:cNvSpPr/>
            <p:nvPr/>
          </p:nvSpPr>
          <p:spPr>
            <a:xfrm>
              <a:off x="1733550" y="7267575"/>
              <a:ext cx="4090035" cy="1706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Encounter the mythical creatures that call the forest home, from talking animals to fairies.</a:t>
              </a:r>
              <a:endParaRPr b="0" i="0" sz="2400" u="none" cap="none" strike="noStrike">
                <a:solidFill>
                  <a:schemeClr val="dk1"/>
                </a:solidFill>
                <a:latin typeface="Calibri"/>
                <a:ea typeface="Calibri"/>
                <a:cs typeface="Calibri"/>
                <a:sym typeface="Calibri"/>
              </a:endParaRPr>
            </a:p>
          </p:txBody>
        </p:sp>
      </p:grpSp>
      <p:sp>
        <p:nvSpPr>
          <p:cNvPr id="455" name="Google Shape;455;p20"/>
          <p:cNvSpPr/>
          <p:nvPr/>
        </p:nvSpPr>
        <p:spPr>
          <a:xfrm>
            <a:off x="6438900" y="6615113"/>
            <a:ext cx="1274445"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4</a:t>
            </a:r>
            <a:endParaRPr b="0" i="0" sz="9600" u="none" cap="none" strike="noStrike">
              <a:solidFill>
                <a:schemeClr val="dk1"/>
              </a:solidFill>
              <a:latin typeface="Calibri"/>
              <a:ea typeface="Calibri"/>
              <a:cs typeface="Calibri"/>
              <a:sym typeface="Calibri"/>
            </a:endParaRPr>
          </a:p>
        </p:txBody>
      </p:sp>
      <p:grpSp>
        <p:nvGrpSpPr>
          <p:cNvPr id="456" name="Google Shape;456;p20"/>
          <p:cNvGrpSpPr/>
          <p:nvPr/>
        </p:nvGrpSpPr>
        <p:grpSpPr>
          <a:xfrm>
            <a:off x="7439025" y="5972175"/>
            <a:ext cx="4044315" cy="3002280"/>
            <a:chOff x="7439025" y="5972175"/>
            <a:chExt cx="4044315" cy="3002280"/>
          </a:xfrm>
        </p:grpSpPr>
        <p:sp>
          <p:nvSpPr>
            <p:cNvPr id="457" name="Google Shape;457;p20"/>
            <p:cNvSpPr/>
            <p:nvPr/>
          </p:nvSpPr>
          <p:spPr>
            <a:xfrm>
              <a:off x="7439025" y="5972175"/>
              <a:ext cx="4044315" cy="13792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UNCOVER THE MAGIC</a:t>
              </a:r>
              <a:endParaRPr b="0" i="0" sz="3600" u="none" cap="none" strike="noStrike">
                <a:solidFill>
                  <a:schemeClr val="dk1"/>
                </a:solidFill>
                <a:latin typeface="Calibri"/>
                <a:ea typeface="Calibri"/>
                <a:cs typeface="Calibri"/>
                <a:sym typeface="Calibri"/>
              </a:endParaRPr>
            </a:p>
          </p:txBody>
        </p:sp>
        <p:sp>
          <p:nvSpPr>
            <p:cNvPr id="458" name="Google Shape;458;p20"/>
            <p:cNvSpPr/>
            <p:nvPr/>
          </p:nvSpPr>
          <p:spPr>
            <a:xfrm>
              <a:off x="7439025" y="7267575"/>
              <a:ext cx="4013835" cy="1706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sp>
        <p:nvSpPr>
          <p:cNvPr id="459" name="Google Shape;459;p20"/>
          <p:cNvSpPr/>
          <p:nvPr/>
        </p:nvSpPr>
        <p:spPr>
          <a:xfrm>
            <a:off x="12134850" y="2071688"/>
            <a:ext cx="1141095"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2</a:t>
            </a:r>
            <a:endParaRPr b="0" i="0" sz="9600" u="none" cap="none" strike="noStrike">
              <a:solidFill>
                <a:schemeClr val="dk1"/>
              </a:solidFill>
              <a:latin typeface="Calibri"/>
              <a:ea typeface="Calibri"/>
              <a:cs typeface="Calibri"/>
              <a:sym typeface="Calibri"/>
            </a:endParaRPr>
          </a:p>
        </p:txBody>
      </p:sp>
      <p:grpSp>
        <p:nvGrpSpPr>
          <p:cNvPr id="460" name="Google Shape;460;p20"/>
          <p:cNvGrpSpPr/>
          <p:nvPr/>
        </p:nvGrpSpPr>
        <p:grpSpPr>
          <a:xfrm>
            <a:off x="13001625" y="1628775"/>
            <a:ext cx="4177665" cy="2602230"/>
            <a:chOff x="13001625" y="1628775"/>
            <a:chExt cx="4177665" cy="2602230"/>
          </a:xfrm>
        </p:grpSpPr>
        <p:sp>
          <p:nvSpPr>
            <p:cNvPr id="461" name="Google Shape;461;p20"/>
            <p:cNvSpPr/>
            <p:nvPr/>
          </p:nvSpPr>
          <p:spPr>
            <a:xfrm>
              <a:off x="13001625" y="1628775"/>
              <a:ext cx="4177665" cy="13792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FIND YOUR OWN PATH</a:t>
              </a:r>
              <a:endParaRPr b="0" i="0" sz="3600" u="none" cap="none" strike="noStrike">
                <a:solidFill>
                  <a:schemeClr val="dk1"/>
                </a:solidFill>
                <a:latin typeface="Calibri"/>
                <a:ea typeface="Calibri"/>
                <a:cs typeface="Calibri"/>
                <a:sym typeface="Calibri"/>
              </a:endParaRPr>
            </a:p>
          </p:txBody>
        </p:sp>
        <p:sp>
          <p:nvSpPr>
            <p:cNvPr id="462" name="Google Shape;462;p20"/>
            <p:cNvSpPr/>
            <p:nvPr/>
          </p:nvSpPr>
          <p:spPr>
            <a:xfrm>
              <a:off x="13001625" y="2924175"/>
              <a:ext cx="4147185" cy="13068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467" name="Shape 467"/>
        <p:cNvGrpSpPr/>
        <p:nvPr/>
      </p:nvGrpSpPr>
      <p:grpSpPr>
        <a:xfrm>
          <a:off x="0" y="0"/>
          <a:ext cx="0" cy="0"/>
          <a:chOff x="0" y="0"/>
          <a:chExt cx="0" cy="0"/>
        </a:xfrm>
      </p:grpSpPr>
      <p:grpSp>
        <p:nvGrpSpPr>
          <p:cNvPr id="468" name="Google Shape;468;p21"/>
          <p:cNvGrpSpPr/>
          <p:nvPr/>
        </p:nvGrpSpPr>
        <p:grpSpPr>
          <a:xfrm>
            <a:off x="17640300" y="7994854"/>
            <a:ext cx="596695" cy="2063546"/>
            <a:chOff x="17640300" y="7994855"/>
            <a:chExt cx="596695" cy="2063546"/>
          </a:xfrm>
        </p:grpSpPr>
        <p:pic>
          <p:nvPicPr>
            <p:cNvPr descr="preencoded.png" id="469" name="Google Shape;469;p21"/>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70" name="Google Shape;470;p2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71" name="Google Shape;471;p21"/>
          <p:cNvPicPr preferRelativeResize="0"/>
          <p:nvPr/>
        </p:nvPicPr>
        <p:blipFill rotWithShape="1">
          <a:blip r:embed="rId4">
            <a:alphaModFix/>
          </a:blip>
          <a:srcRect b="0" l="0" r="0" t="0"/>
          <a:stretch/>
        </p:blipFill>
        <p:spPr>
          <a:xfrm>
            <a:off x="6391275" y="2857500"/>
            <a:ext cx="10858500" cy="5895975"/>
          </a:xfrm>
          <a:prstGeom prst="rect">
            <a:avLst/>
          </a:prstGeom>
          <a:noFill/>
          <a:ln>
            <a:noFill/>
          </a:ln>
        </p:spPr>
      </p:pic>
      <p:sp>
        <p:nvSpPr>
          <p:cNvPr id="472" name="Google Shape;472;p21"/>
          <p:cNvSpPr/>
          <p:nvPr/>
        </p:nvSpPr>
        <p:spPr>
          <a:xfrm>
            <a:off x="2514600" y="828675"/>
            <a:ext cx="13258800" cy="127635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FANTASY REALM AT A GLANCE</a:t>
            </a:r>
            <a:endParaRPr b="0" i="0" sz="6000" u="none" cap="none" strike="noStrike">
              <a:solidFill>
                <a:schemeClr val="dk1"/>
              </a:solidFill>
              <a:latin typeface="Calibri"/>
              <a:ea typeface="Calibri"/>
              <a:cs typeface="Calibri"/>
              <a:sym typeface="Calibri"/>
            </a:endParaRPr>
          </a:p>
        </p:txBody>
      </p:sp>
      <p:grpSp>
        <p:nvGrpSpPr>
          <p:cNvPr id="473" name="Google Shape;473;p21"/>
          <p:cNvGrpSpPr/>
          <p:nvPr/>
        </p:nvGrpSpPr>
        <p:grpSpPr>
          <a:xfrm>
            <a:off x="1285875" y="2552700"/>
            <a:ext cx="5292090" cy="1592580"/>
            <a:chOff x="1285875" y="2552700"/>
            <a:chExt cx="5292090" cy="1592580"/>
          </a:xfrm>
        </p:grpSpPr>
        <p:sp>
          <p:nvSpPr>
            <p:cNvPr id="474" name="Google Shape;474;p21"/>
            <p:cNvSpPr/>
            <p:nvPr/>
          </p:nvSpPr>
          <p:spPr>
            <a:xfrm>
              <a:off x="1285875" y="2552700"/>
              <a:ext cx="5292090"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THE FOREST</a:t>
              </a:r>
              <a:endParaRPr b="0" i="0" sz="3600" u="none" cap="none" strike="noStrike">
                <a:solidFill>
                  <a:schemeClr val="dk1"/>
                </a:solidFill>
                <a:latin typeface="Calibri"/>
                <a:ea typeface="Calibri"/>
                <a:cs typeface="Calibri"/>
                <a:sym typeface="Calibri"/>
              </a:endParaRPr>
            </a:p>
          </p:txBody>
        </p:sp>
        <p:sp>
          <p:nvSpPr>
            <p:cNvPr id="475" name="Google Shape;475;p21"/>
            <p:cNvSpPr/>
            <p:nvPr/>
          </p:nvSpPr>
          <p:spPr>
            <a:xfrm>
              <a:off x="1285875" y="3238500"/>
              <a:ext cx="5261610"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magical forest filled with animals and enchanted creatures.</a:t>
              </a:r>
              <a:endParaRPr b="0" i="0" sz="2400" u="none" cap="none" strike="noStrike">
                <a:solidFill>
                  <a:schemeClr val="dk1"/>
                </a:solidFill>
                <a:latin typeface="Calibri"/>
                <a:ea typeface="Calibri"/>
                <a:cs typeface="Calibri"/>
                <a:sym typeface="Calibri"/>
              </a:endParaRPr>
            </a:p>
          </p:txBody>
        </p:sp>
      </p:grpSp>
      <p:grpSp>
        <p:nvGrpSpPr>
          <p:cNvPr id="476" name="Google Shape;476;p21"/>
          <p:cNvGrpSpPr/>
          <p:nvPr/>
        </p:nvGrpSpPr>
        <p:grpSpPr>
          <a:xfrm>
            <a:off x="1285875" y="4924425"/>
            <a:ext cx="5292090" cy="1592580"/>
            <a:chOff x="1285875" y="4924425"/>
            <a:chExt cx="5292090" cy="1592580"/>
          </a:xfrm>
        </p:grpSpPr>
        <p:sp>
          <p:nvSpPr>
            <p:cNvPr id="477" name="Google Shape;477;p21"/>
            <p:cNvSpPr/>
            <p:nvPr/>
          </p:nvSpPr>
          <p:spPr>
            <a:xfrm>
              <a:off x="1285875" y="4924425"/>
              <a:ext cx="5292090"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THE CAVES</a:t>
              </a:r>
              <a:endParaRPr b="0" i="0" sz="3600" u="none" cap="none" strike="noStrike">
                <a:solidFill>
                  <a:schemeClr val="dk1"/>
                </a:solidFill>
                <a:latin typeface="Calibri"/>
                <a:ea typeface="Calibri"/>
                <a:cs typeface="Calibri"/>
                <a:sym typeface="Calibri"/>
              </a:endParaRPr>
            </a:p>
          </p:txBody>
        </p:sp>
        <p:sp>
          <p:nvSpPr>
            <p:cNvPr id="478" name="Google Shape;478;p21"/>
            <p:cNvSpPr/>
            <p:nvPr/>
          </p:nvSpPr>
          <p:spPr>
            <a:xfrm>
              <a:off x="1285875" y="5610225"/>
              <a:ext cx="5261610"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network of underground caves filled with crystals.</a:t>
              </a:r>
              <a:endParaRPr b="0" i="0" sz="2400" u="none" cap="none" strike="noStrike">
                <a:solidFill>
                  <a:schemeClr val="dk1"/>
                </a:solidFill>
                <a:latin typeface="Calibri"/>
                <a:ea typeface="Calibri"/>
                <a:cs typeface="Calibri"/>
                <a:sym typeface="Calibri"/>
              </a:endParaRPr>
            </a:p>
          </p:txBody>
        </p:sp>
      </p:grpSp>
      <p:grpSp>
        <p:nvGrpSpPr>
          <p:cNvPr id="479" name="Google Shape;479;p21"/>
          <p:cNvGrpSpPr/>
          <p:nvPr/>
        </p:nvGrpSpPr>
        <p:grpSpPr>
          <a:xfrm>
            <a:off x="1285875" y="7296150"/>
            <a:ext cx="5292090" cy="1592580"/>
            <a:chOff x="1285875" y="7296150"/>
            <a:chExt cx="5292090" cy="1592580"/>
          </a:xfrm>
        </p:grpSpPr>
        <p:sp>
          <p:nvSpPr>
            <p:cNvPr id="480" name="Google Shape;480;p21"/>
            <p:cNvSpPr/>
            <p:nvPr/>
          </p:nvSpPr>
          <p:spPr>
            <a:xfrm>
              <a:off x="1285875" y="7296150"/>
              <a:ext cx="5292090"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THE LAIR</a:t>
              </a:r>
              <a:endParaRPr b="0" i="0" sz="3600" u="none" cap="none" strike="noStrike">
                <a:solidFill>
                  <a:schemeClr val="dk1"/>
                </a:solidFill>
                <a:latin typeface="Calibri"/>
                <a:ea typeface="Calibri"/>
                <a:cs typeface="Calibri"/>
                <a:sym typeface="Calibri"/>
              </a:endParaRPr>
            </a:p>
          </p:txBody>
        </p:sp>
        <p:sp>
          <p:nvSpPr>
            <p:cNvPr id="481" name="Google Shape;481;p21"/>
            <p:cNvSpPr/>
            <p:nvPr/>
          </p:nvSpPr>
          <p:spPr>
            <a:xfrm>
              <a:off x="1285875" y="7981950"/>
              <a:ext cx="5261610"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486" name="Shape 486"/>
        <p:cNvGrpSpPr/>
        <p:nvPr/>
      </p:nvGrpSpPr>
      <p:grpSpPr>
        <a:xfrm>
          <a:off x="0" y="0"/>
          <a:ext cx="0" cy="0"/>
          <a:chOff x="0" y="0"/>
          <a:chExt cx="0" cy="0"/>
        </a:xfrm>
      </p:grpSpPr>
      <p:sp>
        <p:nvSpPr>
          <p:cNvPr id="487" name="Google Shape;487;p22"/>
          <p:cNvSpPr/>
          <p:nvPr/>
        </p:nvSpPr>
        <p:spPr>
          <a:xfrm>
            <a:off x="-2714625" y="-2819400"/>
            <a:ext cx="9753600" cy="9753600"/>
          </a:xfrm>
          <a:prstGeom prst="ellipse">
            <a:avLst/>
          </a:prstGeom>
          <a:solidFill>
            <a:srgbClr val="62AB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8" name="Google Shape;488;p22"/>
          <p:cNvGrpSpPr/>
          <p:nvPr/>
        </p:nvGrpSpPr>
        <p:grpSpPr>
          <a:xfrm>
            <a:off x="17640300" y="7994854"/>
            <a:ext cx="596695" cy="2063546"/>
            <a:chOff x="17640300" y="7994855"/>
            <a:chExt cx="596695" cy="2063546"/>
          </a:xfrm>
        </p:grpSpPr>
        <p:pic>
          <p:nvPicPr>
            <p:cNvPr descr="preencoded.png" id="489" name="Google Shape;489;p22"/>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90" name="Google Shape;490;p2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91" name="Google Shape;491;p22"/>
          <p:cNvSpPr/>
          <p:nvPr/>
        </p:nvSpPr>
        <p:spPr>
          <a:xfrm>
            <a:off x="4591050" y="828675"/>
            <a:ext cx="9105900" cy="127635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THE TIMELINE</a:t>
            </a:r>
            <a:endParaRPr b="0" i="0" sz="6000" u="none" cap="none" strike="noStrike">
              <a:solidFill>
                <a:schemeClr val="dk1"/>
              </a:solidFill>
              <a:latin typeface="Calibri"/>
              <a:ea typeface="Calibri"/>
              <a:cs typeface="Calibri"/>
              <a:sym typeface="Calibri"/>
            </a:endParaRPr>
          </a:p>
        </p:txBody>
      </p:sp>
      <p:grpSp>
        <p:nvGrpSpPr>
          <p:cNvPr id="492" name="Google Shape;492;p22"/>
          <p:cNvGrpSpPr/>
          <p:nvPr/>
        </p:nvGrpSpPr>
        <p:grpSpPr>
          <a:xfrm>
            <a:off x="-1" y="2466975"/>
            <a:ext cx="18288002" cy="7279005"/>
            <a:chOff x="-1" y="2466975"/>
            <a:chExt cx="18288002" cy="7279005"/>
          </a:xfrm>
        </p:grpSpPr>
        <p:cxnSp>
          <p:nvCxnSpPr>
            <p:cNvPr id="493" name="Google Shape;493;p22"/>
            <p:cNvCxnSpPr/>
            <p:nvPr/>
          </p:nvCxnSpPr>
          <p:spPr>
            <a:xfrm>
              <a:off x="-1" y="5938838"/>
              <a:ext cx="18288002" cy="0"/>
            </a:xfrm>
            <a:prstGeom prst="straightConnector1">
              <a:avLst/>
            </a:prstGeom>
            <a:noFill/>
            <a:ln cap="flat" cmpd="sng" w="9525">
              <a:solidFill>
                <a:srgbClr val="4D4D4D"/>
              </a:solidFill>
              <a:prstDash val="solid"/>
              <a:round/>
              <a:headEnd len="sm" w="sm" type="none"/>
              <a:tailEnd len="sm" w="sm" type="none"/>
            </a:ln>
          </p:spPr>
        </p:cxnSp>
        <p:grpSp>
          <p:nvGrpSpPr>
            <p:cNvPr id="494" name="Google Shape;494;p22"/>
            <p:cNvGrpSpPr/>
            <p:nvPr/>
          </p:nvGrpSpPr>
          <p:grpSpPr>
            <a:xfrm>
              <a:off x="933450" y="3762375"/>
              <a:ext cx="142875" cy="2181270"/>
              <a:chOff x="933450" y="3762375"/>
              <a:chExt cx="142875" cy="2181270"/>
            </a:xfrm>
          </p:grpSpPr>
          <p:sp>
            <p:nvSpPr>
              <p:cNvPr id="495" name="Google Shape;495;p22"/>
              <p:cNvSpPr/>
              <p:nvPr/>
            </p:nvSpPr>
            <p:spPr>
              <a:xfrm rot="5400000">
                <a:off x="933450" y="3762375"/>
                <a:ext cx="142875" cy="142875"/>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6" name="Google Shape;496;p22"/>
              <p:cNvCxnSpPr/>
              <p:nvPr/>
            </p:nvCxnSpPr>
            <p:spPr>
              <a:xfrm rot="5400000">
                <a:off x="-4807" y="4924425"/>
                <a:ext cx="2038439" cy="0"/>
              </a:xfrm>
              <a:prstGeom prst="straightConnector1">
                <a:avLst/>
              </a:prstGeom>
              <a:noFill/>
              <a:ln cap="flat" cmpd="sng" w="19050">
                <a:solidFill>
                  <a:srgbClr val="000000"/>
                </a:solidFill>
                <a:prstDash val="solid"/>
                <a:round/>
                <a:headEnd len="sm" w="sm" type="none"/>
                <a:tailEnd len="sm" w="sm" type="none"/>
              </a:ln>
            </p:spPr>
          </p:cxnSp>
        </p:grpSp>
        <p:grpSp>
          <p:nvGrpSpPr>
            <p:cNvPr id="497" name="Google Shape;497;p22"/>
            <p:cNvGrpSpPr/>
            <p:nvPr/>
          </p:nvGrpSpPr>
          <p:grpSpPr>
            <a:xfrm>
              <a:off x="9420225" y="2628900"/>
              <a:ext cx="142875" cy="3314729"/>
              <a:chOff x="9420225" y="2628900"/>
              <a:chExt cx="142875" cy="3314729"/>
            </a:xfrm>
          </p:grpSpPr>
          <p:sp>
            <p:nvSpPr>
              <p:cNvPr id="498" name="Google Shape;498;p22"/>
              <p:cNvSpPr/>
              <p:nvPr/>
            </p:nvSpPr>
            <p:spPr>
              <a:xfrm rot="5400000">
                <a:off x="9420225" y="2628900"/>
                <a:ext cx="142875" cy="142875"/>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9" name="Google Shape;499;p22"/>
              <p:cNvCxnSpPr/>
              <p:nvPr/>
            </p:nvCxnSpPr>
            <p:spPr>
              <a:xfrm rot="5400000">
                <a:off x="7915246" y="4357688"/>
                <a:ext cx="3171882" cy="0"/>
              </a:xfrm>
              <a:prstGeom prst="straightConnector1">
                <a:avLst/>
              </a:prstGeom>
              <a:noFill/>
              <a:ln cap="flat" cmpd="sng" w="19050">
                <a:solidFill>
                  <a:srgbClr val="000000"/>
                </a:solidFill>
                <a:prstDash val="solid"/>
                <a:round/>
                <a:headEnd len="sm" w="sm" type="none"/>
                <a:tailEnd len="sm" w="sm" type="none"/>
              </a:ln>
            </p:spPr>
          </p:cxnSp>
        </p:grpSp>
        <p:grpSp>
          <p:nvGrpSpPr>
            <p:cNvPr id="500" name="Google Shape;500;p22"/>
            <p:cNvGrpSpPr/>
            <p:nvPr/>
          </p:nvGrpSpPr>
          <p:grpSpPr>
            <a:xfrm>
              <a:off x="5162550" y="5943576"/>
              <a:ext cx="142875" cy="3771924"/>
              <a:chOff x="5162550" y="5943576"/>
              <a:chExt cx="142875" cy="3771924"/>
            </a:xfrm>
          </p:grpSpPr>
          <p:sp>
            <p:nvSpPr>
              <p:cNvPr id="501" name="Google Shape;501;p22"/>
              <p:cNvSpPr/>
              <p:nvPr/>
            </p:nvSpPr>
            <p:spPr>
              <a:xfrm rot="-5400000">
                <a:off x="5162550" y="9572625"/>
                <a:ext cx="142875" cy="142875"/>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2" name="Google Shape;502;p22"/>
              <p:cNvCxnSpPr/>
              <p:nvPr/>
            </p:nvCxnSpPr>
            <p:spPr>
              <a:xfrm rot="-5400000">
                <a:off x="3428975" y="7758113"/>
                <a:ext cx="3629075" cy="0"/>
              </a:xfrm>
              <a:prstGeom prst="straightConnector1">
                <a:avLst/>
              </a:prstGeom>
              <a:noFill/>
              <a:ln cap="flat" cmpd="sng" w="19050">
                <a:solidFill>
                  <a:srgbClr val="000000"/>
                </a:solidFill>
                <a:prstDash val="solid"/>
                <a:round/>
                <a:headEnd len="sm" w="sm" type="none"/>
                <a:tailEnd len="sm" w="sm" type="none"/>
              </a:ln>
            </p:spPr>
          </p:cxnSp>
        </p:grpSp>
        <p:grpSp>
          <p:nvGrpSpPr>
            <p:cNvPr id="503" name="Google Shape;503;p22"/>
            <p:cNvGrpSpPr/>
            <p:nvPr/>
          </p:nvGrpSpPr>
          <p:grpSpPr>
            <a:xfrm>
              <a:off x="13658850" y="5943558"/>
              <a:ext cx="142875" cy="2286042"/>
              <a:chOff x="13658850" y="5943558"/>
              <a:chExt cx="142875" cy="2286042"/>
            </a:xfrm>
          </p:grpSpPr>
          <p:sp>
            <p:nvSpPr>
              <p:cNvPr id="504" name="Google Shape;504;p22"/>
              <p:cNvSpPr/>
              <p:nvPr/>
            </p:nvSpPr>
            <p:spPr>
              <a:xfrm rot="-5400000">
                <a:off x="13658850" y="8086725"/>
                <a:ext cx="142875" cy="142875"/>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5" name="Google Shape;505;p22"/>
              <p:cNvCxnSpPr/>
              <p:nvPr/>
            </p:nvCxnSpPr>
            <p:spPr>
              <a:xfrm rot="-5400000">
                <a:off x="12668208" y="7015163"/>
                <a:ext cx="2143210" cy="0"/>
              </a:xfrm>
              <a:prstGeom prst="straightConnector1">
                <a:avLst/>
              </a:prstGeom>
              <a:noFill/>
              <a:ln cap="flat" cmpd="sng" w="19050">
                <a:solidFill>
                  <a:srgbClr val="000000"/>
                </a:solidFill>
                <a:prstDash val="solid"/>
                <a:round/>
                <a:headEnd len="sm" w="sm" type="none"/>
                <a:tailEnd len="sm" w="sm" type="none"/>
              </a:ln>
            </p:spPr>
          </p:cxnSp>
        </p:grpSp>
        <p:grpSp>
          <p:nvGrpSpPr>
            <p:cNvPr id="506" name="Google Shape;506;p22"/>
            <p:cNvGrpSpPr/>
            <p:nvPr/>
          </p:nvGrpSpPr>
          <p:grpSpPr>
            <a:xfrm>
              <a:off x="1304925" y="3581400"/>
              <a:ext cx="3497580" cy="2221230"/>
              <a:chOff x="1304925" y="3581400"/>
              <a:chExt cx="3497580" cy="2221230"/>
            </a:xfrm>
          </p:grpSpPr>
          <p:sp>
            <p:nvSpPr>
              <p:cNvPr id="507" name="Google Shape;507;p22"/>
              <p:cNvSpPr/>
              <p:nvPr/>
            </p:nvSpPr>
            <p:spPr>
              <a:xfrm>
                <a:off x="1304925" y="3581400"/>
                <a:ext cx="3497580"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WAR</a:t>
                </a:r>
                <a:endParaRPr b="0" i="0" sz="2700" u="none" cap="none" strike="noStrike">
                  <a:solidFill>
                    <a:schemeClr val="dk1"/>
                  </a:solidFill>
                  <a:latin typeface="Calibri"/>
                  <a:ea typeface="Calibri"/>
                  <a:cs typeface="Calibri"/>
                  <a:sym typeface="Calibri"/>
                </a:endParaRPr>
              </a:p>
            </p:txBody>
          </p:sp>
          <p:sp>
            <p:nvSpPr>
              <p:cNvPr id="508" name="Google Shape;508;p22"/>
              <p:cNvSpPr/>
              <p:nvPr/>
            </p:nvSpPr>
            <p:spPr>
              <a:xfrm>
                <a:off x="1304925" y="4191000"/>
                <a:ext cx="3489960" cy="161163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Eclipse</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Quest for artifact</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Volcano disaster</a:t>
                </a:r>
                <a:endParaRPr b="0" i="0" sz="2400" u="none" cap="none" strike="noStrike">
                  <a:solidFill>
                    <a:schemeClr val="dk1"/>
                  </a:solidFill>
                  <a:latin typeface="Calibri"/>
                  <a:ea typeface="Calibri"/>
                  <a:cs typeface="Calibri"/>
                  <a:sym typeface="Calibri"/>
                </a:endParaRPr>
              </a:p>
            </p:txBody>
          </p:sp>
        </p:grpSp>
        <p:grpSp>
          <p:nvGrpSpPr>
            <p:cNvPr id="509" name="Google Shape;509;p22"/>
            <p:cNvGrpSpPr/>
            <p:nvPr/>
          </p:nvGrpSpPr>
          <p:grpSpPr>
            <a:xfrm>
              <a:off x="9801225" y="2466975"/>
              <a:ext cx="3497580" cy="3421380"/>
              <a:chOff x="9801225" y="2466975"/>
              <a:chExt cx="3497580" cy="3421380"/>
            </a:xfrm>
          </p:grpSpPr>
          <p:sp>
            <p:nvSpPr>
              <p:cNvPr id="510" name="Google Shape;510;p22"/>
              <p:cNvSpPr/>
              <p:nvPr/>
            </p:nvSpPr>
            <p:spPr>
              <a:xfrm>
                <a:off x="9801225" y="2466975"/>
                <a:ext cx="3497580"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TRANSFORMATION</a:t>
                </a:r>
                <a:endParaRPr b="0" i="0" sz="2700" u="none" cap="none" strike="noStrike">
                  <a:solidFill>
                    <a:schemeClr val="dk1"/>
                  </a:solidFill>
                  <a:latin typeface="Calibri"/>
                  <a:ea typeface="Calibri"/>
                  <a:cs typeface="Calibri"/>
                  <a:sym typeface="Calibri"/>
                </a:endParaRPr>
              </a:p>
            </p:txBody>
          </p:sp>
          <p:sp>
            <p:nvSpPr>
              <p:cNvPr id="511" name="Google Shape;511;p22"/>
              <p:cNvSpPr/>
              <p:nvPr/>
            </p:nvSpPr>
            <p:spPr>
              <a:xfrm>
                <a:off x="9801225" y="3076575"/>
                <a:ext cx="3489960" cy="28117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Kingdoms clash in conflict.</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Peasant discovers magical powers.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Plot to assassinate leader uncovered.</a:t>
                </a:r>
                <a:endParaRPr b="0" i="0" sz="2400" u="none" cap="none" strike="noStrike">
                  <a:solidFill>
                    <a:schemeClr val="dk1"/>
                  </a:solidFill>
                  <a:latin typeface="Calibri"/>
                  <a:ea typeface="Calibri"/>
                  <a:cs typeface="Calibri"/>
                  <a:sym typeface="Calibri"/>
                </a:endParaRPr>
              </a:p>
            </p:txBody>
          </p:sp>
        </p:grpSp>
        <p:grpSp>
          <p:nvGrpSpPr>
            <p:cNvPr id="512" name="Google Shape;512;p22"/>
            <p:cNvGrpSpPr/>
            <p:nvPr/>
          </p:nvGrpSpPr>
          <p:grpSpPr>
            <a:xfrm>
              <a:off x="5562600" y="6324600"/>
              <a:ext cx="3497580" cy="3421380"/>
              <a:chOff x="5562600" y="6324600"/>
              <a:chExt cx="3497580" cy="3421380"/>
            </a:xfrm>
          </p:grpSpPr>
          <p:sp>
            <p:nvSpPr>
              <p:cNvPr id="513" name="Google Shape;513;p22"/>
              <p:cNvSpPr/>
              <p:nvPr/>
            </p:nvSpPr>
            <p:spPr>
              <a:xfrm>
                <a:off x="5562600" y="6324600"/>
                <a:ext cx="3497580"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RISE</a:t>
                </a:r>
                <a:endParaRPr b="0" i="0" sz="2700" u="none" cap="none" strike="noStrike">
                  <a:solidFill>
                    <a:schemeClr val="dk1"/>
                  </a:solidFill>
                  <a:latin typeface="Calibri"/>
                  <a:ea typeface="Calibri"/>
                  <a:cs typeface="Calibri"/>
                  <a:sym typeface="Calibri"/>
                </a:endParaRPr>
              </a:p>
            </p:txBody>
          </p:sp>
          <p:sp>
            <p:nvSpPr>
              <p:cNvPr id="514" name="Google Shape;514;p22"/>
              <p:cNvSpPr/>
              <p:nvPr/>
            </p:nvSpPr>
            <p:spPr>
              <a:xfrm>
                <a:off x="5562600" y="6934200"/>
                <a:ext cx="3489960" cy="28117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Humans acquire Crystal </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Shimmering City established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City expands, conquers neighbors.</a:t>
                </a:r>
                <a:endParaRPr b="0" i="0" sz="2400" u="none" cap="none" strike="noStrike">
                  <a:solidFill>
                    <a:schemeClr val="dk1"/>
                  </a:solidFill>
                  <a:latin typeface="Calibri"/>
                  <a:ea typeface="Calibri"/>
                  <a:cs typeface="Calibri"/>
                  <a:sym typeface="Calibri"/>
                </a:endParaRPr>
              </a:p>
            </p:txBody>
          </p:sp>
        </p:grpSp>
        <p:grpSp>
          <p:nvGrpSpPr>
            <p:cNvPr id="515" name="Google Shape;515;p22"/>
            <p:cNvGrpSpPr/>
            <p:nvPr/>
          </p:nvGrpSpPr>
          <p:grpSpPr>
            <a:xfrm>
              <a:off x="14058900" y="6324600"/>
              <a:ext cx="3497580" cy="2221230"/>
              <a:chOff x="14058900" y="6324600"/>
              <a:chExt cx="3497580" cy="2221230"/>
            </a:xfrm>
          </p:grpSpPr>
          <p:sp>
            <p:nvSpPr>
              <p:cNvPr id="516" name="Google Shape;516;p22"/>
              <p:cNvSpPr/>
              <p:nvPr/>
            </p:nvSpPr>
            <p:spPr>
              <a:xfrm>
                <a:off x="14058900" y="6324600"/>
                <a:ext cx="3497580"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INVASION</a:t>
                </a:r>
                <a:endParaRPr b="0" i="0" sz="2700" u="none" cap="none" strike="noStrike">
                  <a:solidFill>
                    <a:schemeClr val="dk1"/>
                  </a:solidFill>
                  <a:latin typeface="Calibri"/>
                  <a:ea typeface="Calibri"/>
                  <a:cs typeface="Calibri"/>
                  <a:sym typeface="Calibri"/>
                </a:endParaRPr>
              </a:p>
            </p:txBody>
          </p:sp>
          <p:sp>
            <p:nvSpPr>
              <p:cNvPr id="517" name="Google Shape;517;p22"/>
              <p:cNvSpPr/>
              <p:nvPr/>
            </p:nvSpPr>
            <p:spPr>
              <a:xfrm>
                <a:off x="14058900" y="6934200"/>
                <a:ext cx="3489960" cy="161163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Kingdom invaded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Betrayal</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Red Hat Display"/>
                  <a:buChar char="•"/>
                </a:pPr>
                <a:r>
                  <a:rPr b="0" i="0" lang="en-US" sz="2400" u="none" cap="none" strike="noStrike">
                    <a:solidFill>
                      <a:srgbClr val="0E0E0E"/>
                    </a:solidFill>
                    <a:latin typeface="Red Hat Display"/>
                    <a:ea typeface="Red Hat Display"/>
                    <a:cs typeface="Red Hat Display"/>
                    <a:sym typeface="Red Hat Display"/>
                  </a:rPr>
                  <a:t>Hero's festival</a:t>
                </a:r>
                <a:endParaRPr b="0" i="0" sz="2400" u="none" cap="none" strike="noStrike">
                  <a:solidFill>
                    <a:schemeClr val="dk1"/>
                  </a:solidFill>
                  <a:latin typeface="Calibri"/>
                  <a:ea typeface="Calibri"/>
                  <a:cs typeface="Calibri"/>
                  <a:sym typeface="Calibri"/>
                </a:endParaRPr>
              </a:p>
            </p:txBody>
          </p:sp>
        </p:grpSp>
        <p:sp>
          <p:nvSpPr>
            <p:cNvPr id="518" name="Google Shape;518;p22"/>
            <p:cNvSpPr/>
            <p:nvPr/>
          </p:nvSpPr>
          <p:spPr>
            <a:xfrm rot="-5400000">
              <a:off x="600075" y="6223635"/>
              <a:ext cx="99631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Red Hat Display Black"/>
                <a:buNone/>
              </a:pPr>
              <a:r>
                <a:rPr b="1" i="0" lang="en-US" sz="2700" u="none" cap="none" strike="noStrike">
                  <a:solidFill>
                    <a:srgbClr val="000000"/>
                  </a:solidFill>
                  <a:latin typeface="Red Hat Display Black"/>
                  <a:ea typeface="Red Hat Display Black"/>
                  <a:cs typeface="Red Hat Display Black"/>
                  <a:sym typeface="Red Hat Display Black"/>
                </a:rPr>
                <a:t>2020</a:t>
              </a:r>
              <a:endParaRPr b="0" i="0" sz="2700" u="none" cap="none" strike="noStrike">
                <a:solidFill>
                  <a:schemeClr val="dk1"/>
                </a:solidFill>
                <a:latin typeface="Calibri"/>
                <a:ea typeface="Calibri"/>
                <a:cs typeface="Calibri"/>
                <a:sym typeface="Calibri"/>
              </a:endParaRPr>
            </a:p>
          </p:txBody>
        </p:sp>
        <p:sp>
          <p:nvSpPr>
            <p:cNvPr id="519" name="Google Shape;519;p22"/>
            <p:cNvSpPr/>
            <p:nvPr/>
          </p:nvSpPr>
          <p:spPr>
            <a:xfrm rot="-5400000">
              <a:off x="9105900" y="6242685"/>
              <a:ext cx="95821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Red Hat Display Black"/>
                <a:buNone/>
              </a:pPr>
              <a:r>
                <a:rPr b="1" i="0" lang="en-US" sz="2700" u="none" cap="none" strike="noStrike">
                  <a:solidFill>
                    <a:srgbClr val="000000"/>
                  </a:solidFill>
                  <a:latin typeface="Red Hat Display Black"/>
                  <a:ea typeface="Red Hat Display Black"/>
                  <a:cs typeface="Red Hat Display Black"/>
                  <a:sym typeface="Red Hat Display Black"/>
                </a:rPr>
                <a:t>2022</a:t>
              </a:r>
              <a:endParaRPr b="0" i="0" sz="2700" u="none" cap="none" strike="noStrike">
                <a:solidFill>
                  <a:schemeClr val="dk1"/>
                </a:solidFill>
                <a:latin typeface="Calibri"/>
                <a:ea typeface="Calibri"/>
                <a:cs typeface="Calibri"/>
                <a:sym typeface="Calibri"/>
              </a:endParaRPr>
            </a:p>
          </p:txBody>
        </p:sp>
        <p:sp>
          <p:nvSpPr>
            <p:cNvPr id="520" name="Google Shape;520;p22"/>
            <p:cNvSpPr/>
            <p:nvPr/>
          </p:nvSpPr>
          <p:spPr>
            <a:xfrm rot="-5400000">
              <a:off x="4881562" y="4828222"/>
              <a:ext cx="891540"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Red Hat Display Black"/>
                <a:buNone/>
              </a:pPr>
              <a:r>
                <a:rPr b="1" i="0" lang="en-US" sz="2700" u="none" cap="none" strike="noStrike">
                  <a:solidFill>
                    <a:srgbClr val="000000"/>
                  </a:solidFill>
                  <a:latin typeface="Red Hat Display Black"/>
                  <a:ea typeface="Red Hat Display Black"/>
                  <a:cs typeface="Red Hat Display Black"/>
                  <a:sym typeface="Red Hat Display Black"/>
                </a:rPr>
                <a:t>2021</a:t>
              </a:r>
              <a:endParaRPr b="0" i="0" sz="2700" u="none" cap="none" strike="noStrike">
                <a:solidFill>
                  <a:schemeClr val="dk1"/>
                </a:solidFill>
                <a:latin typeface="Calibri"/>
                <a:ea typeface="Calibri"/>
                <a:cs typeface="Calibri"/>
                <a:sym typeface="Calibri"/>
              </a:endParaRPr>
            </a:p>
          </p:txBody>
        </p:sp>
        <p:sp>
          <p:nvSpPr>
            <p:cNvPr id="521" name="Google Shape;521;p22"/>
            <p:cNvSpPr/>
            <p:nvPr/>
          </p:nvSpPr>
          <p:spPr>
            <a:xfrm rot="-5400000">
              <a:off x="13344525" y="4794885"/>
              <a:ext cx="95821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Red Hat Display Black"/>
                <a:buNone/>
              </a:pPr>
              <a:r>
                <a:rPr b="1" i="0" lang="en-US" sz="2700" u="none" cap="none" strike="noStrike">
                  <a:solidFill>
                    <a:srgbClr val="000000"/>
                  </a:solidFill>
                  <a:latin typeface="Red Hat Display Black"/>
                  <a:ea typeface="Red Hat Display Black"/>
                  <a:cs typeface="Red Hat Display Black"/>
                  <a:sym typeface="Red Hat Display Black"/>
                </a:rPr>
                <a:t>2022</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526" name="Shape 526"/>
        <p:cNvGrpSpPr/>
        <p:nvPr/>
      </p:nvGrpSpPr>
      <p:grpSpPr>
        <a:xfrm>
          <a:off x="0" y="0"/>
          <a:ext cx="0" cy="0"/>
          <a:chOff x="0" y="0"/>
          <a:chExt cx="0" cy="0"/>
        </a:xfrm>
      </p:grpSpPr>
      <p:sp>
        <p:nvSpPr>
          <p:cNvPr id="527" name="Google Shape;527;p23"/>
          <p:cNvSpPr/>
          <p:nvPr/>
        </p:nvSpPr>
        <p:spPr>
          <a:xfrm>
            <a:off x="5676900" y="-1800225"/>
            <a:ext cx="6943725" cy="6943725"/>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8" name="Google Shape;528;p23"/>
          <p:cNvGrpSpPr/>
          <p:nvPr/>
        </p:nvGrpSpPr>
        <p:grpSpPr>
          <a:xfrm>
            <a:off x="17640300" y="7994854"/>
            <a:ext cx="596695" cy="2063546"/>
            <a:chOff x="17640300" y="7994855"/>
            <a:chExt cx="596695" cy="2063546"/>
          </a:xfrm>
        </p:grpSpPr>
        <p:pic>
          <p:nvPicPr>
            <p:cNvPr descr="preencoded.png" id="529" name="Google Shape;529;p23"/>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530" name="Google Shape;530;p2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31" name="Google Shape;531;p23"/>
          <p:cNvSpPr/>
          <p:nvPr/>
        </p:nvSpPr>
        <p:spPr>
          <a:xfrm>
            <a:off x="7000875" y="1209675"/>
            <a:ext cx="4286250" cy="127635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2F2F2"/>
              </a:buClr>
              <a:buSzPts val="6000"/>
              <a:buFont typeface="Red Hat Display Black"/>
              <a:buNone/>
            </a:pPr>
            <a:r>
              <a:rPr b="1" i="0" lang="en-US" sz="6000" u="none" cap="none" strike="noStrike">
                <a:solidFill>
                  <a:srgbClr val="F2F2F2"/>
                </a:solidFill>
                <a:latin typeface="Red Hat Display Black"/>
                <a:ea typeface="Red Hat Display Black"/>
                <a:cs typeface="Red Hat Display Black"/>
                <a:sym typeface="Red Hat Display Black"/>
              </a:rPr>
              <a:t>OUR TEAM</a:t>
            </a:r>
            <a:endParaRPr b="0" i="0" sz="6000" u="none" cap="none" strike="noStrike">
              <a:solidFill>
                <a:schemeClr val="dk1"/>
              </a:solidFill>
              <a:latin typeface="Calibri"/>
              <a:ea typeface="Calibri"/>
              <a:cs typeface="Calibri"/>
              <a:sym typeface="Calibri"/>
            </a:endParaRPr>
          </a:p>
        </p:txBody>
      </p:sp>
      <p:grpSp>
        <p:nvGrpSpPr>
          <p:cNvPr id="532" name="Google Shape;532;p23"/>
          <p:cNvGrpSpPr/>
          <p:nvPr/>
        </p:nvGrpSpPr>
        <p:grpSpPr>
          <a:xfrm>
            <a:off x="1868805" y="1409700"/>
            <a:ext cx="4663440" cy="5955030"/>
            <a:chOff x="1868805" y="1409700"/>
            <a:chExt cx="4663440" cy="5955030"/>
          </a:xfrm>
        </p:grpSpPr>
        <p:pic>
          <p:nvPicPr>
            <p:cNvPr descr="preencoded.png" id="533" name="Google Shape;533;p23"/>
            <p:cNvPicPr preferRelativeResize="0"/>
            <p:nvPr/>
          </p:nvPicPr>
          <p:blipFill rotWithShape="1">
            <a:blip r:embed="rId4">
              <a:alphaModFix/>
            </a:blip>
            <a:srcRect b="0" l="0" r="0" t="0"/>
            <a:stretch/>
          </p:blipFill>
          <p:spPr>
            <a:xfrm>
              <a:off x="1914525" y="1409700"/>
              <a:ext cx="4572000" cy="4572000"/>
            </a:xfrm>
            <a:prstGeom prst="rect">
              <a:avLst/>
            </a:prstGeom>
            <a:noFill/>
            <a:ln>
              <a:noFill/>
            </a:ln>
          </p:spPr>
        </p:pic>
        <p:grpSp>
          <p:nvGrpSpPr>
            <p:cNvPr id="534" name="Google Shape;534;p23"/>
            <p:cNvGrpSpPr/>
            <p:nvPr/>
          </p:nvGrpSpPr>
          <p:grpSpPr>
            <a:xfrm>
              <a:off x="1868805" y="6134100"/>
              <a:ext cx="4663440" cy="1230630"/>
              <a:chOff x="1868805" y="6134100"/>
              <a:chExt cx="4663440" cy="1230630"/>
            </a:xfrm>
          </p:grpSpPr>
          <p:sp>
            <p:nvSpPr>
              <p:cNvPr id="535" name="Google Shape;535;p23"/>
              <p:cNvSpPr/>
              <p:nvPr/>
            </p:nvSpPr>
            <p:spPr>
              <a:xfrm>
                <a:off x="1868805" y="6134100"/>
                <a:ext cx="4663440"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ELDRUIN</a:t>
                </a:r>
                <a:endParaRPr b="0" i="0" sz="3600" u="none" cap="none" strike="noStrike">
                  <a:solidFill>
                    <a:schemeClr val="dk1"/>
                  </a:solidFill>
                  <a:latin typeface="Calibri"/>
                  <a:ea typeface="Calibri"/>
                  <a:cs typeface="Calibri"/>
                  <a:sym typeface="Calibri"/>
                </a:endParaRPr>
              </a:p>
            </p:txBody>
          </p:sp>
          <p:sp>
            <p:nvSpPr>
              <p:cNvPr id="536" name="Google Shape;536;p23"/>
              <p:cNvSpPr/>
              <p:nvPr/>
            </p:nvSpPr>
            <p:spPr>
              <a:xfrm>
                <a:off x="1884045" y="6858000"/>
                <a:ext cx="4632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Fire Mage</a:t>
                </a:r>
                <a:endParaRPr b="0" i="0" sz="2400" u="none" cap="none" strike="noStrike">
                  <a:solidFill>
                    <a:schemeClr val="dk1"/>
                  </a:solidFill>
                  <a:latin typeface="Calibri"/>
                  <a:ea typeface="Calibri"/>
                  <a:cs typeface="Calibri"/>
                  <a:sym typeface="Calibri"/>
                </a:endParaRPr>
              </a:p>
            </p:txBody>
          </p:sp>
        </p:grpSp>
      </p:grpSp>
      <p:grpSp>
        <p:nvGrpSpPr>
          <p:cNvPr id="537" name="Google Shape;537;p23"/>
          <p:cNvGrpSpPr/>
          <p:nvPr/>
        </p:nvGrpSpPr>
        <p:grpSpPr>
          <a:xfrm>
            <a:off x="7088505" y="3238500"/>
            <a:ext cx="4663440" cy="5955030"/>
            <a:chOff x="7088505" y="3238500"/>
            <a:chExt cx="4663440" cy="5955030"/>
          </a:xfrm>
        </p:grpSpPr>
        <p:pic>
          <p:nvPicPr>
            <p:cNvPr descr="preencoded.png" id="538" name="Google Shape;538;p23"/>
            <p:cNvPicPr preferRelativeResize="0"/>
            <p:nvPr/>
          </p:nvPicPr>
          <p:blipFill rotWithShape="1">
            <a:blip r:embed="rId5">
              <a:alphaModFix/>
            </a:blip>
            <a:srcRect b="0" l="0" r="0" t="0"/>
            <a:stretch/>
          </p:blipFill>
          <p:spPr>
            <a:xfrm>
              <a:off x="7134225" y="3238500"/>
              <a:ext cx="4572000" cy="4572000"/>
            </a:xfrm>
            <a:prstGeom prst="rect">
              <a:avLst/>
            </a:prstGeom>
            <a:noFill/>
            <a:ln>
              <a:noFill/>
            </a:ln>
          </p:spPr>
        </p:pic>
        <p:grpSp>
          <p:nvGrpSpPr>
            <p:cNvPr id="539" name="Google Shape;539;p23"/>
            <p:cNvGrpSpPr/>
            <p:nvPr/>
          </p:nvGrpSpPr>
          <p:grpSpPr>
            <a:xfrm>
              <a:off x="7088505" y="7962900"/>
              <a:ext cx="4663440" cy="1230630"/>
              <a:chOff x="7088505" y="7962900"/>
              <a:chExt cx="4663440" cy="1230630"/>
            </a:xfrm>
          </p:grpSpPr>
          <p:sp>
            <p:nvSpPr>
              <p:cNvPr id="540" name="Google Shape;540;p23"/>
              <p:cNvSpPr/>
              <p:nvPr/>
            </p:nvSpPr>
            <p:spPr>
              <a:xfrm>
                <a:off x="7088505" y="7962900"/>
                <a:ext cx="4663440"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ELEMENTALEN</a:t>
                </a:r>
                <a:endParaRPr b="0" i="0" sz="3600" u="none" cap="none" strike="noStrike">
                  <a:solidFill>
                    <a:schemeClr val="dk1"/>
                  </a:solidFill>
                  <a:latin typeface="Calibri"/>
                  <a:ea typeface="Calibri"/>
                  <a:cs typeface="Calibri"/>
                  <a:sym typeface="Calibri"/>
                </a:endParaRPr>
              </a:p>
            </p:txBody>
          </p:sp>
          <p:sp>
            <p:nvSpPr>
              <p:cNvPr id="541" name="Google Shape;541;p23"/>
              <p:cNvSpPr/>
              <p:nvPr/>
            </p:nvSpPr>
            <p:spPr>
              <a:xfrm>
                <a:off x="7103745" y="8686800"/>
                <a:ext cx="4632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Guardian</a:t>
                </a:r>
                <a:endParaRPr b="0" i="0" sz="2400" u="none" cap="none" strike="noStrike">
                  <a:solidFill>
                    <a:schemeClr val="dk1"/>
                  </a:solidFill>
                  <a:latin typeface="Calibri"/>
                  <a:ea typeface="Calibri"/>
                  <a:cs typeface="Calibri"/>
                  <a:sym typeface="Calibri"/>
                </a:endParaRPr>
              </a:p>
            </p:txBody>
          </p:sp>
        </p:grpSp>
      </p:grpSp>
      <p:grpSp>
        <p:nvGrpSpPr>
          <p:cNvPr id="542" name="Google Shape;542;p23"/>
          <p:cNvGrpSpPr/>
          <p:nvPr/>
        </p:nvGrpSpPr>
        <p:grpSpPr>
          <a:xfrm>
            <a:off x="12308205" y="1409700"/>
            <a:ext cx="4663440" cy="5955030"/>
            <a:chOff x="12308205" y="1409700"/>
            <a:chExt cx="4663440" cy="5955030"/>
          </a:xfrm>
        </p:grpSpPr>
        <p:pic>
          <p:nvPicPr>
            <p:cNvPr descr="preencoded.png" id="543" name="Google Shape;543;p23"/>
            <p:cNvPicPr preferRelativeResize="0"/>
            <p:nvPr/>
          </p:nvPicPr>
          <p:blipFill rotWithShape="1">
            <a:blip r:embed="rId6">
              <a:alphaModFix/>
            </a:blip>
            <a:srcRect b="0" l="0" r="0" t="0"/>
            <a:stretch/>
          </p:blipFill>
          <p:spPr>
            <a:xfrm>
              <a:off x="12353925" y="1409700"/>
              <a:ext cx="4572000" cy="4572000"/>
            </a:xfrm>
            <a:prstGeom prst="rect">
              <a:avLst/>
            </a:prstGeom>
            <a:noFill/>
            <a:ln>
              <a:noFill/>
            </a:ln>
          </p:spPr>
        </p:pic>
        <p:grpSp>
          <p:nvGrpSpPr>
            <p:cNvPr id="544" name="Google Shape;544;p23"/>
            <p:cNvGrpSpPr/>
            <p:nvPr/>
          </p:nvGrpSpPr>
          <p:grpSpPr>
            <a:xfrm>
              <a:off x="12308205" y="6134100"/>
              <a:ext cx="4663440" cy="1230630"/>
              <a:chOff x="12308205" y="6134100"/>
              <a:chExt cx="4663440" cy="1230630"/>
            </a:xfrm>
          </p:grpSpPr>
          <p:sp>
            <p:nvSpPr>
              <p:cNvPr id="545" name="Google Shape;545;p23"/>
              <p:cNvSpPr/>
              <p:nvPr/>
            </p:nvSpPr>
            <p:spPr>
              <a:xfrm>
                <a:off x="12308205" y="6134100"/>
                <a:ext cx="4663440"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LUNARIA</a:t>
                </a:r>
                <a:endParaRPr b="0" i="0" sz="3600" u="none" cap="none" strike="noStrike">
                  <a:solidFill>
                    <a:schemeClr val="dk1"/>
                  </a:solidFill>
                  <a:latin typeface="Calibri"/>
                  <a:ea typeface="Calibri"/>
                  <a:cs typeface="Calibri"/>
                  <a:sym typeface="Calibri"/>
                </a:endParaRPr>
              </a:p>
            </p:txBody>
          </p:sp>
          <p:sp>
            <p:nvSpPr>
              <p:cNvPr id="546" name="Google Shape;546;p23"/>
              <p:cNvSpPr/>
              <p:nvPr/>
            </p:nvSpPr>
            <p:spPr>
              <a:xfrm>
                <a:off x="12323445" y="6858000"/>
                <a:ext cx="4632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551" name="Shape 551"/>
        <p:cNvGrpSpPr/>
        <p:nvPr/>
      </p:nvGrpSpPr>
      <p:grpSpPr>
        <a:xfrm>
          <a:off x="0" y="0"/>
          <a:ext cx="0" cy="0"/>
          <a:chOff x="0" y="0"/>
          <a:chExt cx="0" cy="0"/>
        </a:xfrm>
      </p:grpSpPr>
      <p:grpSp>
        <p:nvGrpSpPr>
          <p:cNvPr id="552" name="Google Shape;552;p24"/>
          <p:cNvGrpSpPr/>
          <p:nvPr/>
        </p:nvGrpSpPr>
        <p:grpSpPr>
          <a:xfrm>
            <a:off x="17640300" y="7994854"/>
            <a:ext cx="596695" cy="2063546"/>
            <a:chOff x="17640300" y="7994855"/>
            <a:chExt cx="596695" cy="2063546"/>
          </a:xfrm>
        </p:grpSpPr>
        <p:pic>
          <p:nvPicPr>
            <p:cNvPr descr="preencoded.png" id="553" name="Google Shape;553;p24"/>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554" name="Google Shape;554;p2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55" name="Google Shape;555;p24"/>
          <p:cNvGrpSpPr/>
          <p:nvPr/>
        </p:nvGrpSpPr>
        <p:grpSpPr>
          <a:xfrm>
            <a:off x="1718310" y="428625"/>
            <a:ext cx="15613380" cy="8917305"/>
            <a:chOff x="1718310" y="428625"/>
            <a:chExt cx="15613380" cy="8917305"/>
          </a:xfrm>
        </p:grpSpPr>
        <p:grpSp>
          <p:nvGrpSpPr>
            <p:cNvPr id="556" name="Google Shape;556;p24"/>
            <p:cNvGrpSpPr/>
            <p:nvPr/>
          </p:nvGrpSpPr>
          <p:grpSpPr>
            <a:xfrm>
              <a:off x="8157210" y="428625"/>
              <a:ext cx="2735580" cy="2716530"/>
              <a:chOff x="8157210" y="428625"/>
              <a:chExt cx="2735580" cy="2716530"/>
            </a:xfrm>
          </p:grpSpPr>
          <p:pic>
            <p:nvPicPr>
              <p:cNvPr descr="preencoded.png" id="557" name="Google Shape;557;p24"/>
              <p:cNvPicPr preferRelativeResize="0"/>
              <p:nvPr/>
            </p:nvPicPr>
            <p:blipFill rotWithShape="1">
              <a:blip r:embed="rId4">
                <a:alphaModFix/>
              </a:blip>
              <a:srcRect b="0" l="0" r="0" t="0"/>
              <a:stretch/>
            </p:blipFill>
            <p:spPr>
              <a:xfrm>
                <a:off x="8763000" y="428625"/>
                <a:ext cx="1524000" cy="1524000"/>
              </a:xfrm>
              <a:prstGeom prst="rect">
                <a:avLst/>
              </a:prstGeom>
              <a:noFill/>
              <a:ln>
                <a:noFill/>
              </a:ln>
            </p:spPr>
          </p:pic>
          <p:grpSp>
            <p:nvGrpSpPr>
              <p:cNvPr id="558" name="Google Shape;558;p24"/>
              <p:cNvGrpSpPr/>
              <p:nvPr/>
            </p:nvGrpSpPr>
            <p:grpSpPr>
              <a:xfrm>
                <a:off x="8157210" y="2105025"/>
                <a:ext cx="2735580" cy="1040130"/>
                <a:chOff x="8157210" y="2105025"/>
                <a:chExt cx="2735580" cy="1040130"/>
              </a:xfrm>
            </p:grpSpPr>
            <p:sp>
              <p:nvSpPr>
                <p:cNvPr id="559" name="Google Shape;559;p24"/>
                <p:cNvSpPr/>
                <p:nvPr/>
              </p:nvSpPr>
              <p:spPr>
                <a:xfrm>
                  <a:off x="8157210" y="2105025"/>
                  <a:ext cx="2735580" cy="57721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CHLOE NG</a:t>
                  </a:r>
                  <a:endParaRPr b="0" i="0" sz="2700" u="none" cap="none" strike="noStrike">
                    <a:solidFill>
                      <a:schemeClr val="dk1"/>
                    </a:solidFill>
                    <a:latin typeface="Calibri"/>
                    <a:ea typeface="Calibri"/>
                    <a:cs typeface="Calibri"/>
                    <a:sym typeface="Calibri"/>
                  </a:endParaRPr>
                </a:p>
              </p:txBody>
            </p:sp>
            <p:sp>
              <p:nvSpPr>
                <p:cNvPr id="560" name="Google Shape;560;p24"/>
                <p:cNvSpPr/>
                <p:nvPr/>
              </p:nvSpPr>
              <p:spPr>
                <a:xfrm>
                  <a:off x="8161020" y="2638425"/>
                  <a:ext cx="2727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Mage</a:t>
                  </a:r>
                  <a:endParaRPr b="0" i="0" sz="2400" u="none" cap="none" strike="noStrike">
                    <a:solidFill>
                      <a:schemeClr val="dk1"/>
                    </a:solidFill>
                    <a:latin typeface="Calibri"/>
                    <a:ea typeface="Calibri"/>
                    <a:cs typeface="Calibri"/>
                    <a:sym typeface="Calibri"/>
                  </a:endParaRPr>
                </a:p>
              </p:txBody>
            </p:sp>
          </p:grpSp>
        </p:grpSp>
        <p:grpSp>
          <p:nvGrpSpPr>
            <p:cNvPr id="561" name="Google Shape;561;p24"/>
            <p:cNvGrpSpPr/>
            <p:nvPr/>
          </p:nvGrpSpPr>
          <p:grpSpPr>
            <a:xfrm>
              <a:off x="1718310" y="6629400"/>
              <a:ext cx="2735580" cy="2716530"/>
              <a:chOff x="1718310" y="6629400"/>
              <a:chExt cx="2735580" cy="2716530"/>
            </a:xfrm>
          </p:grpSpPr>
          <p:pic>
            <p:nvPicPr>
              <p:cNvPr descr="preencoded.png" id="562" name="Google Shape;562;p24"/>
              <p:cNvPicPr preferRelativeResize="0"/>
              <p:nvPr/>
            </p:nvPicPr>
            <p:blipFill rotWithShape="1">
              <a:blip r:embed="rId5">
                <a:alphaModFix/>
              </a:blip>
              <a:srcRect b="0" l="0" r="0" t="0"/>
              <a:stretch/>
            </p:blipFill>
            <p:spPr>
              <a:xfrm>
                <a:off x="2324100" y="6629400"/>
                <a:ext cx="1524000" cy="1524000"/>
              </a:xfrm>
              <a:prstGeom prst="rect">
                <a:avLst/>
              </a:prstGeom>
              <a:noFill/>
              <a:ln>
                <a:noFill/>
              </a:ln>
            </p:spPr>
          </p:pic>
          <p:grpSp>
            <p:nvGrpSpPr>
              <p:cNvPr id="563" name="Google Shape;563;p24"/>
              <p:cNvGrpSpPr/>
              <p:nvPr/>
            </p:nvGrpSpPr>
            <p:grpSpPr>
              <a:xfrm>
                <a:off x="1718310" y="8305800"/>
                <a:ext cx="2735580" cy="1040130"/>
                <a:chOff x="1718310" y="8305800"/>
                <a:chExt cx="2735580" cy="1040130"/>
              </a:xfrm>
            </p:grpSpPr>
            <p:sp>
              <p:nvSpPr>
                <p:cNvPr id="564" name="Google Shape;564;p24"/>
                <p:cNvSpPr/>
                <p:nvPr/>
              </p:nvSpPr>
              <p:spPr>
                <a:xfrm>
                  <a:off x="1718310" y="8305800"/>
                  <a:ext cx="2735580" cy="57721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LYRISA</a:t>
                  </a:r>
                  <a:endParaRPr b="0" i="0" sz="2700" u="none" cap="none" strike="noStrike">
                    <a:solidFill>
                      <a:schemeClr val="dk1"/>
                    </a:solidFill>
                    <a:latin typeface="Calibri"/>
                    <a:ea typeface="Calibri"/>
                    <a:cs typeface="Calibri"/>
                    <a:sym typeface="Calibri"/>
                  </a:endParaRPr>
                </a:p>
              </p:txBody>
            </p:sp>
            <p:sp>
              <p:nvSpPr>
                <p:cNvPr id="565" name="Google Shape;565;p24"/>
                <p:cNvSpPr/>
                <p:nvPr/>
              </p:nvSpPr>
              <p:spPr>
                <a:xfrm>
                  <a:off x="1722120" y="8839200"/>
                  <a:ext cx="2727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Dreamer</a:t>
                  </a:r>
                  <a:endParaRPr b="0" i="0" sz="2400" u="none" cap="none" strike="noStrike">
                    <a:solidFill>
                      <a:schemeClr val="dk1"/>
                    </a:solidFill>
                    <a:latin typeface="Calibri"/>
                    <a:ea typeface="Calibri"/>
                    <a:cs typeface="Calibri"/>
                    <a:sym typeface="Calibri"/>
                  </a:endParaRPr>
                </a:p>
              </p:txBody>
            </p:sp>
          </p:grpSp>
        </p:grpSp>
        <p:grpSp>
          <p:nvGrpSpPr>
            <p:cNvPr id="566" name="Google Shape;566;p24"/>
            <p:cNvGrpSpPr/>
            <p:nvPr/>
          </p:nvGrpSpPr>
          <p:grpSpPr>
            <a:xfrm>
              <a:off x="4937760" y="6629400"/>
              <a:ext cx="2735580" cy="2716530"/>
              <a:chOff x="4937760" y="6629400"/>
              <a:chExt cx="2735580" cy="2716530"/>
            </a:xfrm>
          </p:grpSpPr>
          <p:pic>
            <p:nvPicPr>
              <p:cNvPr descr="preencoded.png" id="567" name="Google Shape;567;p24"/>
              <p:cNvPicPr preferRelativeResize="0"/>
              <p:nvPr/>
            </p:nvPicPr>
            <p:blipFill rotWithShape="1">
              <a:blip r:embed="rId6">
                <a:alphaModFix/>
              </a:blip>
              <a:srcRect b="0" l="0" r="0" t="0"/>
              <a:stretch/>
            </p:blipFill>
            <p:spPr>
              <a:xfrm>
                <a:off x="5543550" y="6629400"/>
                <a:ext cx="1524000" cy="1524000"/>
              </a:xfrm>
              <a:prstGeom prst="rect">
                <a:avLst/>
              </a:prstGeom>
              <a:noFill/>
              <a:ln>
                <a:noFill/>
              </a:ln>
            </p:spPr>
          </p:pic>
          <p:grpSp>
            <p:nvGrpSpPr>
              <p:cNvPr id="568" name="Google Shape;568;p24"/>
              <p:cNvGrpSpPr/>
              <p:nvPr/>
            </p:nvGrpSpPr>
            <p:grpSpPr>
              <a:xfrm>
                <a:off x="4937760" y="8305800"/>
                <a:ext cx="2735580" cy="1040130"/>
                <a:chOff x="4937760" y="8305800"/>
                <a:chExt cx="2735580" cy="1040130"/>
              </a:xfrm>
            </p:grpSpPr>
            <p:sp>
              <p:nvSpPr>
                <p:cNvPr id="569" name="Google Shape;569;p24"/>
                <p:cNvSpPr/>
                <p:nvPr/>
              </p:nvSpPr>
              <p:spPr>
                <a:xfrm>
                  <a:off x="4937760" y="8305800"/>
                  <a:ext cx="2735580" cy="57721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LUCIAN</a:t>
                  </a:r>
                  <a:endParaRPr b="0" i="0" sz="2700" u="none" cap="none" strike="noStrike">
                    <a:solidFill>
                      <a:schemeClr val="dk1"/>
                    </a:solidFill>
                    <a:latin typeface="Calibri"/>
                    <a:ea typeface="Calibri"/>
                    <a:cs typeface="Calibri"/>
                    <a:sym typeface="Calibri"/>
                  </a:endParaRPr>
                </a:p>
              </p:txBody>
            </p:sp>
            <p:sp>
              <p:nvSpPr>
                <p:cNvPr id="570" name="Google Shape;570;p24"/>
                <p:cNvSpPr/>
                <p:nvPr/>
              </p:nvSpPr>
              <p:spPr>
                <a:xfrm>
                  <a:off x="4941570" y="8839200"/>
                  <a:ext cx="2727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Conjurer</a:t>
                  </a:r>
                  <a:endParaRPr b="0" i="0" sz="2400" u="none" cap="none" strike="noStrike">
                    <a:solidFill>
                      <a:schemeClr val="dk1"/>
                    </a:solidFill>
                    <a:latin typeface="Calibri"/>
                    <a:ea typeface="Calibri"/>
                    <a:cs typeface="Calibri"/>
                    <a:sym typeface="Calibri"/>
                  </a:endParaRPr>
                </a:p>
              </p:txBody>
            </p:sp>
          </p:grpSp>
        </p:grpSp>
        <p:grpSp>
          <p:nvGrpSpPr>
            <p:cNvPr id="571" name="Google Shape;571;p24"/>
            <p:cNvGrpSpPr/>
            <p:nvPr/>
          </p:nvGrpSpPr>
          <p:grpSpPr>
            <a:xfrm>
              <a:off x="8157210" y="6629400"/>
              <a:ext cx="2735580" cy="2716530"/>
              <a:chOff x="8157210" y="6629400"/>
              <a:chExt cx="2735580" cy="2716530"/>
            </a:xfrm>
          </p:grpSpPr>
          <p:pic>
            <p:nvPicPr>
              <p:cNvPr descr="preencoded.png" id="572" name="Google Shape;572;p24"/>
              <p:cNvPicPr preferRelativeResize="0"/>
              <p:nvPr/>
            </p:nvPicPr>
            <p:blipFill rotWithShape="1">
              <a:blip r:embed="rId7">
                <a:alphaModFix/>
              </a:blip>
              <a:srcRect b="0" l="0" r="0" t="0"/>
              <a:stretch/>
            </p:blipFill>
            <p:spPr>
              <a:xfrm>
                <a:off x="8763000" y="6629400"/>
                <a:ext cx="1524000" cy="1524000"/>
              </a:xfrm>
              <a:prstGeom prst="rect">
                <a:avLst/>
              </a:prstGeom>
              <a:noFill/>
              <a:ln>
                <a:noFill/>
              </a:ln>
            </p:spPr>
          </p:pic>
          <p:grpSp>
            <p:nvGrpSpPr>
              <p:cNvPr id="573" name="Google Shape;573;p24"/>
              <p:cNvGrpSpPr/>
              <p:nvPr/>
            </p:nvGrpSpPr>
            <p:grpSpPr>
              <a:xfrm>
                <a:off x="8157210" y="8305800"/>
                <a:ext cx="2735580" cy="1040130"/>
                <a:chOff x="8157210" y="8305800"/>
                <a:chExt cx="2735580" cy="1040130"/>
              </a:xfrm>
            </p:grpSpPr>
            <p:sp>
              <p:nvSpPr>
                <p:cNvPr id="574" name="Google Shape;574;p24"/>
                <p:cNvSpPr/>
                <p:nvPr/>
              </p:nvSpPr>
              <p:spPr>
                <a:xfrm>
                  <a:off x="8157210" y="8305800"/>
                  <a:ext cx="2735580" cy="57721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ELVINA</a:t>
                  </a:r>
                  <a:endParaRPr b="0" i="0" sz="2700" u="none" cap="none" strike="noStrike">
                    <a:solidFill>
                      <a:schemeClr val="dk1"/>
                    </a:solidFill>
                    <a:latin typeface="Calibri"/>
                    <a:ea typeface="Calibri"/>
                    <a:cs typeface="Calibri"/>
                    <a:sym typeface="Calibri"/>
                  </a:endParaRPr>
                </a:p>
              </p:txBody>
            </p:sp>
            <p:sp>
              <p:nvSpPr>
                <p:cNvPr id="575" name="Google Shape;575;p24"/>
                <p:cNvSpPr/>
                <p:nvPr/>
              </p:nvSpPr>
              <p:spPr>
                <a:xfrm>
                  <a:off x="8161020" y="8839200"/>
                  <a:ext cx="2727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Oracle</a:t>
                  </a:r>
                  <a:endParaRPr b="0" i="0" sz="2400" u="none" cap="none" strike="noStrike">
                    <a:solidFill>
                      <a:schemeClr val="dk1"/>
                    </a:solidFill>
                    <a:latin typeface="Calibri"/>
                    <a:ea typeface="Calibri"/>
                    <a:cs typeface="Calibri"/>
                    <a:sym typeface="Calibri"/>
                  </a:endParaRPr>
                </a:p>
              </p:txBody>
            </p:sp>
          </p:grpSp>
        </p:grpSp>
        <p:grpSp>
          <p:nvGrpSpPr>
            <p:cNvPr id="576" name="Google Shape;576;p24"/>
            <p:cNvGrpSpPr/>
            <p:nvPr/>
          </p:nvGrpSpPr>
          <p:grpSpPr>
            <a:xfrm>
              <a:off x="11376660" y="6629400"/>
              <a:ext cx="2735580" cy="2716530"/>
              <a:chOff x="11376660" y="6629400"/>
              <a:chExt cx="2735580" cy="2716530"/>
            </a:xfrm>
          </p:grpSpPr>
          <p:pic>
            <p:nvPicPr>
              <p:cNvPr descr="preencoded.png" id="577" name="Google Shape;577;p24"/>
              <p:cNvPicPr preferRelativeResize="0"/>
              <p:nvPr/>
            </p:nvPicPr>
            <p:blipFill rotWithShape="1">
              <a:blip r:embed="rId8">
                <a:alphaModFix/>
              </a:blip>
              <a:srcRect b="0" l="0" r="0" t="0"/>
              <a:stretch/>
            </p:blipFill>
            <p:spPr>
              <a:xfrm>
                <a:off x="11982450" y="6629400"/>
                <a:ext cx="1524000" cy="1524000"/>
              </a:xfrm>
              <a:prstGeom prst="rect">
                <a:avLst/>
              </a:prstGeom>
              <a:noFill/>
              <a:ln>
                <a:noFill/>
              </a:ln>
            </p:spPr>
          </p:pic>
          <p:grpSp>
            <p:nvGrpSpPr>
              <p:cNvPr id="578" name="Google Shape;578;p24"/>
              <p:cNvGrpSpPr/>
              <p:nvPr/>
            </p:nvGrpSpPr>
            <p:grpSpPr>
              <a:xfrm>
                <a:off x="11376660" y="8305800"/>
                <a:ext cx="2735580" cy="1040130"/>
                <a:chOff x="11376660" y="8305800"/>
                <a:chExt cx="2735580" cy="1040130"/>
              </a:xfrm>
            </p:grpSpPr>
            <p:sp>
              <p:nvSpPr>
                <p:cNvPr id="579" name="Google Shape;579;p24"/>
                <p:cNvSpPr/>
                <p:nvPr/>
              </p:nvSpPr>
              <p:spPr>
                <a:xfrm>
                  <a:off x="11376660" y="8305800"/>
                  <a:ext cx="2735580" cy="57721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SERAPHINA</a:t>
                  </a:r>
                  <a:endParaRPr b="0" i="0" sz="2700" u="none" cap="none" strike="noStrike">
                    <a:solidFill>
                      <a:schemeClr val="dk1"/>
                    </a:solidFill>
                    <a:latin typeface="Calibri"/>
                    <a:ea typeface="Calibri"/>
                    <a:cs typeface="Calibri"/>
                    <a:sym typeface="Calibri"/>
                  </a:endParaRPr>
                </a:p>
              </p:txBody>
            </p:sp>
            <p:sp>
              <p:nvSpPr>
                <p:cNvPr id="580" name="Google Shape;580;p24"/>
                <p:cNvSpPr/>
                <p:nvPr/>
              </p:nvSpPr>
              <p:spPr>
                <a:xfrm>
                  <a:off x="11380470" y="8839200"/>
                  <a:ext cx="2727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Lightbringer</a:t>
                  </a:r>
                  <a:endParaRPr b="0" i="0" sz="2400" u="none" cap="none" strike="noStrike">
                    <a:solidFill>
                      <a:schemeClr val="dk1"/>
                    </a:solidFill>
                    <a:latin typeface="Calibri"/>
                    <a:ea typeface="Calibri"/>
                    <a:cs typeface="Calibri"/>
                    <a:sym typeface="Calibri"/>
                  </a:endParaRPr>
                </a:p>
              </p:txBody>
            </p:sp>
          </p:grpSp>
        </p:grpSp>
        <p:grpSp>
          <p:nvGrpSpPr>
            <p:cNvPr id="581" name="Google Shape;581;p24"/>
            <p:cNvGrpSpPr/>
            <p:nvPr/>
          </p:nvGrpSpPr>
          <p:grpSpPr>
            <a:xfrm>
              <a:off x="14596110" y="6629400"/>
              <a:ext cx="2735580" cy="2716530"/>
              <a:chOff x="14596110" y="6629400"/>
              <a:chExt cx="2735580" cy="2716530"/>
            </a:xfrm>
          </p:grpSpPr>
          <p:pic>
            <p:nvPicPr>
              <p:cNvPr descr="preencoded.png" id="582" name="Google Shape;582;p24"/>
              <p:cNvPicPr preferRelativeResize="0"/>
              <p:nvPr/>
            </p:nvPicPr>
            <p:blipFill rotWithShape="1">
              <a:blip r:embed="rId9">
                <a:alphaModFix/>
              </a:blip>
              <a:srcRect b="0" l="0" r="0" t="0"/>
              <a:stretch/>
            </p:blipFill>
            <p:spPr>
              <a:xfrm>
                <a:off x="15201900" y="6629400"/>
                <a:ext cx="1524000" cy="1524000"/>
              </a:xfrm>
              <a:prstGeom prst="rect">
                <a:avLst/>
              </a:prstGeom>
              <a:noFill/>
              <a:ln>
                <a:noFill/>
              </a:ln>
            </p:spPr>
          </p:pic>
          <p:grpSp>
            <p:nvGrpSpPr>
              <p:cNvPr id="583" name="Google Shape;583;p24"/>
              <p:cNvGrpSpPr/>
              <p:nvPr/>
            </p:nvGrpSpPr>
            <p:grpSpPr>
              <a:xfrm>
                <a:off x="14596110" y="8305800"/>
                <a:ext cx="2735580" cy="1040130"/>
                <a:chOff x="14596110" y="8305800"/>
                <a:chExt cx="2735580" cy="1040130"/>
              </a:xfrm>
            </p:grpSpPr>
            <p:sp>
              <p:nvSpPr>
                <p:cNvPr id="584" name="Google Shape;584;p24"/>
                <p:cNvSpPr/>
                <p:nvPr/>
              </p:nvSpPr>
              <p:spPr>
                <a:xfrm>
                  <a:off x="14596110" y="8305800"/>
                  <a:ext cx="2735580" cy="57721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KAELEN</a:t>
                  </a:r>
                  <a:endParaRPr b="0" i="0" sz="2700" u="none" cap="none" strike="noStrike">
                    <a:solidFill>
                      <a:schemeClr val="dk1"/>
                    </a:solidFill>
                    <a:latin typeface="Calibri"/>
                    <a:ea typeface="Calibri"/>
                    <a:cs typeface="Calibri"/>
                    <a:sym typeface="Calibri"/>
                  </a:endParaRPr>
                </a:p>
              </p:txBody>
            </p:sp>
            <p:sp>
              <p:nvSpPr>
                <p:cNvPr id="585" name="Google Shape;585;p24"/>
                <p:cNvSpPr/>
                <p:nvPr/>
              </p:nvSpPr>
              <p:spPr>
                <a:xfrm>
                  <a:off x="14599920" y="8839200"/>
                  <a:ext cx="2727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Sentinel</a:t>
                  </a:r>
                  <a:endParaRPr b="0" i="0" sz="2400" u="none" cap="none" strike="noStrike">
                    <a:solidFill>
                      <a:schemeClr val="dk1"/>
                    </a:solidFill>
                    <a:latin typeface="Calibri"/>
                    <a:ea typeface="Calibri"/>
                    <a:cs typeface="Calibri"/>
                    <a:sym typeface="Calibri"/>
                  </a:endParaRPr>
                </a:p>
              </p:txBody>
            </p:sp>
          </p:grpSp>
        </p:grpSp>
        <p:grpSp>
          <p:nvGrpSpPr>
            <p:cNvPr id="586" name="Google Shape;586;p24"/>
            <p:cNvGrpSpPr/>
            <p:nvPr/>
          </p:nvGrpSpPr>
          <p:grpSpPr>
            <a:xfrm>
              <a:off x="3394710" y="3571875"/>
              <a:ext cx="2735580" cy="2716530"/>
              <a:chOff x="3394710" y="3571875"/>
              <a:chExt cx="2735580" cy="2716530"/>
            </a:xfrm>
          </p:grpSpPr>
          <p:pic>
            <p:nvPicPr>
              <p:cNvPr descr="preencoded.png" id="587" name="Google Shape;587;p24"/>
              <p:cNvPicPr preferRelativeResize="0"/>
              <p:nvPr/>
            </p:nvPicPr>
            <p:blipFill rotWithShape="1">
              <a:blip r:embed="rId10">
                <a:alphaModFix/>
              </a:blip>
              <a:srcRect b="0" l="0" r="0" t="0"/>
              <a:stretch/>
            </p:blipFill>
            <p:spPr>
              <a:xfrm>
                <a:off x="4000500" y="3571875"/>
                <a:ext cx="1524000" cy="1524000"/>
              </a:xfrm>
              <a:prstGeom prst="rect">
                <a:avLst/>
              </a:prstGeom>
              <a:noFill/>
              <a:ln>
                <a:noFill/>
              </a:ln>
            </p:spPr>
          </p:pic>
          <p:grpSp>
            <p:nvGrpSpPr>
              <p:cNvPr id="588" name="Google Shape;588;p24"/>
              <p:cNvGrpSpPr/>
              <p:nvPr/>
            </p:nvGrpSpPr>
            <p:grpSpPr>
              <a:xfrm>
                <a:off x="3394710" y="5248275"/>
                <a:ext cx="2735580" cy="1040130"/>
                <a:chOff x="3394710" y="5248275"/>
                <a:chExt cx="2735580" cy="1040130"/>
              </a:xfrm>
            </p:grpSpPr>
            <p:sp>
              <p:nvSpPr>
                <p:cNvPr id="589" name="Google Shape;589;p24"/>
                <p:cNvSpPr/>
                <p:nvPr/>
              </p:nvSpPr>
              <p:spPr>
                <a:xfrm>
                  <a:off x="3394710" y="5248275"/>
                  <a:ext cx="2735580" cy="57721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AURIELLE</a:t>
                  </a:r>
                  <a:endParaRPr b="0" i="0" sz="2700" u="none" cap="none" strike="noStrike">
                    <a:solidFill>
                      <a:schemeClr val="dk1"/>
                    </a:solidFill>
                    <a:latin typeface="Calibri"/>
                    <a:ea typeface="Calibri"/>
                    <a:cs typeface="Calibri"/>
                    <a:sym typeface="Calibri"/>
                  </a:endParaRPr>
                </a:p>
              </p:txBody>
            </p:sp>
            <p:sp>
              <p:nvSpPr>
                <p:cNvPr id="590" name="Google Shape;590;p24"/>
                <p:cNvSpPr/>
                <p:nvPr/>
              </p:nvSpPr>
              <p:spPr>
                <a:xfrm>
                  <a:off x="3398520" y="5781675"/>
                  <a:ext cx="2727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Priestess</a:t>
                  </a:r>
                  <a:endParaRPr b="0" i="0" sz="2400" u="none" cap="none" strike="noStrike">
                    <a:solidFill>
                      <a:schemeClr val="dk1"/>
                    </a:solidFill>
                    <a:latin typeface="Calibri"/>
                    <a:ea typeface="Calibri"/>
                    <a:cs typeface="Calibri"/>
                    <a:sym typeface="Calibri"/>
                  </a:endParaRPr>
                </a:p>
              </p:txBody>
            </p:sp>
          </p:grpSp>
        </p:grpSp>
        <p:grpSp>
          <p:nvGrpSpPr>
            <p:cNvPr id="591" name="Google Shape;591;p24"/>
            <p:cNvGrpSpPr/>
            <p:nvPr/>
          </p:nvGrpSpPr>
          <p:grpSpPr>
            <a:xfrm>
              <a:off x="13034010" y="3571875"/>
              <a:ext cx="2735580" cy="2716530"/>
              <a:chOff x="13034010" y="3571875"/>
              <a:chExt cx="2735580" cy="2716530"/>
            </a:xfrm>
          </p:grpSpPr>
          <p:pic>
            <p:nvPicPr>
              <p:cNvPr descr="preencoded.png" id="592" name="Google Shape;592;p24"/>
              <p:cNvPicPr preferRelativeResize="0"/>
              <p:nvPr/>
            </p:nvPicPr>
            <p:blipFill rotWithShape="1">
              <a:blip r:embed="rId11">
                <a:alphaModFix/>
              </a:blip>
              <a:srcRect b="0" l="0" r="0" t="0"/>
              <a:stretch/>
            </p:blipFill>
            <p:spPr>
              <a:xfrm>
                <a:off x="13639800" y="3571875"/>
                <a:ext cx="1524000" cy="1524000"/>
              </a:xfrm>
              <a:prstGeom prst="rect">
                <a:avLst/>
              </a:prstGeom>
              <a:noFill/>
              <a:ln>
                <a:noFill/>
              </a:ln>
            </p:spPr>
          </p:pic>
          <p:grpSp>
            <p:nvGrpSpPr>
              <p:cNvPr id="593" name="Google Shape;593;p24"/>
              <p:cNvGrpSpPr/>
              <p:nvPr/>
            </p:nvGrpSpPr>
            <p:grpSpPr>
              <a:xfrm>
                <a:off x="13034010" y="5248275"/>
                <a:ext cx="2735580" cy="1040130"/>
                <a:chOff x="13034010" y="5248275"/>
                <a:chExt cx="2735580" cy="1040130"/>
              </a:xfrm>
            </p:grpSpPr>
            <p:sp>
              <p:nvSpPr>
                <p:cNvPr id="594" name="Google Shape;594;p24"/>
                <p:cNvSpPr/>
                <p:nvPr/>
              </p:nvSpPr>
              <p:spPr>
                <a:xfrm>
                  <a:off x="13034010" y="5248275"/>
                  <a:ext cx="2735580" cy="57721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DARIANA</a:t>
                  </a:r>
                  <a:endParaRPr b="0" i="0" sz="2700" u="none" cap="none" strike="noStrike">
                    <a:solidFill>
                      <a:schemeClr val="dk1"/>
                    </a:solidFill>
                    <a:latin typeface="Calibri"/>
                    <a:ea typeface="Calibri"/>
                    <a:cs typeface="Calibri"/>
                    <a:sym typeface="Calibri"/>
                  </a:endParaRPr>
                </a:p>
              </p:txBody>
            </p:sp>
            <p:sp>
              <p:nvSpPr>
                <p:cNvPr id="595" name="Google Shape;595;p24"/>
                <p:cNvSpPr/>
                <p:nvPr/>
              </p:nvSpPr>
              <p:spPr>
                <a:xfrm>
                  <a:off x="13037820" y="5781675"/>
                  <a:ext cx="2727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Shaman</a:t>
                  </a:r>
                  <a:endParaRPr b="0" i="0" sz="2400" u="none" cap="none" strike="noStrike">
                    <a:solidFill>
                      <a:schemeClr val="dk1"/>
                    </a:solidFill>
                    <a:latin typeface="Calibri"/>
                    <a:ea typeface="Calibri"/>
                    <a:cs typeface="Calibri"/>
                    <a:sym typeface="Calibri"/>
                  </a:endParaRPr>
                </a:p>
              </p:txBody>
            </p:sp>
          </p:grpSp>
        </p:grpSp>
        <p:grpSp>
          <p:nvGrpSpPr>
            <p:cNvPr id="596" name="Google Shape;596;p24"/>
            <p:cNvGrpSpPr/>
            <p:nvPr/>
          </p:nvGrpSpPr>
          <p:grpSpPr>
            <a:xfrm>
              <a:off x="8157210" y="3571875"/>
              <a:ext cx="2735580" cy="2716530"/>
              <a:chOff x="8157210" y="3571875"/>
              <a:chExt cx="2735580" cy="2716530"/>
            </a:xfrm>
          </p:grpSpPr>
          <p:pic>
            <p:nvPicPr>
              <p:cNvPr descr="preencoded.png" id="597" name="Google Shape;597;p24"/>
              <p:cNvPicPr preferRelativeResize="0"/>
              <p:nvPr/>
            </p:nvPicPr>
            <p:blipFill rotWithShape="1">
              <a:blip r:embed="rId12">
                <a:alphaModFix/>
              </a:blip>
              <a:srcRect b="0" l="0" r="0" t="0"/>
              <a:stretch/>
            </p:blipFill>
            <p:spPr>
              <a:xfrm>
                <a:off x="8763000" y="3571875"/>
                <a:ext cx="1524000" cy="1524000"/>
              </a:xfrm>
              <a:prstGeom prst="rect">
                <a:avLst/>
              </a:prstGeom>
              <a:noFill/>
              <a:ln>
                <a:noFill/>
              </a:ln>
            </p:spPr>
          </p:pic>
          <p:grpSp>
            <p:nvGrpSpPr>
              <p:cNvPr id="598" name="Google Shape;598;p24"/>
              <p:cNvGrpSpPr/>
              <p:nvPr/>
            </p:nvGrpSpPr>
            <p:grpSpPr>
              <a:xfrm>
                <a:off x="8157210" y="5248275"/>
                <a:ext cx="2735580" cy="1040130"/>
                <a:chOff x="8157210" y="5248275"/>
                <a:chExt cx="2735580" cy="1040130"/>
              </a:xfrm>
            </p:grpSpPr>
            <p:sp>
              <p:nvSpPr>
                <p:cNvPr id="599" name="Google Shape;599;p24"/>
                <p:cNvSpPr/>
                <p:nvPr/>
              </p:nvSpPr>
              <p:spPr>
                <a:xfrm>
                  <a:off x="8157210" y="5248275"/>
                  <a:ext cx="2735580" cy="57721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THERONIS</a:t>
                  </a:r>
                  <a:endParaRPr b="0" i="0" sz="2700" u="none" cap="none" strike="noStrike">
                    <a:solidFill>
                      <a:schemeClr val="dk1"/>
                    </a:solidFill>
                    <a:latin typeface="Calibri"/>
                    <a:ea typeface="Calibri"/>
                    <a:cs typeface="Calibri"/>
                    <a:sym typeface="Calibri"/>
                  </a:endParaRPr>
                </a:p>
              </p:txBody>
            </p:sp>
            <p:sp>
              <p:nvSpPr>
                <p:cNvPr id="600" name="Google Shape;600;p24"/>
                <p:cNvSpPr/>
                <p:nvPr/>
              </p:nvSpPr>
              <p:spPr>
                <a:xfrm>
                  <a:off x="8161020" y="5781675"/>
                  <a:ext cx="2727960" cy="5067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Warrior</a:t>
                  </a:r>
                  <a:endParaRPr b="0" i="0" sz="2400" u="none" cap="none" strike="noStrike">
                    <a:solidFill>
                      <a:schemeClr val="dk1"/>
                    </a:solidFill>
                    <a:latin typeface="Calibri"/>
                    <a:ea typeface="Calibri"/>
                    <a:cs typeface="Calibri"/>
                    <a:sym typeface="Calibri"/>
                  </a:endParaRPr>
                </a:p>
              </p:txBody>
            </p:sp>
          </p:grpSp>
        </p:grpSp>
        <p:cxnSp>
          <p:nvCxnSpPr>
            <p:cNvPr id="601" name="Google Shape;601;p24"/>
            <p:cNvCxnSpPr/>
            <p:nvPr/>
          </p:nvCxnSpPr>
          <p:spPr>
            <a:xfrm rot="-5400000">
              <a:off x="9215400" y="6410325"/>
              <a:ext cx="609674" cy="0"/>
            </a:xfrm>
            <a:prstGeom prst="straightConnector1">
              <a:avLst/>
            </a:prstGeom>
            <a:noFill/>
            <a:ln cap="flat" cmpd="sng" w="9525">
              <a:solidFill>
                <a:srgbClr val="4D4D4D"/>
              </a:solidFill>
              <a:prstDash val="solid"/>
              <a:round/>
              <a:headEnd len="sm" w="sm" type="none"/>
              <a:tailEnd len="sm" w="sm" type="none"/>
            </a:ln>
          </p:spPr>
        </p:cxnSp>
        <p:cxnSp>
          <p:nvCxnSpPr>
            <p:cNvPr id="602" name="Google Shape;602;p24"/>
            <p:cNvCxnSpPr/>
            <p:nvPr/>
          </p:nvCxnSpPr>
          <p:spPr>
            <a:xfrm rot="-5400000">
              <a:off x="9215400" y="3267075"/>
              <a:ext cx="609674" cy="0"/>
            </a:xfrm>
            <a:prstGeom prst="straightConnector1">
              <a:avLst/>
            </a:prstGeom>
            <a:noFill/>
            <a:ln cap="flat" cmpd="sng" w="9525">
              <a:solidFill>
                <a:srgbClr val="4D4D4D"/>
              </a:solidFill>
              <a:prstDash val="solid"/>
              <a:round/>
              <a:headEnd len="sm" w="sm" type="none"/>
              <a:tailEnd len="sm" w="sm" type="none"/>
            </a:ln>
          </p:spPr>
        </p:cxnSp>
        <p:cxnSp>
          <p:nvCxnSpPr>
            <p:cNvPr id="603" name="Google Shape;603;p24"/>
            <p:cNvCxnSpPr/>
            <p:nvPr/>
          </p:nvCxnSpPr>
          <p:spPr>
            <a:xfrm rot="-472204">
              <a:off x="4739585" y="3262359"/>
              <a:ext cx="4454601" cy="0"/>
            </a:xfrm>
            <a:prstGeom prst="straightConnector1">
              <a:avLst/>
            </a:prstGeom>
            <a:noFill/>
            <a:ln cap="flat" cmpd="sng" w="9525">
              <a:solidFill>
                <a:srgbClr val="4D4D4D"/>
              </a:solidFill>
              <a:prstDash val="solid"/>
              <a:round/>
              <a:headEnd len="sm" w="sm" type="none"/>
              <a:tailEnd len="sm" w="sm" type="none"/>
            </a:ln>
          </p:spPr>
        </p:cxnSp>
        <p:cxnSp>
          <p:nvCxnSpPr>
            <p:cNvPr id="604" name="Google Shape;604;p24"/>
            <p:cNvCxnSpPr/>
            <p:nvPr/>
          </p:nvCxnSpPr>
          <p:spPr>
            <a:xfrm rot="-1334941">
              <a:off x="3021953" y="6324953"/>
              <a:ext cx="1591538" cy="0"/>
            </a:xfrm>
            <a:prstGeom prst="straightConnector1">
              <a:avLst/>
            </a:prstGeom>
            <a:noFill/>
            <a:ln cap="flat" cmpd="sng" w="9525">
              <a:solidFill>
                <a:srgbClr val="4D4D4D"/>
              </a:solidFill>
              <a:prstDash val="solid"/>
              <a:round/>
              <a:headEnd len="sm" w="sm" type="none"/>
              <a:tailEnd len="sm" w="sm" type="none"/>
            </a:ln>
          </p:spPr>
        </p:cxnSp>
        <p:cxnSp>
          <p:nvCxnSpPr>
            <p:cNvPr id="605" name="Google Shape;605;p24"/>
            <p:cNvCxnSpPr/>
            <p:nvPr/>
          </p:nvCxnSpPr>
          <p:spPr>
            <a:xfrm rot="-1334941">
              <a:off x="12727928" y="6324953"/>
              <a:ext cx="1591538" cy="0"/>
            </a:xfrm>
            <a:prstGeom prst="straightConnector1">
              <a:avLst/>
            </a:prstGeom>
            <a:noFill/>
            <a:ln cap="flat" cmpd="sng" w="9525">
              <a:solidFill>
                <a:srgbClr val="4D4D4D"/>
              </a:solidFill>
              <a:prstDash val="solid"/>
              <a:round/>
              <a:headEnd len="sm" w="sm" type="none"/>
              <a:tailEnd len="sm" w="sm" type="none"/>
            </a:ln>
          </p:spPr>
        </p:cxnSp>
        <p:cxnSp>
          <p:nvCxnSpPr>
            <p:cNvPr id="606" name="Google Shape;606;p24"/>
            <p:cNvCxnSpPr/>
            <p:nvPr/>
          </p:nvCxnSpPr>
          <p:spPr>
            <a:xfrm rot="1334941">
              <a:off x="4778159" y="6324953"/>
              <a:ext cx="1591538" cy="0"/>
            </a:xfrm>
            <a:prstGeom prst="straightConnector1">
              <a:avLst/>
            </a:prstGeom>
            <a:noFill/>
            <a:ln cap="flat" cmpd="sng" w="9525">
              <a:solidFill>
                <a:srgbClr val="4D4D4D"/>
              </a:solidFill>
              <a:prstDash val="solid"/>
              <a:round/>
              <a:headEnd len="sm" w="sm" type="none"/>
              <a:tailEnd len="sm" w="sm" type="none"/>
            </a:ln>
          </p:spPr>
        </p:cxnSp>
        <p:cxnSp>
          <p:nvCxnSpPr>
            <p:cNvPr id="607" name="Google Shape;607;p24"/>
            <p:cNvCxnSpPr/>
            <p:nvPr/>
          </p:nvCxnSpPr>
          <p:spPr>
            <a:xfrm rot="1334941">
              <a:off x="14484134" y="6324953"/>
              <a:ext cx="1591538" cy="0"/>
            </a:xfrm>
            <a:prstGeom prst="straightConnector1">
              <a:avLst/>
            </a:prstGeom>
            <a:noFill/>
            <a:ln cap="flat" cmpd="sng" w="9525">
              <a:solidFill>
                <a:srgbClr val="4D4D4D"/>
              </a:solidFill>
              <a:prstDash val="solid"/>
              <a:round/>
              <a:headEnd len="sm" w="sm" type="none"/>
              <a:tailEnd len="sm" w="sm" type="none"/>
            </a:ln>
          </p:spPr>
        </p:cxnSp>
        <p:cxnSp>
          <p:nvCxnSpPr>
            <p:cNvPr id="608" name="Google Shape;608;p24"/>
            <p:cNvCxnSpPr/>
            <p:nvPr/>
          </p:nvCxnSpPr>
          <p:spPr>
            <a:xfrm rot="472204">
              <a:off x="9970114" y="3262359"/>
              <a:ext cx="4454601" cy="0"/>
            </a:xfrm>
            <a:prstGeom prst="straightConnector1">
              <a:avLst/>
            </a:prstGeom>
            <a:noFill/>
            <a:ln cap="flat" cmpd="sng" w="9525">
              <a:solidFill>
                <a:srgbClr val="4D4D4D"/>
              </a:solidFill>
              <a:prstDash val="solid"/>
              <a:round/>
              <a:headEnd len="sm" w="sm" type="none"/>
              <a:tailEnd len="sm" w="sm" type="none"/>
            </a:ln>
          </p:spPr>
        </p:cxnSp>
      </p:grpSp>
      <p:sp>
        <p:nvSpPr>
          <p:cNvPr id="609" name="Google Shape;609;p24"/>
          <p:cNvSpPr/>
          <p:nvPr/>
        </p:nvSpPr>
        <p:spPr>
          <a:xfrm>
            <a:off x="5810250" y="9601200"/>
            <a:ext cx="6126480" cy="5067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Red Hat Display"/>
              <a:buNone/>
            </a:pPr>
            <a:r>
              <a:rPr b="0" i="0" lang="en-US" sz="2400" u="none" cap="none" strike="noStrike">
                <a:solidFill>
                  <a:srgbClr val="000000"/>
                </a:solidFill>
                <a:latin typeface="Red Hat Display"/>
                <a:ea typeface="Red Hat Display"/>
                <a:cs typeface="Red Hat Display"/>
                <a:sym typeface="Red Hat Display"/>
              </a:rPr>
              <a:t>To download more editable chart, </a:t>
            </a:r>
            <a:r>
              <a:rPr b="0" i="0" lang="en-US" sz="2400" u="sng" cap="none" strike="noStrike">
                <a:solidFill>
                  <a:srgbClr val="000000"/>
                </a:solidFill>
                <a:latin typeface="Montserrat"/>
                <a:ea typeface="Montserrat"/>
                <a:cs typeface="Montserrat"/>
                <a:sym typeface="Montserrat"/>
                <a:hlinkClick r:id="rId13">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610" name="Google Shape;610;p24"/>
          <p:cNvSpPr/>
          <p:nvPr/>
        </p:nvSpPr>
        <p:spPr>
          <a:xfrm rot="-5400000">
            <a:off x="-2990850" y="4191000"/>
            <a:ext cx="7962900" cy="127635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42"/>
        </a:solidFill>
      </p:bgPr>
    </p:bg>
    <p:spTree>
      <p:nvGrpSpPr>
        <p:cNvPr id="615" name="Shape 615"/>
        <p:cNvGrpSpPr/>
        <p:nvPr/>
      </p:nvGrpSpPr>
      <p:grpSpPr>
        <a:xfrm>
          <a:off x="0" y="0"/>
          <a:ext cx="0" cy="0"/>
          <a:chOff x="0" y="0"/>
          <a:chExt cx="0" cy="0"/>
        </a:xfrm>
      </p:grpSpPr>
      <p:sp>
        <p:nvSpPr>
          <p:cNvPr id="616" name="Google Shape;616;p25"/>
          <p:cNvSpPr/>
          <p:nvPr/>
        </p:nvSpPr>
        <p:spPr>
          <a:xfrm>
            <a:off x="-1314450" y="5076825"/>
            <a:ext cx="6191250" cy="6191250"/>
          </a:xfrm>
          <a:prstGeom prst="ellipse">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7" name="Google Shape;617;p25"/>
          <p:cNvGrpSpPr/>
          <p:nvPr/>
        </p:nvGrpSpPr>
        <p:grpSpPr>
          <a:xfrm>
            <a:off x="17640300" y="7994854"/>
            <a:ext cx="596695" cy="2063546"/>
            <a:chOff x="17640300" y="7994855"/>
            <a:chExt cx="596695" cy="2063546"/>
          </a:xfrm>
        </p:grpSpPr>
        <p:pic>
          <p:nvPicPr>
            <p:cNvPr descr="preencoded.png" id="618" name="Google Shape;618;p25"/>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619" name="Google Shape;619;p2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20" name="Google Shape;620;p25"/>
          <p:cNvSpPr/>
          <p:nvPr/>
        </p:nvSpPr>
        <p:spPr>
          <a:xfrm>
            <a:off x="9515475" y="2276475"/>
            <a:ext cx="7077075" cy="32956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Red Hat Display Black"/>
              <a:buNone/>
            </a:pPr>
            <a:r>
              <a:rPr b="1" i="0" lang="en-US" sz="6000" u="none" cap="none" strike="noStrike">
                <a:solidFill>
                  <a:srgbClr val="FFFFFF"/>
                </a:solidFill>
                <a:latin typeface="Red Hat Display Black"/>
                <a:ea typeface="Red Hat Display Black"/>
                <a:cs typeface="Red Hat Display Black"/>
                <a:sym typeface="Red Hat Display Black"/>
              </a:rPr>
              <a:t>THANK YOU FOR CHOOSING EATEMP</a:t>
            </a:r>
            <a:endParaRPr b="0" i="0" sz="6000" u="none" cap="none" strike="noStrike">
              <a:solidFill>
                <a:schemeClr val="dk1"/>
              </a:solidFill>
              <a:latin typeface="Calibri"/>
              <a:ea typeface="Calibri"/>
              <a:cs typeface="Calibri"/>
              <a:sym typeface="Calibri"/>
            </a:endParaRPr>
          </a:p>
        </p:txBody>
      </p:sp>
      <p:sp>
        <p:nvSpPr>
          <p:cNvPr id="621" name="Google Shape;621;p25"/>
          <p:cNvSpPr/>
          <p:nvPr/>
        </p:nvSpPr>
        <p:spPr>
          <a:xfrm>
            <a:off x="9515475" y="5600700"/>
            <a:ext cx="6985635" cy="28879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Red Hat Display"/>
              <a:buNone/>
            </a:pPr>
            <a:r>
              <a:rPr b="0" i="0" lang="en-US" sz="2400" u="none" cap="none" strike="noStrike">
                <a:solidFill>
                  <a:srgbClr val="FFFFFF"/>
                </a:solidFill>
                <a:latin typeface="Red Hat Display"/>
                <a:ea typeface="Red Hat Display"/>
                <a:cs typeface="Red Hat Display"/>
                <a:sym typeface="Red Hat Display"/>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lnSpc>
                <a:spcPct val="120000"/>
              </a:lnSpc>
              <a:spcBef>
                <a:spcPts val="3000"/>
              </a:spcBef>
              <a:spcAft>
                <a:spcPts val="0"/>
              </a:spcAft>
              <a:buClr>
                <a:srgbClr val="FFFFFF"/>
              </a:buClr>
              <a:buSzPts val="2400"/>
              <a:buFont typeface="Red Hat Display"/>
              <a:buNone/>
            </a:pPr>
            <a:r>
              <a:rPr b="0" i="0" lang="en-US" sz="2400" u="none" cap="none" strike="noStrike">
                <a:solidFill>
                  <a:srgbClr val="FFFFFF"/>
                </a:solidFill>
                <a:latin typeface="Red Hat Display"/>
                <a:ea typeface="Red Hat Display"/>
                <a:cs typeface="Red Hat Display"/>
                <a:sym typeface="Red Hat Display"/>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sp>
        <p:nvSpPr>
          <p:cNvPr id="622" name="Google Shape;622;p25"/>
          <p:cNvSpPr/>
          <p:nvPr/>
        </p:nvSpPr>
        <p:spPr>
          <a:xfrm rot="-5400000">
            <a:off x="16649700" y="6168390"/>
            <a:ext cx="2737485" cy="35623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4">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pic>
        <p:nvPicPr>
          <p:cNvPr descr="preencoded.png" id="623" name="Google Shape;623;p25"/>
          <p:cNvPicPr preferRelativeResize="0"/>
          <p:nvPr/>
        </p:nvPicPr>
        <p:blipFill rotWithShape="1">
          <a:blip r:embed="rId5">
            <a:alphaModFix/>
          </a:blip>
          <a:srcRect b="0" l="0" r="0" t="0"/>
          <a:stretch/>
        </p:blipFill>
        <p:spPr>
          <a:xfrm>
            <a:off x="866775" y="3248025"/>
            <a:ext cx="8020050" cy="4705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46" name="Shape 46"/>
        <p:cNvGrpSpPr/>
        <p:nvPr/>
      </p:nvGrpSpPr>
      <p:grpSpPr>
        <a:xfrm>
          <a:off x="0" y="0"/>
          <a:ext cx="0" cy="0"/>
          <a:chOff x="0" y="0"/>
          <a:chExt cx="0" cy="0"/>
        </a:xfrm>
      </p:grpSpPr>
      <p:sp>
        <p:nvSpPr>
          <p:cNvPr id="47" name="Google Shape;47;p3"/>
          <p:cNvSpPr/>
          <p:nvPr/>
        </p:nvSpPr>
        <p:spPr>
          <a:xfrm>
            <a:off x="5848350" y="6991350"/>
            <a:ext cx="6591300" cy="6591300"/>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 name="Google Shape;48;p3"/>
          <p:cNvGrpSpPr/>
          <p:nvPr/>
        </p:nvGrpSpPr>
        <p:grpSpPr>
          <a:xfrm>
            <a:off x="17640300" y="7994854"/>
            <a:ext cx="596695" cy="2063546"/>
            <a:chOff x="17640300" y="7994855"/>
            <a:chExt cx="596695" cy="2063546"/>
          </a:xfrm>
        </p:grpSpPr>
        <p:pic>
          <p:nvPicPr>
            <p:cNvPr descr="preencoded.png" id="49" name="Google Shape;49;p3"/>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50" name="Google Shape;50;p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1" name="Google Shape;51;p3"/>
          <p:cNvSpPr/>
          <p:nvPr/>
        </p:nvSpPr>
        <p:spPr>
          <a:xfrm>
            <a:off x="2552700" y="990600"/>
            <a:ext cx="13618845" cy="20364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9600"/>
              <a:buFont typeface="Red Hat Display Black"/>
              <a:buNone/>
            </a:pPr>
            <a:r>
              <a:rPr b="1" i="0" lang="en-US" sz="9600" u="none" cap="none" strike="noStrike">
                <a:solidFill>
                  <a:srgbClr val="007042"/>
                </a:solidFill>
                <a:latin typeface="Red Hat Display Black"/>
                <a:ea typeface="Red Hat Display Black"/>
                <a:cs typeface="Red Hat Display Black"/>
                <a:sym typeface="Red Hat Display Black"/>
              </a:rPr>
              <a:t>TABLE OF CONTENTS</a:t>
            </a:r>
            <a:endParaRPr b="0" i="0" sz="9600" u="none" cap="none" strike="noStrike">
              <a:solidFill>
                <a:schemeClr val="dk1"/>
              </a:solidFill>
              <a:latin typeface="Calibri"/>
              <a:ea typeface="Calibri"/>
              <a:cs typeface="Calibri"/>
              <a:sym typeface="Calibri"/>
            </a:endParaRPr>
          </a:p>
        </p:txBody>
      </p:sp>
      <p:grpSp>
        <p:nvGrpSpPr>
          <p:cNvPr id="52" name="Google Shape;52;p3"/>
          <p:cNvGrpSpPr/>
          <p:nvPr/>
        </p:nvGrpSpPr>
        <p:grpSpPr>
          <a:xfrm>
            <a:off x="-91440" y="3457575"/>
            <a:ext cx="4539615" cy="1192530"/>
            <a:chOff x="-91440" y="3457575"/>
            <a:chExt cx="4539615" cy="1192530"/>
          </a:xfrm>
        </p:grpSpPr>
        <p:sp>
          <p:nvSpPr>
            <p:cNvPr id="53" name="Google Shape;53;p3"/>
            <p:cNvSpPr/>
            <p:nvPr/>
          </p:nvSpPr>
          <p:spPr>
            <a:xfrm>
              <a:off x="-91440" y="3457575"/>
              <a:ext cx="4539615" cy="76962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INTRODUCTION</a:t>
              </a:r>
              <a:endParaRPr b="0" i="0" sz="3600" u="none" cap="none" strike="noStrike">
                <a:solidFill>
                  <a:schemeClr val="dk1"/>
                </a:solidFill>
                <a:latin typeface="Calibri"/>
                <a:ea typeface="Calibri"/>
                <a:cs typeface="Calibri"/>
                <a:sym typeface="Calibri"/>
              </a:endParaRPr>
            </a:p>
          </p:txBody>
        </p:sp>
        <p:sp>
          <p:nvSpPr>
            <p:cNvPr id="54" name="Google Shape;54;p3"/>
            <p:cNvSpPr/>
            <p:nvPr/>
          </p:nvSpPr>
          <p:spPr>
            <a:xfrm>
              <a:off x="-60960" y="4143375"/>
              <a:ext cx="4509135" cy="50673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Extraordinary Realm</a:t>
              </a:r>
              <a:endParaRPr b="0" i="0" sz="2400" u="none" cap="none" strike="noStrike">
                <a:solidFill>
                  <a:schemeClr val="dk1"/>
                </a:solidFill>
                <a:latin typeface="Calibri"/>
                <a:ea typeface="Calibri"/>
                <a:cs typeface="Calibri"/>
                <a:sym typeface="Calibri"/>
              </a:endParaRPr>
            </a:p>
          </p:txBody>
        </p:sp>
      </p:grpSp>
      <p:grpSp>
        <p:nvGrpSpPr>
          <p:cNvPr id="55" name="Google Shape;55;p3"/>
          <p:cNvGrpSpPr/>
          <p:nvPr/>
        </p:nvGrpSpPr>
        <p:grpSpPr>
          <a:xfrm>
            <a:off x="4600575" y="3390900"/>
            <a:ext cx="1219200" cy="1219200"/>
            <a:chOff x="4600575" y="3390900"/>
            <a:chExt cx="1219200" cy="1219200"/>
          </a:xfrm>
        </p:grpSpPr>
        <p:sp>
          <p:nvSpPr>
            <p:cNvPr id="56" name="Google Shape;56;p3"/>
            <p:cNvSpPr/>
            <p:nvPr/>
          </p:nvSpPr>
          <p:spPr>
            <a:xfrm>
              <a:off x="4600575" y="3390900"/>
              <a:ext cx="1219200" cy="1219200"/>
            </a:xfrm>
            <a:prstGeom prst="ellipse">
              <a:avLst/>
            </a:prstGeom>
            <a:noFill/>
            <a:ln cap="flat" cmpd="sng" w="38100">
              <a:solidFill>
                <a:srgbClr val="0070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4882515" y="3615690"/>
              <a:ext cx="655320" cy="7696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7042"/>
                </a:buClr>
                <a:buSzPts val="3600"/>
                <a:buFont typeface="Red Hat Display Black"/>
                <a:buNone/>
              </a:pPr>
              <a:r>
                <a:rPr b="1" i="0" lang="en-US" sz="3600" u="none" cap="none" strike="noStrike">
                  <a:solidFill>
                    <a:srgbClr val="007042"/>
                  </a:solidFill>
                  <a:latin typeface="Red Hat Display Black"/>
                  <a:ea typeface="Red Hat Display Black"/>
                  <a:cs typeface="Red Hat Display Black"/>
                  <a:sym typeface="Red Hat Display Black"/>
                </a:rPr>
                <a:t>01</a:t>
              </a:r>
              <a:endParaRPr b="0" i="0" sz="3600" u="none" cap="none" strike="noStrike">
                <a:solidFill>
                  <a:schemeClr val="dk1"/>
                </a:solidFill>
                <a:latin typeface="Calibri"/>
                <a:ea typeface="Calibri"/>
                <a:cs typeface="Calibri"/>
                <a:sym typeface="Calibri"/>
              </a:endParaRPr>
            </a:p>
          </p:txBody>
        </p:sp>
      </p:grpSp>
      <p:grpSp>
        <p:nvGrpSpPr>
          <p:cNvPr id="58" name="Google Shape;58;p3"/>
          <p:cNvGrpSpPr/>
          <p:nvPr/>
        </p:nvGrpSpPr>
        <p:grpSpPr>
          <a:xfrm>
            <a:off x="12468225" y="3390900"/>
            <a:ext cx="1219200" cy="1219200"/>
            <a:chOff x="12468225" y="3390900"/>
            <a:chExt cx="1219200" cy="1219200"/>
          </a:xfrm>
        </p:grpSpPr>
        <p:sp>
          <p:nvSpPr>
            <p:cNvPr id="59" name="Google Shape;59;p3"/>
            <p:cNvSpPr/>
            <p:nvPr/>
          </p:nvSpPr>
          <p:spPr>
            <a:xfrm>
              <a:off x="12468225" y="3390900"/>
              <a:ext cx="1219200" cy="1219200"/>
            </a:xfrm>
            <a:prstGeom prst="ellipse">
              <a:avLst/>
            </a:prstGeom>
            <a:noFill/>
            <a:ln cap="flat" cmpd="sng" w="38100">
              <a:solidFill>
                <a:srgbClr val="0070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2707303" y="3615690"/>
              <a:ext cx="741045" cy="7696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7042"/>
                </a:buClr>
                <a:buSzPts val="3600"/>
                <a:buFont typeface="Red Hat Display Black"/>
                <a:buNone/>
              </a:pPr>
              <a:r>
                <a:rPr b="1" i="0" lang="en-US" sz="3600" u="none" cap="none" strike="noStrike">
                  <a:solidFill>
                    <a:srgbClr val="007042"/>
                  </a:solidFill>
                  <a:latin typeface="Red Hat Display Black"/>
                  <a:ea typeface="Red Hat Display Black"/>
                  <a:cs typeface="Red Hat Display Black"/>
                  <a:sym typeface="Red Hat Display Black"/>
                </a:rPr>
                <a:t>02</a:t>
              </a:r>
              <a:endParaRPr b="0" i="0" sz="3600" u="none" cap="none" strike="noStrike">
                <a:solidFill>
                  <a:schemeClr val="dk1"/>
                </a:solidFill>
                <a:latin typeface="Calibri"/>
                <a:ea typeface="Calibri"/>
                <a:cs typeface="Calibri"/>
                <a:sym typeface="Calibri"/>
              </a:endParaRPr>
            </a:p>
          </p:txBody>
        </p:sp>
      </p:grpSp>
      <p:grpSp>
        <p:nvGrpSpPr>
          <p:cNvPr id="61" name="Google Shape;61;p3"/>
          <p:cNvGrpSpPr/>
          <p:nvPr/>
        </p:nvGrpSpPr>
        <p:grpSpPr>
          <a:xfrm>
            <a:off x="13839825" y="3457575"/>
            <a:ext cx="4539615" cy="1192530"/>
            <a:chOff x="13839825" y="3457575"/>
            <a:chExt cx="4539615" cy="1192530"/>
          </a:xfrm>
        </p:grpSpPr>
        <p:sp>
          <p:nvSpPr>
            <p:cNvPr id="62" name="Google Shape;62;p3"/>
            <p:cNvSpPr/>
            <p:nvPr/>
          </p:nvSpPr>
          <p:spPr>
            <a:xfrm>
              <a:off x="13839825" y="3457575"/>
              <a:ext cx="4539615"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ENCOUNTERS</a:t>
              </a:r>
              <a:endParaRPr b="0" i="0" sz="3600" u="none" cap="none" strike="noStrike">
                <a:solidFill>
                  <a:schemeClr val="dk1"/>
                </a:solidFill>
                <a:latin typeface="Calibri"/>
                <a:ea typeface="Calibri"/>
                <a:cs typeface="Calibri"/>
                <a:sym typeface="Calibri"/>
              </a:endParaRPr>
            </a:p>
          </p:txBody>
        </p:sp>
        <p:sp>
          <p:nvSpPr>
            <p:cNvPr id="63" name="Google Shape;63;p3"/>
            <p:cNvSpPr/>
            <p:nvPr/>
          </p:nvSpPr>
          <p:spPr>
            <a:xfrm>
              <a:off x="13839825" y="4143375"/>
              <a:ext cx="4509135" cy="5067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Unicorn Sightings</a:t>
              </a:r>
              <a:endParaRPr b="0" i="0" sz="2400" u="none" cap="none" strike="noStrike">
                <a:solidFill>
                  <a:schemeClr val="dk1"/>
                </a:solidFill>
                <a:latin typeface="Calibri"/>
                <a:ea typeface="Calibri"/>
                <a:cs typeface="Calibri"/>
                <a:sym typeface="Calibri"/>
              </a:endParaRPr>
            </a:p>
          </p:txBody>
        </p:sp>
      </p:grpSp>
      <p:grpSp>
        <p:nvGrpSpPr>
          <p:cNvPr id="64" name="Google Shape;64;p3"/>
          <p:cNvGrpSpPr/>
          <p:nvPr/>
        </p:nvGrpSpPr>
        <p:grpSpPr>
          <a:xfrm>
            <a:off x="-91440" y="5695950"/>
            <a:ext cx="4539615" cy="1192530"/>
            <a:chOff x="-91440" y="5695950"/>
            <a:chExt cx="4539615" cy="1192530"/>
          </a:xfrm>
        </p:grpSpPr>
        <p:sp>
          <p:nvSpPr>
            <p:cNvPr id="65" name="Google Shape;65;p3"/>
            <p:cNvSpPr/>
            <p:nvPr/>
          </p:nvSpPr>
          <p:spPr>
            <a:xfrm>
              <a:off x="-91440" y="5695950"/>
              <a:ext cx="4539615" cy="76962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WONDERS</a:t>
              </a:r>
              <a:endParaRPr b="0" i="0" sz="3600" u="none" cap="none" strike="noStrike">
                <a:solidFill>
                  <a:schemeClr val="dk1"/>
                </a:solidFill>
                <a:latin typeface="Calibri"/>
                <a:ea typeface="Calibri"/>
                <a:cs typeface="Calibri"/>
                <a:sym typeface="Calibri"/>
              </a:endParaRPr>
            </a:p>
          </p:txBody>
        </p:sp>
        <p:sp>
          <p:nvSpPr>
            <p:cNvPr id="66" name="Google Shape;66;p3"/>
            <p:cNvSpPr/>
            <p:nvPr/>
          </p:nvSpPr>
          <p:spPr>
            <a:xfrm>
              <a:off x="-60960" y="6381750"/>
              <a:ext cx="4509135" cy="50673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Wishes Granted</a:t>
              </a:r>
              <a:endParaRPr b="0" i="0" sz="2400" u="none" cap="none" strike="noStrike">
                <a:solidFill>
                  <a:schemeClr val="dk1"/>
                </a:solidFill>
                <a:latin typeface="Calibri"/>
                <a:ea typeface="Calibri"/>
                <a:cs typeface="Calibri"/>
                <a:sym typeface="Calibri"/>
              </a:endParaRPr>
            </a:p>
          </p:txBody>
        </p:sp>
      </p:grpSp>
      <p:grpSp>
        <p:nvGrpSpPr>
          <p:cNvPr id="67" name="Google Shape;67;p3"/>
          <p:cNvGrpSpPr/>
          <p:nvPr/>
        </p:nvGrpSpPr>
        <p:grpSpPr>
          <a:xfrm>
            <a:off x="4600575" y="5629275"/>
            <a:ext cx="1219200" cy="1219200"/>
            <a:chOff x="4600575" y="5629275"/>
            <a:chExt cx="1219200" cy="1219200"/>
          </a:xfrm>
        </p:grpSpPr>
        <p:sp>
          <p:nvSpPr>
            <p:cNvPr id="68" name="Google Shape;68;p3"/>
            <p:cNvSpPr/>
            <p:nvPr/>
          </p:nvSpPr>
          <p:spPr>
            <a:xfrm>
              <a:off x="4600575" y="5629275"/>
              <a:ext cx="1219200" cy="1219200"/>
            </a:xfrm>
            <a:prstGeom prst="ellipse">
              <a:avLst/>
            </a:prstGeom>
            <a:noFill/>
            <a:ln cap="flat" cmpd="sng" w="38100">
              <a:solidFill>
                <a:srgbClr val="0070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4825365" y="5854065"/>
              <a:ext cx="769620" cy="7696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7042"/>
                </a:buClr>
                <a:buSzPts val="3600"/>
                <a:buFont typeface="Red Hat Display Black"/>
                <a:buNone/>
              </a:pPr>
              <a:r>
                <a:rPr b="1" i="0" lang="en-US" sz="3600" u="none" cap="none" strike="noStrike">
                  <a:solidFill>
                    <a:srgbClr val="007042"/>
                  </a:solidFill>
                  <a:latin typeface="Red Hat Display Black"/>
                  <a:ea typeface="Red Hat Display Black"/>
                  <a:cs typeface="Red Hat Display Black"/>
                  <a:sym typeface="Red Hat Display Black"/>
                </a:rPr>
                <a:t>03</a:t>
              </a:r>
              <a:endParaRPr b="0" i="0" sz="3600" u="none" cap="none" strike="noStrike">
                <a:solidFill>
                  <a:schemeClr val="dk1"/>
                </a:solidFill>
                <a:latin typeface="Calibri"/>
                <a:ea typeface="Calibri"/>
                <a:cs typeface="Calibri"/>
                <a:sym typeface="Calibri"/>
              </a:endParaRPr>
            </a:p>
          </p:txBody>
        </p:sp>
      </p:grpSp>
      <p:grpSp>
        <p:nvGrpSpPr>
          <p:cNvPr id="70" name="Google Shape;70;p3"/>
          <p:cNvGrpSpPr/>
          <p:nvPr/>
        </p:nvGrpSpPr>
        <p:grpSpPr>
          <a:xfrm>
            <a:off x="12468225" y="5629275"/>
            <a:ext cx="1219200" cy="1219200"/>
            <a:chOff x="12468225" y="5629275"/>
            <a:chExt cx="1219200" cy="1219200"/>
          </a:xfrm>
        </p:grpSpPr>
        <p:sp>
          <p:nvSpPr>
            <p:cNvPr id="71" name="Google Shape;71;p3"/>
            <p:cNvSpPr/>
            <p:nvPr/>
          </p:nvSpPr>
          <p:spPr>
            <a:xfrm>
              <a:off x="12468225" y="5629275"/>
              <a:ext cx="1219200" cy="1219200"/>
            </a:xfrm>
            <a:prstGeom prst="ellipse">
              <a:avLst/>
            </a:prstGeom>
            <a:noFill/>
            <a:ln cap="flat" cmpd="sng" w="38100">
              <a:solidFill>
                <a:srgbClr val="0070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2678728" y="5854065"/>
              <a:ext cx="798195" cy="7696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7042"/>
                </a:buClr>
                <a:buSzPts val="3600"/>
                <a:buFont typeface="Red Hat Display Black"/>
                <a:buNone/>
              </a:pPr>
              <a:r>
                <a:rPr b="1" i="0" lang="en-US" sz="3600" u="none" cap="none" strike="noStrike">
                  <a:solidFill>
                    <a:srgbClr val="007042"/>
                  </a:solidFill>
                  <a:latin typeface="Red Hat Display Black"/>
                  <a:ea typeface="Red Hat Display Black"/>
                  <a:cs typeface="Red Hat Display Black"/>
                  <a:sym typeface="Red Hat Display Black"/>
                </a:rPr>
                <a:t>04</a:t>
              </a:r>
              <a:endParaRPr b="0" i="0" sz="3600" u="none" cap="none" strike="noStrike">
                <a:solidFill>
                  <a:schemeClr val="dk1"/>
                </a:solidFill>
                <a:latin typeface="Calibri"/>
                <a:ea typeface="Calibri"/>
                <a:cs typeface="Calibri"/>
                <a:sym typeface="Calibri"/>
              </a:endParaRPr>
            </a:p>
          </p:txBody>
        </p:sp>
      </p:grpSp>
      <p:grpSp>
        <p:nvGrpSpPr>
          <p:cNvPr id="73" name="Google Shape;73;p3"/>
          <p:cNvGrpSpPr/>
          <p:nvPr/>
        </p:nvGrpSpPr>
        <p:grpSpPr>
          <a:xfrm>
            <a:off x="13839825" y="5695950"/>
            <a:ext cx="4539615" cy="1192530"/>
            <a:chOff x="13839825" y="5695950"/>
            <a:chExt cx="4539615" cy="1192530"/>
          </a:xfrm>
        </p:grpSpPr>
        <p:sp>
          <p:nvSpPr>
            <p:cNvPr id="74" name="Google Shape;74;p3"/>
            <p:cNvSpPr/>
            <p:nvPr/>
          </p:nvSpPr>
          <p:spPr>
            <a:xfrm>
              <a:off x="13839825" y="5695950"/>
              <a:ext cx="4539615"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MAGIC</a:t>
              </a:r>
              <a:endParaRPr b="0" i="0" sz="3600" u="none" cap="none" strike="noStrike">
                <a:solidFill>
                  <a:schemeClr val="dk1"/>
                </a:solidFill>
                <a:latin typeface="Calibri"/>
                <a:ea typeface="Calibri"/>
                <a:cs typeface="Calibri"/>
                <a:sym typeface="Calibri"/>
              </a:endParaRPr>
            </a:p>
          </p:txBody>
        </p:sp>
        <p:sp>
          <p:nvSpPr>
            <p:cNvPr id="75" name="Google Shape;75;p3"/>
            <p:cNvSpPr/>
            <p:nvPr/>
          </p:nvSpPr>
          <p:spPr>
            <a:xfrm>
              <a:off x="13839825" y="6381750"/>
              <a:ext cx="4509135" cy="5067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Spellcasting</a:t>
              </a:r>
              <a:endParaRPr b="0" i="0" sz="2400" u="none" cap="none" strike="noStrike">
                <a:solidFill>
                  <a:schemeClr val="dk1"/>
                </a:solidFill>
                <a:latin typeface="Calibri"/>
                <a:ea typeface="Calibri"/>
                <a:cs typeface="Calibri"/>
                <a:sym typeface="Calibri"/>
              </a:endParaRPr>
            </a:p>
          </p:txBody>
        </p:sp>
      </p:grpSp>
      <p:grpSp>
        <p:nvGrpSpPr>
          <p:cNvPr id="76" name="Google Shape;76;p3"/>
          <p:cNvGrpSpPr/>
          <p:nvPr/>
        </p:nvGrpSpPr>
        <p:grpSpPr>
          <a:xfrm>
            <a:off x="-91440" y="7934325"/>
            <a:ext cx="4539615" cy="1192530"/>
            <a:chOff x="-91440" y="7934325"/>
            <a:chExt cx="4539615" cy="1192530"/>
          </a:xfrm>
        </p:grpSpPr>
        <p:sp>
          <p:nvSpPr>
            <p:cNvPr id="77" name="Google Shape;77;p3"/>
            <p:cNvSpPr/>
            <p:nvPr/>
          </p:nvSpPr>
          <p:spPr>
            <a:xfrm>
              <a:off x="-91440" y="7934325"/>
              <a:ext cx="4539615" cy="76962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ADVENTURE</a:t>
              </a:r>
              <a:endParaRPr b="0" i="0" sz="3600" u="none" cap="none" strike="noStrike">
                <a:solidFill>
                  <a:schemeClr val="dk1"/>
                </a:solidFill>
                <a:latin typeface="Calibri"/>
                <a:ea typeface="Calibri"/>
                <a:cs typeface="Calibri"/>
                <a:sym typeface="Calibri"/>
              </a:endParaRPr>
            </a:p>
          </p:txBody>
        </p:sp>
        <p:sp>
          <p:nvSpPr>
            <p:cNvPr id="78" name="Google Shape;78;p3"/>
            <p:cNvSpPr/>
            <p:nvPr/>
          </p:nvSpPr>
          <p:spPr>
            <a:xfrm>
              <a:off x="-60960" y="8620125"/>
              <a:ext cx="4509135" cy="50673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Happily Ever After</a:t>
              </a:r>
              <a:endParaRPr b="0" i="0" sz="2400" u="none" cap="none" strike="noStrike">
                <a:solidFill>
                  <a:schemeClr val="dk1"/>
                </a:solidFill>
                <a:latin typeface="Calibri"/>
                <a:ea typeface="Calibri"/>
                <a:cs typeface="Calibri"/>
                <a:sym typeface="Calibri"/>
              </a:endParaRPr>
            </a:p>
          </p:txBody>
        </p:sp>
      </p:grpSp>
      <p:grpSp>
        <p:nvGrpSpPr>
          <p:cNvPr id="79" name="Google Shape;79;p3"/>
          <p:cNvGrpSpPr/>
          <p:nvPr/>
        </p:nvGrpSpPr>
        <p:grpSpPr>
          <a:xfrm>
            <a:off x="4600575" y="7867650"/>
            <a:ext cx="1219200" cy="1219200"/>
            <a:chOff x="4600575" y="7867650"/>
            <a:chExt cx="1219200" cy="1219200"/>
          </a:xfrm>
        </p:grpSpPr>
        <p:sp>
          <p:nvSpPr>
            <p:cNvPr id="80" name="Google Shape;80;p3"/>
            <p:cNvSpPr/>
            <p:nvPr/>
          </p:nvSpPr>
          <p:spPr>
            <a:xfrm>
              <a:off x="4600575" y="7867650"/>
              <a:ext cx="1219200" cy="1219200"/>
            </a:xfrm>
            <a:prstGeom prst="ellipse">
              <a:avLst/>
            </a:prstGeom>
            <a:noFill/>
            <a:ln cap="flat" cmpd="sng" w="38100">
              <a:solidFill>
                <a:srgbClr val="0070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4830128" y="8092440"/>
              <a:ext cx="760095" cy="7696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7042"/>
                </a:buClr>
                <a:buSzPts val="3600"/>
                <a:buFont typeface="Red Hat Display Black"/>
                <a:buNone/>
              </a:pPr>
              <a:r>
                <a:rPr b="1" i="0" lang="en-US" sz="3600" u="none" cap="none" strike="noStrike">
                  <a:solidFill>
                    <a:srgbClr val="007042"/>
                  </a:solidFill>
                  <a:latin typeface="Red Hat Display Black"/>
                  <a:ea typeface="Red Hat Display Black"/>
                  <a:cs typeface="Red Hat Display Black"/>
                  <a:sym typeface="Red Hat Display Black"/>
                </a:rPr>
                <a:t>05</a:t>
              </a:r>
              <a:endParaRPr b="0" i="0" sz="3600" u="none" cap="none" strike="noStrike">
                <a:solidFill>
                  <a:schemeClr val="dk1"/>
                </a:solidFill>
                <a:latin typeface="Calibri"/>
                <a:ea typeface="Calibri"/>
                <a:cs typeface="Calibri"/>
                <a:sym typeface="Calibri"/>
              </a:endParaRPr>
            </a:p>
          </p:txBody>
        </p:sp>
      </p:grpSp>
      <p:grpSp>
        <p:nvGrpSpPr>
          <p:cNvPr id="82" name="Google Shape;82;p3"/>
          <p:cNvGrpSpPr/>
          <p:nvPr/>
        </p:nvGrpSpPr>
        <p:grpSpPr>
          <a:xfrm>
            <a:off x="12468225" y="7867650"/>
            <a:ext cx="1219200" cy="1219200"/>
            <a:chOff x="12468225" y="7867650"/>
            <a:chExt cx="1219200" cy="1219200"/>
          </a:xfrm>
        </p:grpSpPr>
        <p:sp>
          <p:nvSpPr>
            <p:cNvPr id="83" name="Google Shape;83;p3"/>
            <p:cNvSpPr/>
            <p:nvPr/>
          </p:nvSpPr>
          <p:spPr>
            <a:xfrm>
              <a:off x="12468225" y="7867650"/>
              <a:ext cx="1219200" cy="1219200"/>
            </a:xfrm>
            <a:prstGeom prst="ellipse">
              <a:avLst/>
            </a:prstGeom>
            <a:noFill/>
            <a:ln cap="flat" cmpd="sng" w="38100">
              <a:solidFill>
                <a:srgbClr val="0070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2688253" y="8092440"/>
              <a:ext cx="779145" cy="7696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7042"/>
                </a:buClr>
                <a:buSzPts val="3600"/>
                <a:buFont typeface="Red Hat Display Black"/>
                <a:buNone/>
              </a:pPr>
              <a:r>
                <a:rPr b="1" i="0" lang="en-US" sz="3600" u="none" cap="none" strike="noStrike">
                  <a:solidFill>
                    <a:srgbClr val="007042"/>
                  </a:solidFill>
                  <a:latin typeface="Red Hat Display Black"/>
                  <a:ea typeface="Red Hat Display Black"/>
                  <a:cs typeface="Red Hat Display Black"/>
                  <a:sym typeface="Red Hat Display Black"/>
                </a:rPr>
                <a:t>06</a:t>
              </a:r>
              <a:endParaRPr b="0" i="0" sz="3600" u="none" cap="none" strike="noStrike">
                <a:solidFill>
                  <a:schemeClr val="dk1"/>
                </a:solidFill>
                <a:latin typeface="Calibri"/>
                <a:ea typeface="Calibri"/>
                <a:cs typeface="Calibri"/>
                <a:sym typeface="Calibri"/>
              </a:endParaRPr>
            </a:p>
          </p:txBody>
        </p:sp>
      </p:grpSp>
      <p:grpSp>
        <p:nvGrpSpPr>
          <p:cNvPr id="85" name="Google Shape;85;p3"/>
          <p:cNvGrpSpPr/>
          <p:nvPr/>
        </p:nvGrpSpPr>
        <p:grpSpPr>
          <a:xfrm>
            <a:off x="13839825" y="7934325"/>
            <a:ext cx="4539615" cy="1192530"/>
            <a:chOff x="13839825" y="7934325"/>
            <a:chExt cx="4539615" cy="1192530"/>
          </a:xfrm>
        </p:grpSpPr>
        <p:sp>
          <p:nvSpPr>
            <p:cNvPr id="86" name="Google Shape;86;p3"/>
            <p:cNvSpPr/>
            <p:nvPr/>
          </p:nvSpPr>
          <p:spPr>
            <a:xfrm>
              <a:off x="13839825" y="7934325"/>
              <a:ext cx="4539615"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CONCLUSION</a:t>
              </a:r>
              <a:endParaRPr b="0" i="0" sz="3600" u="none" cap="none" strike="noStrike">
                <a:solidFill>
                  <a:schemeClr val="dk1"/>
                </a:solidFill>
                <a:latin typeface="Calibri"/>
                <a:ea typeface="Calibri"/>
                <a:cs typeface="Calibri"/>
                <a:sym typeface="Calibri"/>
              </a:endParaRPr>
            </a:p>
          </p:txBody>
        </p:sp>
        <p:sp>
          <p:nvSpPr>
            <p:cNvPr id="87" name="Google Shape;87;p3"/>
            <p:cNvSpPr/>
            <p:nvPr/>
          </p:nvSpPr>
          <p:spPr>
            <a:xfrm>
              <a:off x="13839825" y="8620125"/>
              <a:ext cx="4509135" cy="5067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Embrace the Fantasy</a:t>
              </a:r>
              <a:endParaRPr b="0" i="0" sz="2400" u="none" cap="none" strike="noStrike">
                <a:solidFill>
                  <a:schemeClr val="dk1"/>
                </a:solidFill>
                <a:latin typeface="Calibri"/>
                <a:ea typeface="Calibri"/>
                <a:cs typeface="Calibri"/>
                <a:sym typeface="Calibri"/>
              </a:endParaRPr>
            </a:p>
          </p:txBody>
        </p:sp>
      </p:grpSp>
      <p:pic>
        <p:nvPicPr>
          <p:cNvPr descr="preencoded.png" id="88" name="Google Shape;88;p3"/>
          <p:cNvPicPr preferRelativeResize="0"/>
          <p:nvPr/>
        </p:nvPicPr>
        <p:blipFill rotWithShape="1">
          <a:blip r:embed="rId4">
            <a:alphaModFix/>
          </a:blip>
          <a:srcRect b="0" l="0" r="0" t="0"/>
          <a:stretch/>
        </p:blipFill>
        <p:spPr>
          <a:xfrm>
            <a:off x="7000875" y="2495550"/>
            <a:ext cx="4705350" cy="7629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93" name="Shape 93"/>
        <p:cNvGrpSpPr/>
        <p:nvPr/>
      </p:nvGrpSpPr>
      <p:grpSpPr>
        <a:xfrm>
          <a:off x="0" y="0"/>
          <a:ext cx="0" cy="0"/>
          <a:chOff x="0" y="0"/>
          <a:chExt cx="0" cy="0"/>
        </a:xfrm>
      </p:grpSpPr>
      <p:grpSp>
        <p:nvGrpSpPr>
          <p:cNvPr id="94" name="Google Shape;94;p4"/>
          <p:cNvGrpSpPr/>
          <p:nvPr/>
        </p:nvGrpSpPr>
        <p:grpSpPr>
          <a:xfrm>
            <a:off x="17640300" y="7994854"/>
            <a:ext cx="596695" cy="2063546"/>
            <a:chOff x="17640300" y="7994855"/>
            <a:chExt cx="596695" cy="2063546"/>
          </a:xfrm>
        </p:grpSpPr>
        <p:pic>
          <p:nvPicPr>
            <p:cNvPr descr="preencoded.png" id="95" name="Google Shape;95;p4"/>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96" name="Google Shape;96;p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97" name="Google Shape;97;p4"/>
          <p:cNvSpPr/>
          <p:nvPr/>
        </p:nvSpPr>
        <p:spPr>
          <a:xfrm>
            <a:off x="2219325" y="2057400"/>
            <a:ext cx="14697075" cy="127635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THE REALM OF THE EXTRAORDINARY</a:t>
            </a:r>
            <a:endParaRPr b="0" i="0" sz="6000" u="none" cap="none" strike="noStrike">
              <a:solidFill>
                <a:schemeClr val="dk1"/>
              </a:solidFill>
              <a:latin typeface="Calibri"/>
              <a:ea typeface="Calibri"/>
              <a:cs typeface="Calibri"/>
              <a:sym typeface="Calibri"/>
            </a:endParaRPr>
          </a:p>
        </p:txBody>
      </p:sp>
      <p:grpSp>
        <p:nvGrpSpPr>
          <p:cNvPr id="98" name="Google Shape;98;p4"/>
          <p:cNvGrpSpPr/>
          <p:nvPr/>
        </p:nvGrpSpPr>
        <p:grpSpPr>
          <a:xfrm>
            <a:off x="2219325" y="3552825"/>
            <a:ext cx="13910310" cy="3707130"/>
            <a:chOff x="2219325" y="3552825"/>
            <a:chExt cx="13910310" cy="3707130"/>
          </a:xfrm>
        </p:grpSpPr>
        <p:sp>
          <p:nvSpPr>
            <p:cNvPr id="99" name="Google Shape;99;p4"/>
            <p:cNvSpPr/>
            <p:nvPr/>
          </p:nvSpPr>
          <p:spPr>
            <a:xfrm>
              <a:off x="2219325" y="3552825"/>
              <a:ext cx="6604635" cy="37071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00" name="Google Shape;100;p4"/>
            <p:cNvSpPr/>
            <p:nvPr/>
          </p:nvSpPr>
          <p:spPr>
            <a:xfrm>
              <a:off x="9525000" y="3552825"/>
              <a:ext cx="6604635" cy="37071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105" name="Shape 105"/>
        <p:cNvGrpSpPr/>
        <p:nvPr/>
      </p:nvGrpSpPr>
      <p:grpSpPr>
        <a:xfrm>
          <a:off x="0" y="0"/>
          <a:ext cx="0" cy="0"/>
          <a:chOff x="0" y="0"/>
          <a:chExt cx="0" cy="0"/>
        </a:xfrm>
      </p:grpSpPr>
      <p:grpSp>
        <p:nvGrpSpPr>
          <p:cNvPr id="106" name="Google Shape;106;p5"/>
          <p:cNvGrpSpPr/>
          <p:nvPr/>
        </p:nvGrpSpPr>
        <p:grpSpPr>
          <a:xfrm>
            <a:off x="17640300" y="7994854"/>
            <a:ext cx="596695" cy="2063546"/>
            <a:chOff x="17640300" y="7994855"/>
            <a:chExt cx="596695" cy="2063546"/>
          </a:xfrm>
        </p:grpSpPr>
        <p:pic>
          <p:nvPicPr>
            <p:cNvPr descr="preencoded.png" id="107" name="Google Shape;107;p5"/>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08" name="Google Shape;108;p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09" name="Google Shape;109;p5"/>
          <p:cNvPicPr preferRelativeResize="0"/>
          <p:nvPr/>
        </p:nvPicPr>
        <p:blipFill rotWithShape="1">
          <a:blip r:embed="rId4">
            <a:alphaModFix/>
          </a:blip>
          <a:srcRect b="0" l="0" r="0" t="0"/>
          <a:stretch/>
        </p:blipFill>
        <p:spPr>
          <a:xfrm>
            <a:off x="0" y="0"/>
            <a:ext cx="18288000" cy="6229350"/>
          </a:xfrm>
          <a:prstGeom prst="rect">
            <a:avLst/>
          </a:prstGeom>
          <a:noFill/>
          <a:ln>
            <a:noFill/>
          </a:ln>
        </p:spPr>
      </p:pic>
      <p:grpSp>
        <p:nvGrpSpPr>
          <p:cNvPr id="110" name="Google Shape;110;p5"/>
          <p:cNvGrpSpPr/>
          <p:nvPr/>
        </p:nvGrpSpPr>
        <p:grpSpPr>
          <a:xfrm>
            <a:off x="1333530" y="7124700"/>
            <a:ext cx="7549485" cy="2068830"/>
            <a:chOff x="1333530" y="7124700"/>
            <a:chExt cx="7549485" cy="2068830"/>
          </a:xfrm>
        </p:grpSpPr>
        <p:pic>
          <p:nvPicPr>
            <p:cNvPr descr="preencoded.png" id="111" name="Google Shape;111;p5"/>
            <p:cNvPicPr preferRelativeResize="0"/>
            <p:nvPr/>
          </p:nvPicPr>
          <p:blipFill rotWithShape="1">
            <a:blip r:embed="rId5">
              <a:alphaModFix/>
            </a:blip>
            <a:srcRect b="0" l="0" r="0" t="0"/>
            <a:stretch/>
          </p:blipFill>
          <p:spPr>
            <a:xfrm>
              <a:off x="1333530" y="7548592"/>
              <a:ext cx="1114366" cy="1114366"/>
            </a:xfrm>
            <a:prstGeom prst="rect">
              <a:avLst/>
            </a:prstGeom>
            <a:noFill/>
            <a:ln>
              <a:noFill/>
            </a:ln>
          </p:spPr>
        </p:pic>
        <p:grpSp>
          <p:nvGrpSpPr>
            <p:cNvPr id="112" name="Google Shape;112;p5"/>
            <p:cNvGrpSpPr/>
            <p:nvPr/>
          </p:nvGrpSpPr>
          <p:grpSpPr>
            <a:xfrm>
              <a:off x="2724150" y="7124700"/>
              <a:ext cx="6158865" cy="2068830"/>
              <a:chOff x="2724150" y="7124700"/>
              <a:chExt cx="6158865" cy="2068830"/>
            </a:xfrm>
          </p:grpSpPr>
          <p:sp>
            <p:nvSpPr>
              <p:cNvPr id="113" name="Google Shape;113;p5"/>
              <p:cNvSpPr/>
              <p:nvPr/>
            </p:nvSpPr>
            <p:spPr>
              <a:xfrm>
                <a:off x="2724150" y="7124700"/>
                <a:ext cx="6158865"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UNICORN SIGHTINGS</a:t>
                </a:r>
                <a:endParaRPr b="0" i="0" sz="3600" u="none" cap="none" strike="noStrike">
                  <a:solidFill>
                    <a:schemeClr val="dk1"/>
                  </a:solidFill>
                  <a:latin typeface="Calibri"/>
                  <a:ea typeface="Calibri"/>
                  <a:cs typeface="Calibri"/>
                  <a:sym typeface="Calibri"/>
                </a:endParaRPr>
              </a:p>
            </p:txBody>
          </p:sp>
          <p:sp>
            <p:nvSpPr>
              <p:cNvPr id="114" name="Google Shape;114;p5"/>
              <p:cNvSpPr/>
              <p:nvPr/>
            </p:nvSpPr>
            <p:spPr>
              <a:xfrm>
                <a:off x="2724150" y="7886700"/>
                <a:ext cx="6128385" cy="13068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grpSp>
        <p:nvGrpSpPr>
          <p:cNvPr id="115" name="Google Shape;115;p5"/>
          <p:cNvGrpSpPr/>
          <p:nvPr/>
        </p:nvGrpSpPr>
        <p:grpSpPr>
          <a:xfrm>
            <a:off x="9477375" y="7124700"/>
            <a:ext cx="7549515" cy="2068830"/>
            <a:chOff x="9477375" y="7124700"/>
            <a:chExt cx="7549515" cy="2068830"/>
          </a:xfrm>
        </p:grpSpPr>
        <p:pic>
          <p:nvPicPr>
            <p:cNvPr descr="preencoded.png" id="116" name="Google Shape;116;p5"/>
            <p:cNvPicPr preferRelativeResize="0"/>
            <p:nvPr/>
          </p:nvPicPr>
          <p:blipFill rotWithShape="1">
            <a:blip r:embed="rId6">
              <a:alphaModFix/>
            </a:blip>
            <a:srcRect b="0" l="0" r="0" t="0"/>
            <a:stretch/>
          </p:blipFill>
          <p:spPr>
            <a:xfrm>
              <a:off x="9477375" y="7548563"/>
              <a:ext cx="1019175" cy="1114425"/>
            </a:xfrm>
            <a:prstGeom prst="rect">
              <a:avLst/>
            </a:prstGeom>
            <a:noFill/>
            <a:ln>
              <a:noFill/>
            </a:ln>
          </p:spPr>
        </p:pic>
        <p:grpSp>
          <p:nvGrpSpPr>
            <p:cNvPr id="117" name="Google Shape;117;p5"/>
            <p:cNvGrpSpPr/>
            <p:nvPr/>
          </p:nvGrpSpPr>
          <p:grpSpPr>
            <a:xfrm>
              <a:off x="10772775" y="7124700"/>
              <a:ext cx="6254115" cy="2068830"/>
              <a:chOff x="10772775" y="7124700"/>
              <a:chExt cx="6254115" cy="2068830"/>
            </a:xfrm>
          </p:grpSpPr>
          <p:sp>
            <p:nvSpPr>
              <p:cNvPr id="118" name="Google Shape;118;p5"/>
              <p:cNvSpPr/>
              <p:nvPr/>
            </p:nvSpPr>
            <p:spPr>
              <a:xfrm>
                <a:off x="10772775" y="7124700"/>
                <a:ext cx="6254115"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DRAGON TAMING</a:t>
                </a:r>
                <a:endParaRPr b="0" i="0" sz="3600" u="none" cap="none" strike="noStrike">
                  <a:solidFill>
                    <a:schemeClr val="dk1"/>
                  </a:solidFill>
                  <a:latin typeface="Calibri"/>
                  <a:ea typeface="Calibri"/>
                  <a:cs typeface="Calibri"/>
                  <a:sym typeface="Calibri"/>
                </a:endParaRPr>
              </a:p>
            </p:txBody>
          </p:sp>
          <p:sp>
            <p:nvSpPr>
              <p:cNvPr id="119" name="Google Shape;119;p5"/>
              <p:cNvSpPr/>
              <p:nvPr/>
            </p:nvSpPr>
            <p:spPr>
              <a:xfrm>
                <a:off x="10772775" y="7886700"/>
                <a:ext cx="6223635" cy="13068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124" name="Shape 124"/>
        <p:cNvGrpSpPr/>
        <p:nvPr/>
      </p:nvGrpSpPr>
      <p:grpSpPr>
        <a:xfrm>
          <a:off x="0" y="0"/>
          <a:ext cx="0" cy="0"/>
          <a:chOff x="0" y="0"/>
          <a:chExt cx="0" cy="0"/>
        </a:xfrm>
      </p:grpSpPr>
      <p:grpSp>
        <p:nvGrpSpPr>
          <p:cNvPr id="125" name="Google Shape;125;p6"/>
          <p:cNvGrpSpPr/>
          <p:nvPr/>
        </p:nvGrpSpPr>
        <p:grpSpPr>
          <a:xfrm>
            <a:off x="17640300" y="7994854"/>
            <a:ext cx="596695" cy="2063546"/>
            <a:chOff x="17640300" y="7994855"/>
            <a:chExt cx="596695" cy="2063546"/>
          </a:xfrm>
        </p:grpSpPr>
        <p:pic>
          <p:nvPicPr>
            <p:cNvPr descr="preencoded.png" id="126" name="Google Shape;126;p6"/>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27" name="Google Shape;127;p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28" name="Google Shape;128;p6"/>
          <p:cNvGrpSpPr/>
          <p:nvPr/>
        </p:nvGrpSpPr>
        <p:grpSpPr>
          <a:xfrm>
            <a:off x="685800" y="1123950"/>
            <a:ext cx="5328285" cy="6572250"/>
            <a:chOff x="685800" y="1123950"/>
            <a:chExt cx="5328285" cy="6572250"/>
          </a:xfrm>
        </p:grpSpPr>
        <p:sp>
          <p:nvSpPr>
            <p:cNvPr id="129" name="Google Shape;129;p6"/>
            <p:cNvSpPr/>
            <p:nvPr/>
          </p:nvSpPr>
          <p:spPr>
            <a:xfrm>
              <a:off x="685800" y="1123950"/>
              <a:ext cx="4998720"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UNICORN SIGHTINGS</a:t>
              </a:r>
              <a:endParaRPr b="0" i="0" sz="3600" u="none" cap="none" strike="noStrike">
                <a:solidFill>
                  <a:schemeClr val="dk1"/>
                </a:solidFill>
                <a:latin typeface="Calibri"/>
                <a:ea typeface="Calibri"/>
                <a:cs typeface="Calibri"/>
                <a:sym typeface="Calibri"/>
              </a:endParaRPr>
            </a:p>
          </p:txBody>
        </p:sp>
        <p:sp>
          <p:nvSpPr>
            <p:cNvPr id="130" name="Google Shape;130;p6"/>
            <p:cNvSpPr/>
            <p:nvPr/>
          </p:nvSpPr>
          <p:spPr>
            <a:xfrm>
              <a:off x="685800" y="2190750"/>
              <a:ext cx="5328285" cy="13068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31" name="Google Shape;131;p6"/>
            <p:cNvPicPr preferRelativeResize="0"/>
            <p:nvPr/>
          </p:nvPicPr>
          <p:blipFill rotWithShape="1">
            <a:blip r:embed="rId4">
              <a:alphaModFix/>
            </a:blip>
            <a:srcRect b="0" l="0" r="0" t="0"/>
            <a:stretch/>
          </p:blipFill>
          <p:spPr>
            <a:xfrm>
              <a:off x="685800" y="3848100"/>
              <a:ext cx="5267325" cy="3848100"/>
            </a:xfrm>
            <a:prstGeom prst="rect">
              <a:avLst/>
            </a:prstGeom>
            <a:noFill/>
            <a:ln>
              <a:noFill/>
            </a:ln>
          </p:spPr>
        </p:pic>
      </p:grpSp>
      <p:grpSp>
        <p:nvGrpSpPr>
          <p:cNvPr id="132" name="Google Shape;132;p6"/>
          <p:cNvGrpSpPr/>
          <p:nvPr/>
        </p:nvGrpSpPr>
        <p:grpSpPr>
          <a:xfrm>
            <a:off x="11868150" y="1123950"/>
            <a:ext cx="5328285" cy="6572250"/>
            <a:chOff x="11868150" y="1123950"/>
            <a:chExt cx="5328285" cy="6572250"/>
          </a:xfrm>
        </p:grpSpPr>
        <p:sp>
          <p:nvSpPr>
            <p:cNvPr id="133" name="Google Shape;133;p6"/>
            <p:cNvSpPr/>
            <p:nvPr/>
          </p:nvSpPr>
          <p:spPr>
            <a:xfrm>
              <a:off x="11868150" y="1123950"/>
              <a:ext cx="4998720"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UNICORN SIGHTINGS</a:t>
              </a:r>
              <a:endParaRPr b="0" i="0" sz="3600" u="none" cap="none" strike="noStrike">
                <a:solidFill>
                  <a:schemeClr val="dk1"/>
                </a:solidFill>
                <a:latin typeface="Calibri"/>
                <a:ea typeface="Calibri"/>
                <a:cs typeface="Calibri"/>
                <a:sym typeface="Calibri"/>
              </a:endParaRPr>
            </a:p>
          </p:txBody>
        </p:sp>
        <p:sp>
          <p:nvSpPr>
            <p:cNvPr id="134" name="Google Shape;134;p6"/>
            <p:cNvSpPr/>
            <p:nvPr/>
          </p:nvSpPr>
          <p:spPr>
            <a:xfrm>
              <a:off x="11868150" y="2190750"/>
              <a:ext cx="5328285" cy="13068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35" name="Google Shape;135;p6"/>
            <p:cNvPicPr preferRelativeResize="0"/>
            <p:nvPr/>
          </p:nvPicPr>
          <p:blipFill rotWithShape="1">
            <a:blip r:embed="rId5">
              <a:alphaModFix/>
            </a:blip>
            <a:srcRect b="0" l="0" r="0" t="0"/>
            <a:stretch/>
          </p:blipFill>
          <p:spPr>
            <a:xfrm>
              <a:off x="11868150" y="3848100"/>
              <a:ext cx="5267325" cy="3848100"/>
            </a:xfrm>
            <a:prstGeom prst="rect">
              <a:avLst/>
            </a:prstGeom>
            <a:noFill/>
            <a:ln>
              <a:noFill/>
            </a:ln>
          </p:spPr>
        </p:pic>
      </p:grpSp>
      <p:grpSp>
        <p:nvGrpSpPr>
          <p:cNvPr id="136" name="Google Shape;136;p6"/>
          <p:cNvGrpSpPr/>
          <p:nvPr/>
        </p:nvGrpSpPr>
        <p:grpSpPr>
          <a:xfrm>
            <a:off x="6276975" y="1123950"/>
            <a:ext cx="5328285" cy="6572250"/>
            <a:chOff x="6276975" y="1123950"/>
            <a:chExt cx="5328285" cy="6572250"/>
          </a:xfrm>
        </p:grpSpPr>
        <p:sp>
          <p:nvSpPr>
            <p:cNvPr id="137" name="Google Shape;137;p6"/>
            <p:cNvSpPr/>
            <p:nvPr/>
          </p:nvSpPr>
          <p:spPr>
            <a:xfrm>
              <a:off x="6276975" y="1123950"/>
              <a:ext cx="4170045"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DRAGON TAMING</a:t>
              </a:r>
              <a:endParaRPr b="0" i="0" sz="3600" u="none" cap="none" strike="noStrike">
                <a:solidFill>
                  <a:schemeClr val="dk1"/>
                </a:solidFill>
                <a:latin typeface="Calibri"/>
                <a:ea typeface="Calibri"/>
                <a:cs typeface="Calibri"/>
                <a:sym typeface="Calibri"/>
              </a:endParaRPr>
            </a:p>
          </p:txBody>
        </p:sp>
        <p:sp>
          <p:nvSpPr>
            <p:cNvPr id="138" name="Google Shape;138;p6"/>
            <p:cNvSpPr/>
            <p:nvPr/>
          </p:nvSpPr>
          <p:spPr>
            <a:xfrm>
              <a:off x="6276975" y="2190750"/>
              <a:ext cx="5328285" cy="13068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39" name="Google Shape;139;p6"/>
            <p:cNvPicPr preferRelativeResize="0"/>
            <p:nvPr/>
          </p:nvPicPr>
          <p:blipFill rotWithShape="1">
            <a:blip r:embed="rId6">
              <a:alphaModFix/>
            </a:blip>
            <a:srcRect b="0" l="0" r="0" t="0"/>
            <a:stretch/>
          </p:blipFill>
          <p:spPr>
            <a:xfrm>
              <a:off x="6276975" y="3848100"/>
              <a:ext cx="5267325" cy="384810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144" name="Shape 144"/>
        <p:cNvGrpSpPr/>
        <p:nvPr/>
      </p:nvGrpSpPr>
      <p:grpSpPr>
        <a:xfrm>
          <a:off x="0" y="0"/>
          <a:ext cx="0" cy="0"/>
          <a:chOff x="0" y="0"/>
          <a:chExt cx="0" cy="0"/>
        </a:xfrm>
      </p:grpSpPr>
      <p:grpSp>
        <p:nvGrpSpPr>
          <p:cNvPr id="145" name="Google Shape;145;p7"/>
          <p:cNvGrpSpPr/>
          <p:nvPr/>
        </p:nvGrpSpPr>
        <p:grpSpPr>
          <a:xfrm>
            <a:off x="17640300" y="7994854"/>
            <a:ext cx="596695" cy="2063546"/>
            <a:chOff x="17640300" y="7994855"/>
            <a:chExt cx="596695" cy="2063546"/>
          </a:xfrm>
        </p:grpSpPr>
        <p:pic>
          <p:nvPicPr>
            <p:cNvPr descr="preencoded.png" id="146" name="Google Shape;146;p7"/>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47" name="Google Shape;147;p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48" name="Google Shape;148;p7"/>
          <p:cNvPicPr preferRelativeResize="0"/>
          <p:nvPr/>
        </p:nvPicPr>
        <p:blipFill rotWithShape="1">
          <a:blip r:embed="rId4">
            <a:alphaModFix/>
          </a:blip>
          <a:srcRect b="0" l="0" r="0" t="0"/>
          <a:stretch/>
        </p:blipFill>
        <p:spPr>
          <a:xfrm>
            <a:off x="1104900" y="914400"/>
            <a:ext cx="4474464" cy="3328416"/>
          </a:xfrm>
          <a:prstGeom prst="rect">
            <a:avLst/>
          </a:prstGeom>
          <a:noFill/>
          <a:ln>
            <a:noFill/>
          </a:ln>
        </p:spPr>
      </p:pic>
      <p:grpSp>
        <p:nvGrpSpPr>
          <p:cNvPr id="149" name="Google Shape;149;p7"/>
          <p:cNvGrpSpPr/>
          <p:nvPr/>
        </p:nvGrpSpPr>
        <p:grpSpPr>
          <a:xfrm>
            <a:off x="4048125" y="2667000"/>
            <a:ext cx="10321290" cy="5073015"/>
            <a:chOff x="4048125" y="2667000"/>
            <a:chExt cx="10321290" cy="5073015"/>
          </a:xfrm>
        </p:grpSpPr>
        <p:sp>
          <p:nvSpPr>
            <p:cNvPr id="150" name="Google Shape;150;p7"/>
            <p:cNvSpPr/>
            <p:nvPr/>
          </p:nvSpPr>
          <p:spPr>
            <a:xfrm>
              <a:off x="4048125" y="2667000"/>
              <a:ext cx="10292715" cy="44272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51" name="Google Shape;151;p7"/>
            <p:cNvSpPr/>
            <p:nvPr/>
          </p:nvSpPr>
          <p:spPr>
            <a:xfrm>
              <a:off x="10610850" y="7162800"/>
              <a:ext cx="3758565" cy="57721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Red Hat Display Black"/>
                <a:buNone/>
              </a:pPr>
              <a:r>
                <a:rPr b="1" i="0" lang="en-US" sz="2700" u="none" cap="none" strike="noStrike">
                  <a:solidFill>
                    <a:srgbClr val="0E0E0E"/>
                  </a:solidFill>
                  <a:latin typeface="Red Hat Display Black"/>
                  <a:ea typeface="Red Hat Display Black"/>
                  <a:cs typeface="Red Hat Display Black"/>
                  <a:sym typeface="Red Hat Display Black"/>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156" name="Shape 156"/>
        <p:cNvGrpSpPr/>
        <p:nvPr/>
      </p:nvGrpSpPr>
      <p:grpSpPr>
        <a:xfrm>
          <a:off x="0" y="0"/>
          <a:ext cx="0" cy="0"/>
          <a:chOff x="0" y="0"/>
          <a:chExt cx="0" cy="0"/>
        </a:xfrm>
      </p:grpSpPr>
      <p:sp>
        <p:nvSpPr>
          <p:cNvPr id="157" name="Google Shape;157;p8"/>
          <p:cNvSpPr/>
          <p:nvPr/>
        </p:nvSpPr>
        <p:spPr>
          <a:xfrm>
            <a:off x="57150" y="-3876675"/>
            <a:ext cx="9753600" cy="9753600"/>
          </a:xfrm>
          <a:prstGeom prst="ellipse">
            <a:avLst/>
          </a:prstGeom>
          <a:solidFill>
            <a:srgbClr val="00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8" name="Google Shape;158;p8"/>
          <p:cNvGrpSpPr/>
          <p:nvPr/>
        </p:nvGrpSpPr>
        <p:grpSpPr>
          <a:xfrm>
            <a:off x="17640300" y="7994854"/>
            <a:ext cx="596695" cy="2063546"/>
            <a:chOff x="17640300" y="7994855"/>
            <a:chExt cx="596695" cy="2063546"/>
          </a:xfrm>
        </p:grpSpPr>
        <p:pic>
          <p:nvPicPr>
            <p:cNvPr descr="preencoded.png" id="159" name="Google Shape;159;p8"/>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60" name="Google Shape;160;p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61" name="Google Shape;161;p8"/>
          <p:cNvPicPr preferRelativeResize="0"/>
          <p:nvPr/>
        </p:nvPicPr>
        <p:blipFill rotWithShape="1">
          <a:blip r:embed="rId4">
            <a:alphaModFix/>
          </a:blip>
          <a:srcRect b="0" l="0" r="0" t="0"/>
          <a:stretch/>
        </p:blipFill>
        <p:spPr>
          <a:xfrm>
            <a:off x="4629150" y="1304925"/>
            <a:ext cx="4000500" cy="7477125"/>
          </a:xfrm>
          <a:prstGeom prst="rect">
            <a:avLst/>
          </a:prstGeom>
          <a:noFill/>
          <a:ln>
            <a:noFill/>
          </a:ln>
        </p:spPr>
      </p:pic>
      <p:grpSp>
        <p:nvGrpSpPr>
          <p:cNvPr id="162" name="Google Shape;162;p8"/>
          <p:cNvGrpSpPr/>
          <p:nvPr/>
        </p:nvGrpSpPr>
        <p:grpSpPr>
          <a:xfrm>
            <a:off x="9810750" y="3629025"/>
            <a:ext cx="5463540" cy="2354580"/>
            <a:chOff x="9810750" y="3629025"/>
            <a:chExt cx="5463540" cy="2354580"/>
          </a:xfrm>
        </p:grpSpPr>
        <p:sp>
          <p:nvSpPr>
            <p:cNvPr id="163" name="Google Shape;163;p8"/>
            <p:cNvSpPr/>
            <p:nvPr/>
          </p:nvSpPr>
          <p:spPr>
            <a:xfrm>
              <a:off x="9810750" y="3629025"/>
              <a:ext cx="5463540" cy="13792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DRAGON TAMING TECHNIQUE</a:t>
              </a:r>
              <a:endParaRPr b="0" i="0" sz="3600" u="none" cap="none" strike="noStrike">
                <a:solidFill>
                  <a:schemeClr val="dk1"/>
                </a:solidFill>
                <a:latin typeface="Calibri"/>
                <a:ea typeface="Calibri"/>
                <a:cs typeface="Calibri"/>
                <a:sym typeface="Calibri"/>
              </a:endParaRPr>
            </a:p>
          </p:txBody>
        </p:sp>
        <p:sp>
          <p:nvSpPr>
            <p:cNvPr id="164" name="Google Shape;164;p8"/>
            <p:cNvSpPr/>
            <p:nvPr/>
          </p:nvSpPr>
          <p:spPr>
            <a:xfrm>
              <a:off x="9810750" y="5076825"/>
              <a:ext cx="5433060"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65" name="Google Shape;165;p8"/>
          <p:cNvGrpSpPr/>
          <p:nvPr/>
        </p:nvGrpSpPr>
        <p:grpSpPr>
          <a:xfrm>
            <a:off x="9810750" y="6200775"/>
            <a:ext cx="5463540" cy="2354580"/>
            <a:chOff x="9810750" y="6200775"/>
            <a:chExt cx="5463540" cy="2354580"/>
          </a:xfrm>
        </p:grpSpPr>
        <p:sp>
          <p:nvSpPr>
            <p:cNvPr id="166" name="Google Shape;166;p8"/>
            <p:cNvSpPr/>
            <p:nvPr/>
          </p:nvSpPr>
          <p:spPr>
            <a:xfrm>
              <a:off x="9810750" y="6200775"/>
              <a:ext cx="5463540" cy="13792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THE ART OF UNICORN SIGHTING</a:t>
              </a:r>
              <a:endParaRPr b="0" i="0" sz="3600" u="none" cap="none" strike="noStrike">
                <a:solidFill>
                  <a:schemeClr val="dk1"/>
                </a:solidFill>
                <a:latin typeface="Calibri"/>
                <a:ea typeface="Calibri"/>
                <a:cs typeface="Calibri"/>
                <a:sym typeface="Calibri"/>
              </a:endParaRPr>
            </a:p>
          </p:txBody>
        </p:sp>
        <p:sp>
          <p:nvSpPr>
            <p:cNvPr id="167" name="Google Shape;167;p8"/>
            <p:cNvSpPr/>
            <p:nvPr/>
          </p:nvSpPr>
          <p:spPr>
            <a:xfrm>
              <a:off x="9810750" y="7648575"/>
              <a:ext cx="5433060" cy="90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172" name="Shape 172"/>
        <p:cNvGrpSpPr/>
        <p:nvPr/>
      </p:nvGrpSpPr>
      <p:grpSpPr>
        <a:xfrm>
          <a:off x="0" y="0"/>
          <a:ext cx="0" cy="0"/>
          <a:chOff x="0" y="0"/>
          <a:chExt cx="0" cy="0"/>
        </a:xfrm>
      </p:grpSpPr>
      <p:sp>
        <p:nvSpPr>
          <p:cNvPr id="173" name="Google Shape;173;p9"/>
          <p:cNvSpPr/>
          <p:nvPr/>
        </p:nvSpPr>
        <p:spPr>
          <a:xfrm>
            <a:off x="1619250" y="552450"/>
            <a:ext cx="15059025" cy="2286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7042"/>
              </a:buClr>
              <a:buSzPts val="6000"/>
              <a:buFont typeface="Red Hat Display Black"/>
              <a:buNone/>
            </a:pPr>
            <a:r>
              <a:rPr b="1" i="0" lang="en-US" sz="6000" u="none" cap="none" strike="noStrike">
                <a:solidFill>
                  <a:srgbClr val="007042"/>
                </a:solidFill>
                <a:latin typeface="Red Hat Display Black"/>
                <a:ea typeface="Red Hat Display Black"/>
                <a:cs typeface="Red Hat Display Black"/>
                <a:sym typeface="Red Hat Display Black"/>
              </a:rPr>
              <a:t>THE MAGIC OF DRAGONS</a:t>
            </a:r>
            <a:br>
              <a:rPr b="1" i="0" lang="en-US" sz="6000" u="none" cap="none" strike="noStrike">
                <a:solidFill>
                  <a:srgbClr val="007042"/>
                </a:solidFill>
                <a:latin typeface="Red Hat Display Black"/>
                <a:ea typeface="Red Hat Display Black"/>
                <a:cs typeface="Red Hat Display Black"/>
                <a:sym typeface="Red Hat Display Black"/>
              </a:rPr>
            </a:br>
            <a:r>
              <a:rPr b="1" i="0" lang="en-US" sz="6000" u="none" cap="none" strike="noStrike">
                <a:solidFill>
                  <a:srgbClr val="000000"/>
                </a:solidFill>
                <a:latin typeface="Red Hat Display Black"/>
                <a:ea typeface="Red Hat Display Black"/>
                <a:cs typeface="Red Hat Display Black"/>
                <a:sym typeface="Red Hat Display Black"/>
              </a:rPr>
              <a:t> A RESEARCH</a:t>
            </a:r>
            <a:endParaRPr b="0" i="0" sz="6000" u="none" cap="none" strike="noStrike">
              <a:solidFill>
                <a:schemeClr val="dk1"/>
              </a:solidFill>
              <a:latin typeface="Calibri"/>
              <a:ea typeface="Calibri"/>
              <a:cs typeface="Calibri"/>
              <a:sym typeface="Calibri"/>
            </a:endParaRPr>
          </a:p>
        </p:txBody>
      </p:sp>
      <p:grpSp>
        <p:nvGrpSpPr>
          <p:cNvPr id="174" name="Google Shape;174;p9"/>
          <p:cNvGrpSpPr/>
          <p:nvPr/>
        </p:nvGrpSpPr>
        <p:grpSpPr>
          <a:xfrm>
            <a:off x="10763248" y="3019425"/>
            <a:ext cx="4981577" cy="5819775"/>
            <a:chOff x="10763248" y="3019425"/>
            <a:chExt cx="4981577" cy="5819775"/>
          </a:xfrm>
        </p:grpSpPr>
        <p:pic>
          <p:nvPicPr>
            <p:cNvPr descr="preencoded.png" id="175" name="Google Shape;175;p9"/>
            <p:cNvPicPr preferRelativeResize="0"/>
            <p:nvPr/>
          </p:nvPicPr>
          <p:blipFill rotWithShape="1">
            <a:blip r:embed="rId3">
              <a:alphaModFix/>
            </a:blip>
            <a:srcRect b="0" l="0" r="0" t="0"/>
            <a:stretch/>
          </p:blipFill>
          <p:spPr>
            <a:xfrm>
              <a:off x="10763250" y="3857625"/>
              <a:ext cx="4981575" cy="4981575"/>
            </a:xfrm>
            <a:prstGeom prst="rect">
              <a:avLst/>
            </a:prstGeom>
            <a:noFill/>
            <a:ln>
              <a:noFill/>
            </a:ln>
          </p:spPr>
        </p:pic>
        <p:pic>
          <p:nvPicPr>
            <p:cNvPr descr="preencoded.png" id="176" name="Google Shape;176;p9"/>
            <p:cNvPicPr preferRelativeResize="0"/>
            <p:nvPr/>
          </p:nvPicPr>
          <p:blipFill rotWithShape="1">
            <a:blip r:embed="rId4">
              <a:alphaModFix/>
            </a:blip>
            <a:srcRect b="0" l="0" r="0" t="0"/>
            <a:stretch/>
          </p:blipFill>
          <p:spPr>
            <a:xfrm>
              <a:off x="10763248" y="3857625"/>
              <a:ext cx="4981577" cy="4981575"/>
            </a:xfrm>
            <a:prstGeom prst="rect">
              <a:avLst/>
            </a:prstGeom>
            <a:noFill/>
            <a:ln>
              <a:noFill/>
            </a:ln>
          </p:spPr>
        </p:pic>
        <p:sp>
          <p:nvSpPr>
            <p:cNvPr id="177" name="Google Shape;177;p9"/>
            <p:cNvSpPr/>
            <p:nvPr/>
          </p:nvSpPr>
          <p:spPr>
            <a:xfrm>
              <a:off x="11820525" y="4905375"/>
              <a:ext cx="2876550" cy="2876550"/>
            </a:xfrm>
            <a:prstGeom prst="ellipse">
              <a:avLst/>
            </a:prstGeom>
            <a:solidFill>
              <a:srgbClr val="62AB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8" name="Google Shape;178;p9"/>
            <p:cNvPicPr preferRelativeResize="0"/>
            <p:nvPr/>
          </p:nvPicPr>
          <p:blipFill rotWithShape="1">
            <a:blip r:embed="rId5">
              <a:alphaModFix/>
            </a:blip>
            <a:srcRect b="0" l="0" r="0" t="0"/>
            <a:stretch/>
          </p:blipFill>
          <p:spPr>
            <a:xfrm>
              <a:off x="12753975" y="5367338"/>
              <a:ext cx="1009650" cy="1114425"/>
            </a:xfrm>
            <a:prstGeom prst="rect">
              <a:avLst/>
            </a:prstGeom>
            <a:noFill/>
            <a:ln>
              <a:noFill/>
            </a:ln>
          </p:spPr>
        </p:pic>
        <p:sp>
          <p:nvSpPr>
            <p:cNvPr id="179" name="Google Shape;179;p9"/>
            <p:cNvSpPr/>
            <p:nvPr/>
          </p:nvSpPr>
          <p:spPr>
            <a:xfrm>
              <a:off x="11169015" y="3019425"/>
              <a:ext cx="4170045"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DRAGON TAMING</a:t>
              </a:r>
              <a:endParaRPr b="0" i="0" sz="3600" u="none" cap="none" strike="noStrike">
                <a:solidFill>
                  <a:schemeClr val="dk1"/>
                </a:solidFill>
                <a:latin typeface="Calibri"/>
                <a:ea typeface="Calibri"/>
                <a:cs typeface="Calibri"/>
                <a:sym typeface="Calibri"/>
              </a:endParaRPr>
            </a:p>
          </p:txBody>
        </p:sp>
        <p:sp>
          <p:nvSpPr>
            <p:cNvPr id="180" name="Google Shape;180;p9"/>
            <p:cNvSpPr/>
            <p:nvPr/>
          </p:nvSpPr>
          <p:spPr>
            <a:xfrm>
              <a:off x="11889105" y="6681788"/>
              <a:ext cx="2739390" cy="769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Red Hat Display Black"/>
                <a:buNone/>
              </a:pPr>
              <a:r>
                <a:rPr b="1" i="0" lang="en-US" sz="3600" u="none" cap="none" strike="noStrike">
                  <a:solidFill>
                    <a:srgbClr val="FFFFFF"/>
                  </a:solidFill>
                  <a:latin typeface="Red Hat Display Black"/>
                  <a:ea typeface="Red Hat Display Black"/>
                  <a:cs typeface="Red Hat Display Black"/>
                  <a:sym typeface="Red Hat Display Black"/>
                </a:rPr>
                <a:t>UNICORN </a:t>
              </a:r>
              <a:endParaRPr b="0" i="0" sz="3600" u="none" cap="none" strike="noStrike">
                <a:solidFill>
                  <a:schemeClr val="dk1"/>
                </a:solidFill>
                <a:latin typeface="Calibri"/>
                <a:ea typeface="Calibri"/>
                <a:cs typeface="Calibri"/>
                <a:sym typeface="Calibri"/>
              </a:endParaRPr>
            </a:p>
          </p:txBody>
        </p:sp>
      </p:grpSp>
      <p:grpSp>
        <p:nvGrpSpPr>
          <p:cNvPr id="181" name="Google Shape;181;p9"/>
          <p:cNvGrpSpPr/>
          <p:nvPr/>
        </p:nvGrpSpPr>
        <p:grpSpPr>
          <a:xfrm>
            <a:off x="17640300" y="7994854"/>
            <a:ext cx="596695" cy="2063546"/>
            <a:chOff x="17640300" y="7994855"/>
            <a:chExt cx="596695" cy="2063546"/>
          </a:xfrm>
        </p:grpSpPr>
        <p:pic>
          <p:nvPicPr>
            <p:cNvPr descr="preencoded.png" id="182" name="Google Shape;182;p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83" name="Google Shape;183;p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7042"/>
                </a:buClr>
                <a:buSzPts val="2710"/>
                <a:buFont typeface="Inter"/>
                <a:buNone/>
              </a:pPr>
              <a:r>
                <a:rPr b="1" i="0" lang="en-US" sz="2710" u="none" cap="none" strike="noStrike">
                  <a:solidFill>
                    <a:srgbClr val="007042"/>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84" name="Google Shape;184;p9"/>
          <p:cNvGrpSpPr/>
          <p:nvPr/>
        </p:nvGrpSpPr>
        <p:grpSpPr>
          <a:xfrm>
            <a:off x="2362200" y="3238500"/>
            <a:ext cx="2806065" cy="2468880"/>
            <a:chOff x="2362200" y="3238500"/>
            <a:chExt cx="2806065" cy="2468880"/>
          </a:xfrm>
        </p:grpSpPr>
        <p:sp>
          <p:nvSpPr>
            <p:cNvPr id="185" name="Google Shape;185;p9"/>
            <p:cNvSpPr/>
            <p:nvPr/>
          </p:nvSpPr>
          <p:spPr>
            <a:xfrm>
              <a:off x="2362200" y="3238500"/>
              <a:ext cx="2806065"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ARCHERY</a:t>
              </a:r>
              <a:endParaRPr b="0" i="0" sz="3600" u="none" cap="none" strike="noStrike">
                <a:solidFill>
                  <a:schemeClr val="dk1"/>
                </a:solidFill>
                <a:latin typeface="Calibri"/>
                <a:ea typeface="Calibri"/>
                <a:cs typeface="Calibri"/>
                <a:sym typeface="Calibri"/>
              </a:endParaRPr>
            </a:p>
          </p:txBody>
        </p:sp>
        <p:sp>
          <p:nvSpPr>
            <p:cNvPr id="186" name="Google Shape;186;p9"/>
            <p:cNvSpPr/>
            <p:nvPr/>
          </p:nvSpPr>
          <p:spPr>
            <a:xfrm>
              <a:off x="2362200" y="4000500"/>
              <a:ext cx="2775585" cy="1706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187" name="Google Shape;187;p9"/>
          <p:cNvGrpSpPr/>
          <p:nvPr/>
        </p:nvGrpSpPr>
        <p:grpSpPr>
          <a:xfrm>
            <a:off x="6276975" y="6410325"/>
            <a:ext cx="2806065" cy="2468880"/>
            <a:chOff x="6276975" y="6410325"/>
            <a:chExt cx="2806065" cy="2468880"/>
          </a:xfrm>
        </p:grpSpPr>
        <p:sp>
          <p:nvSpPr>
            <p:cNvPr id="188" name="Google Shape;188;p9"/>
            <p:cNvSpPr/>
            <p:nvPr/>
          </p:nvSpPr>
          <p:spPr>
            <a:xfrm>
              <a:off x="6276975" y="6410325"/>
              <a:ext cx="2806065"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UNICORN</a:t>
              </a:r>
              <a:endParaRPr b="0" i="0" sz="3600" u="none" cap="none" strike="noStrike">
                <a:solidFill>
                  <a:schemeClr val="dk1"/>
                </a:solidFill>
                <a:latin typeface="Calibri"/>
                <a:ea typeface="Calibri"/>
                <a:cs typeface="Calibri"/>
                <a:sym typeface="Calibri"/>
              </a:endParaRPr>
            </a:p>
          </p:txBody>
        </p:sp>
        <p:sp>
          <p:nvSpPr>
            <p:cNvPr id="189" name="Google Shape;189;p9"/>
            <p:cNvSpPr/>
            <p:nvPr/>
          </p:nvSpPr>
          <p:spPr>
            <a:xfrm>
              <a:off x="6276975" y="7172325"/>
              <a:ext cx="2775585" cy="1706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190" name="Google Shape;190;p9"/>
          <p:cNvGrpSpPr/>
          <p:nvPr/>
        </p:nvGrpSpPr>
        <p:grpSpPr>
          <a:xfrm>
            <a:off x="6276975" y="3238500"/>
            <a:ext cx="2806065" cy="2468880"/>
            <a:chOff x="6276975" y="3238500"/>
            <a:chExt cx="2806065" cy="2468880"/>
          </a:xfrm>
        </p:grpSpPr>
        <p:sp>
          <p:nvSpPr>
            <p:cNvPr id="191" name="Google Shape;191;p9"/>
            <p:cNvSpPr/>
            <p:nvPr/>
          </p:nvSpPr>
          <p:spPr>
            <a:xfrm>
              <a:off x="6276975" y="3238500"/>
              <a:ext cx="2806065"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MUSIC</a:t>
              </a:r>
              <a:endParaRPr b="0" i="0" sz="3600" u="none" cap="none" strike="noStrike">
                <a:solidFill>
                  <a:schemeClr val="dk1"/>
                </a:solidFill>
                <a:latin typeface="Calibri"/>
                <a:ea typeface="Calibri"/>
                <a:cs typeface="Calibri"/>
                <a:sym typeface="Calibri"/>
              </a:endParaRPr>
            </a:p>
          </p:txBody>
        </p:sp>
        <p:sp>
          <p:nvSpPr>
            <p:cNvPr id="192" name="Google Shape;192;p9"/>
            <p:cNvSpPr/>
            <p:nvPr/>
          </p:nvSpPr>
          <p:spPr>
            <a:xfrm>
              <a:off x="6276975" y="4000500"/>
              <a:ext cx="2775585" cy="1706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Music of the Elves": Immerse yourself in the enchanting music.</a:t>
              </a:r>
              <a:endParaRPr b="0" i="0" sz="2400" u="none" cap="none" strike="noStrike">
                <a:solidFill>
                  <a:schemeClr val="dk1"/>
                </a:solidFill>
                <a:latin typeface="Calibri"/>
                <a:ea typeface="Calibri"/>
                <a:cs typeface="Calibri"/>
                <a:sym typeface="Calibri"/>
              </a:endParaRPr>
            </a:p>
          </p:txBody>
        </p:sp>
      </p:grpSp>
      <p:grpSp>
        <p:nvGrpSpPr>
          <p:cNvPr id="193" name="Google Shape;193;p9"/>
          <p:cNvGrpSpPr/>
          <p:nvPr/>
        </p:nvGrpSpPr>
        <p:grpSpPr>
          <a:xfrm>
            <a:off x="2362200" y="6410325"/>
            <a:ext cx="2806065" cy="2468880"/>
            <a:chOff x="2362200" y="6410325"/>
            <a:chExt cx="2806065" cy="2468880"/>
          </a:xfrm>
        </p:grpSpPr>
        <p:sp>
          <p:nvSpPr>
            <p:cNvPr id="194" name="Google Shape;194;p9"/>
            <p:cNvSpPr/>
            <p:nvPr/>
          </p:nvSpPr>
          <p:spPr>
            <a:xfrm>
              <a:off x="2362200" y="6410325"/>
              <a:ext cx="2806065" cy="769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Red Hat Display Black"/>
                <a:buNone/>
              </a:pPr>
              <a:r>
                <a:rPr b="1" i="0" lang="en-US" sz="3600" u="none" cap="none" strike="noStrike">
                  <a:solidFill>
                    <a:srgbClr val="0E0E0E"/>
                  </a:solidFill>
                  <a:latin typeface="Red Hat Display Black"/>
                  <a:ea typeface="Red Hat Display Black"/>
                  <a:cs typeface="Red Hat Display Black"/>
                  <a:sym typeface="Red Hat Display Black"/>
                </a:rPr>
                <a:t>LIFE</a:t>
              </a:r>
              <a:endParaRPr b="0" i="0" sz="3600" u="none" cap="none" strike="noStrike">
                <a:solidFill>
                  <a:schemeClr val="dk1"/>
                </a:solidFill>
                <a:latin typeface="Calibri"/>
                <a:ea typeface="Calibri"/>
                <a:cs typeface="Calibri"/>
                <a:sym typeface="Calibri"/>
              </a:endParaRPr>
            </a:p>
          </p:txBody>
        </p:sp>
        <p:sp>
          <p:nvSpPr>
            <p:cNvPr id="195" name="Google Shape;195;p9"/>
            <p:cNvSpPr/>
            <p:nvPr/>
          </p:nvSpPr>
          <p:spPr>
            <a:xfrm>
              <a:off x="2362200" y="7172325"/>
              <a:ext cx="2775585" cy="1706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Red Hat Display"/>
                <a:buNone/>
              </a:pPr>
              <a:r>
                <a:rPr b="0" i="0" lang="en-US" sz="2400" u="none" cap="none" strike="noStrike">
                  <a:solidFill>
                    <a:srgbClr val="0E0E0E"/>
                  </a:solidFill>
                  <a:latin typeface="Red Hat Display"/>
                  <a:ea typeface="Red Hat Display"/>
                  <a:cs typeface="Red Hat Display"/>
                  <a:sym typeface="Red Hat Display"/>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2026-06-13T13:26:53Z</dcterms:created>
  <dc:creator>PptxGenJS</dc:creator>
</cp:coreProperties>
</file>