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Lst>
  <p:sldSz cy="13716000" cx="24387025"/>
  <p:notesSz cx="13716000" cy="24387025"/>
  <p:embeddedFontLst>
    <p:embeddedFont>
      <p:font typeface="Red Hat Display Black"/>
      <p:bold r:id="rId30"/>
      <p:boldItalic r:id="rId31"/>
    </p:embeddedFont>
    <p:embeddedFont>
      <p:font typeface="Lato"/>
      <p:regular r:id="rId32"/>
      <p:bold r:id="rId33"/>
      <p:italic r:id="rId34"/>
      <p:boldItalic r:id="rId35"/>
    </p:embeddedFont>
    <p:embeddedFont>
      <p:font typeface="Montserrat"/>
      <p:regular r:id="rId36"/>
      <p:bold r:id="rId37"/>
      <p:italic r:id="rId38"/>
      <p:boldItalic r:id="rId39"/>
    </p:embeddedFont>
    <p:embeddedFont>
      <p:font typeface="Inter"/>
      <p:regular r:id="rId40"/>
      <p:bold r:id="rId41"/>
    </p:embeddedFont>
    <p:embeddedFont>
      <p:font typeface="Red Hat Display"/>
      <p:bold r:id="rId42"/>
      <p:boldItalic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4" roundtripDataSignature="AMtx7mgmIuxYF2IJDAoju3N1aBICPK4uO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Inter-regular.fntdata"/><Relationship Id="rId20" Type="http://schemas.openxmlformats.org/officeDocument/2006/relationships/slide" Target="slides/slide16.xml"/><Relationship Id="rId42" Type="http://schemas.openxmlformats.org/officeDocument/2006/relationships/font" Target="fonts/RedHatDisplay-bold.fntdata"/><Relationship Id="rId41" Type="http://schemas.openxmlformats.org/officeDocument/2006/relationships/font" Target="fonts/Inter-bold.fntdata"/><Relationship Id="rId22" Type="http://schemas.openxmlformats.org/officeDocument/2006/relationships/slide" Target="slides/slide18.xml"/><Relationship Id="rId44" Type="http://customschemas.google.com/relationships/presentationmetadata" Target="metadata"/><Relationship Id="rId21" Type="http://schemas.openxmlformats.org/officeDocument/2006/relationships/slide" Target="slides/slide17.xml"/><Relationship Id="rId43" Type="http://schemas.openxmlformats.org/officeDocument/2006/relationships/font" Target="fonts/RedHatDisplay-boldItalic.fntdata"/><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RedHatDisplayBlack-boldItalic.fntdata"/><Relationship Id="rId30" Type="http://schemas.openxmlformats.org/officeDocument/2006/relationships/font" Target="fonts/RedHatDisplayBlack-bold.fntdata"/><Relationship Id="rId11" Type="http://schemas.openxmlformats.org/officeDocument/2006/relationships/slide" Target="slides/slide7.xml"/><Relationship Id="rId33" Type="http://schemas.openxmlformats.org/officeDocument/2006/relationships/font" Target="fonts/Lato-bold.fntdata"/><Relationship Id="rId10" Type="http://schemas.openxmlformats.org/officeDocument/2006/relationships/slide" Target="slides/slide6.xml"/><Relationship Id="rId32" Type="http://schemas.openxmlformats.org/officeDocument/2006/relationships/font" Target="fonts/Lato-regular.fntdata"/><Relationship Id="rId13" Type="http://schemas.openxmlformats.org/officeDocument/2006/relationships/slide" Target="slides/slide9.xml"/><Relationship Id="rId35" Type="http://schemas.openxmlformats.org/officeDocument/2006/relationships/font" Target="fonts/Lato-boldItalic.fntdata"/><Relationship Id="rId12" Type="http://schemas.openxmlformats.org/officeDocument/2006/relationships/slide" Target="slides/slide8.xml"/><Relationship Id="rId34" Type="http://schemas.openxmlformats.org/officeDocument/2006/relationships/font" Target="fonts/Lato-italic.fntdata"/><Relationship Id="rId15" Type="http://schemas.openxmlformats.org/officeDocument/2006/relationships/slide" Target="slides/slide11.xml"/><Relationship Id="rId37" Type="http://schemas.openxmlformats.org/officeDocument/2006/relationships/font" Target="fonts/Montserrat-bold.fntdata"/><Relationship Id="rId14" Type="http://schemas.openxmlformats.org/officeDocument/2006/relationships/slide" Target="slides/slide10.xml"/><Relationship Id="rId36" Type="http://schemas.openxmlformats.org/officeDocument/2006/relationships/font" Target="fonts/Montserrat-regular.fntdata"/><Relationship Id="rId17" Type="http://schemas.openxmlformats.org/officeDocument/2006/relationships/slide" Target="slides/slide13.xml"/><Relationship Id="rId39" Type="http://schemas.openxmlformats.org/officeDocument/2006/relationships/font" Target="fonts/Montserrat-boldItalic.fntdata"/><Relationship Id="rId16" Type="http://schemas.openxmlformats.org/officeDocument/2006/relationships/slide" Target="slides/slide12.xml"/><Relationship Id="rId38" Type="http://schemas.openxmlformats.org/officeDocument/2006/relationships/font" Target="fonts/Montserrat-italic.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c43d77b96f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c43d77b96f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c43d77b96f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2c43d77b96f_0_1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1" name="Google Shape;201;g2c43d77b96f_0_1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2" name="Google Shape;202;g2c43d77b96f_0_17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2c43d77b96f_0_2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5" name="Google Shape;225;g2c43d77b96f_0_2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6" name="Google Shape;226;g2c43d77b96f_0_20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2c43d77b96f_0_2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0" name="Google Shape;290;g2c43d77b96f_0_26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1" name="Google Shape;291;g2c43d77b96f_0_26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2c43d77b96f_0_2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5" name="Google Shape;315;g2c43d77b96f_0_2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6" name="Google Shape;316;g2c43d77b96f_0_29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2c43d77b96f_0_3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8" name="Google Shape;328;g2c43d77b96f_0_3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9" name="Google Shape;329;g2c43d77b96f_0_30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2c43d77b96f_0_3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6" name="Google Shape;356;g2c43d77b96f_0_3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7" name="Google Shape;357;g2c43d77b96f_0_3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2c43d77b96f_0_3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2" name="Google Shape;422;g2c43d77b96f_0_3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3" name="Google Shape;423;g2c43d77b96f_0_39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2c43d77b96f_0_4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7" name="Google Shape;437;g2c43d77b96f_0_4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8" name="Google Shape;438;g2c43d77b96f_0_40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2c43d77b96f_0_4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3" name="Google Shape;453;g2c43d77b96f_0_4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4" name="Google Shape;454;g2c43d77b96f_0_4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2c43d77b96f_0_4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9" name="Google Shape;469;g2c43d77b96f_0_4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0" name="Google Shape;470;g2c43d77b96f_0_4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 name="Shape 24"/>
        <p:cNvGrpSpPr/>
        <p:nvPr/>
      </p:nvGrpSpPr>
      <p:grpSpPr>
        <a:xfrm>
          <a:off x="0" y="0"/>
          <a:ext cx="0" cy="0"/>
          <a:chOff x="0" y="0"/>
          <a:chExt cx="0" cy="0"/>
        </a:xfrm>
      </p:grpSpPr>
      <p:sp>
        <p:nvSpPr>
          <p:cNvPr id="25" name="Google Shape;25;g2c43d77b96f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 name="Google Shape;26;g2c43d77b96f_0_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 name="Google Shape;27;g2c43d77b96f_0_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2c43d77b96f_0_4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8" name="Google Shape;478;g2c43d77b96f_0_4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9" name="Google Shape;479;g2c43d77b96f_0_44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2c43d77b96f_0_4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2" name="Google Shape;512;g2c43d77b96f_0_4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3" name="Google Shape;513;g2c43d77b96f_0_47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g2c43d77b96f_0_4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3" name="Google Shape;533;g2c43d77b96f_0_4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4" name="Google Shape;534;g2c43d77b96f_0_49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g2c43d77b96f_0_5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9" name="Google Shape;569;g2c43d77b96f_0_5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0" name="Google Shape;570;g2c43d77b96f_0_5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g2c43d77b96f_0_5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6" name="Google Shape;596;g2c43d77b96f_0_5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7" name="Google Shape;597;g2c43d77b96f_0_5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g2c43d77b96f_0_6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9" name="Google Shape;659;g2c43d77b96f_0_6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0" name="Google Shape;660;g2c43d77b96f_0_6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 name="Shape 35"/>
        <p:cNvGrpSpPr/>
        <p:nvPr/>
      </p:nvGrpSpPr>
      <p:grpSpPr>
        <a:xfrm>
          <a:off x="0" y="0"/>
          <a:ext cx="0" cy="0"/>
          <a:chOff x="0" y="0"/>
          <a:chExt cx="0" cy="0"/>
        </a:xfrm>
      </p:grpSpPr>
      <p:sp>
        <p:nvSpPr>
          <p:cNvPr id="36" name="Google Shape;36;g2c43d77b96f_0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 name="Google Shape;37;g2c43d77b96f_0_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 name="Google Shape;38;g2c43d77b96f_0_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2c43d77b96f_0_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 name="Google Shape;89;g2c43d77b96f_0_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 name="Google Shape;90;g2c43d77b96f_0_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2c43d77b96f_0_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 name="Google Shape;99;g2c43d77b96f_0_8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0" name="Google Shape;100;g2c43d77b96f_0_8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2c43d77b96f_0_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 name="Google Shape;117;g2c43d77b96f_0_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 name="Google Shape;118;g2c43d77b96f_0_9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2c43d77b96f_0_1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2" name="Google Shape;142;g2c43d77b96f_0_1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3" name="Google Shape;143;g2c43d77b96f_0_1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2c43d77b96f_0_1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 name="Google Shape;153;g2c43d77b96f_0_1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4" name="Google Shape;154;g2c43d77b96f_0_13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2c43d77b96f_0_1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8" name="Google Shape;168;g2c43d77b96f_0_1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9" name="Google Shape;169;g2c43d77b96f_0_1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13.png"/><Relationship Id="rId6" Type="http://schemas.openxmlformats.org/officeDocument/2006/relationships/image" Target="../media/image4.png"/><Relationship Id="rId7"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png"/><Relationship Id="rId4" Type="http://schemas.openxmlformats.org/officeDocument/2006/relationships/image" Target="../media/image43.png"/><Relationship Id="rId5" Type="http://schemas.openxmlformats.org/officeDocument/2006/relationships/image" Target="../media/image28.png"/><Relationship Id="rId6"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png"/><Relationship Id="rId4" Type="http://schemas.openxmlformats.org/officeDocument/2006/relationships/image" Target="../media/image40.png"/><Relationship Id="rId10" Type="http://schemas.openxmlformats.org/officeDocument/2006/relationships/image" Target="../media/image52.png"/><Relationship Id="rId9" Type="http://schemas.openxmlformats.org/officeDocument/2006/relationships/image" Target="../media/image47.png"/><Relationship Id="rId5" Type="http://schemas.openxmlformats.org/officeDocument/2006/relationships/image" Target="../media/image38.png"/><Relationship Id="rId6" Type="http://schemas.openxmlformats.org/officeDocument/2006/relationships/image" Target="../media/image25.png"/><Relationship Id="rId7" Type="http://schemas.openxmlformats.org/officeDocument/2006/relationships/image" Target="../media/image35.png"/><Relationship Id="rId8" Type="http://schemas.openxmlformats.org/officeDocument/2006/relationships/image" Target="../media/image7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png"/><Relationship Id="rId4" Type="http://schemas.openxmlformats.org/officeDocument/2006/relationships/image" Target="../media/image88.png"/><Relationship Id="rId5" Type="http://schemas.openxmlformats.org/officeDocument/2006/relationships/image" Target="../media/image54.png"/><Relationship Id="rId6" Type="http://schemas.openxmlformats.org/officeDocument/2006/relationships/image" Target="../media/image7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png"/></Relationships>
</file>

<file path=ppt/slides/_rels/slide15.xml.rels><?xml version="1.0" encoding="UTF-8" standalone="yes"?><Relationships xmlns="http://schemas.openxmlformats.org/package/2006/relationships"><Relationship Id="rId20" Type="http://schemas.openxmlformats.org/officeDocument/2006/relationships/image" Target="../media/image56.png"/><Relationship Id="rId22" Type="http://schemas.openxmlformats.org/officeDocument/2006/relationships/image" Target="../media/image70.png"/><Relationship Id="rId21" Type="http://schemas.openxmlformats.org/officeDocument/2006/relationships/image" Target="../media/image65.png"/><Relationship Id="rId24" Type="http://schemas.openxmlformats.org/officeDocument/2006/relationships/image" Target="../media/image75.png"/><Relationship Id="rId23" Type="http://schemas.openxmlformats.org/officeDocument/2006/relationships/image" Target="../media/image82.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png"/><Relationship Id="rId4" Type="http://schemas.openxmlformats.org/officeDocument/2006/relationships/image" Target="../media/image46.png"/><Relationship Id="rId9" Type="http://schemas.openxmlformats.org/officeDocument/2006/relationships/image" Target="../media/image64.png"/><Relationship Id="rId26" Type="http://schemas.openxmlformats.org/officeDocument/2006/relationships/image" Target="../media/image66.png"/><Relationship Id="rId25" Type="http://schemas.openxmlformats.org/officeDocument/2006/relationships/image" Target="../media/image74.png"/><Relationship Id="rId27" Type="http://schemas.openxmlformats.org/officeDocument/2006/relationships/image" Target="../media/image98.png"/><Relationship Id="rId5" Type="http://schemas.openxmlformats.org/officeDocument/2006/relationships/image" Target="../media/image60.png"/><Relationship Id="rId6" Type="http://schemas.openxmlformats.org/officeDocument/2006/relationships/image" Target="../media/image58.png"/><Relationship Id="rId7" Type="http://schemas.openxmlformats.org/officeDocument/2006/relationships/image" Target="../media/image49.png"/><Relationship Id="rId8" Type="http://schemas.openxmlformats.org/officeDocument/2006/relationships/image" Target="../media/image50.png"/><Relationship Id="rId11" Type="http://schemas.openxmlformats.org/officeDocument/2006/relationships/image" Target="../media/image67.png"/><Relationship Id="rId10" Type="http://schemas.openxmlformats.org/officeDocument/2006/relationships/image" Target="../media/image69.png"/><Relationship Id="rId13" Type="http://schemas.openxmlformats.org/officeDocument/2006/relationships/image" Target="../media/image57.png"/><Relationship Id="rId12" Type="http://schemas.openxmlformats.org/officeDocument/2006/relationships/image" Target="../media/image68.png"/><Relationship Id="rId15" Type="http://schemas.openxmlformats.org/officeDocument/2006/relationships/image" Target="../media/image93.png"/><Relationship Id="rId14" Type="http://schemas.openxmlformats.org/officeDocument/2006/relationships/image" Target="../media/image83.png"/><Relationship Id="rId17" Type="http://schemas.openxmlformats.org/officeDocument/2006/relationships/image" Target="../media/image73.png"/><Relationship Id="rId16" Type="http://schemas.openxmlformats.org/officeDocument/2006/relationships/image" Target="../media/image59.png"/><Relationship Id="rId19" Type="http://schemas.openxmlformats.org/officeDocument/2006/relationships/image" Target="../media/image62.png"/><Relationship Id="rId18" Type="http://schemas.openxmlformats.org/officeDocument/2006/relationships/image" Target="../media/image6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png"/><Relationship Id="rId4" Type="http://schemas.openxmlformats.org/officeDocument/2006/relationships/image" Target="../media/image95.png"/><Relationship Id="rId5" Type="http://schemas.openxmlformats.org/officeDocument/2006/relationships/image" Target="../media/image7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png"/><Relationship Id="rId4" Type="http://schemas.openxmlformats.org/officeDocument/2006/relationships/image" Target="../media/image119.png"/><Relationship Id="rId5" Type="http://schemas.openxmlformats.org/officeDocument/2006/relationships/image" Target="../media/image8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png"/><Relationship Id="rId4" Type="http://schemas.openxmlformats.org/officeDocument/2006/relationships/image" Target="../media/image122.png"/><Relationship Id="rId5" Type="http://schemas.openxmlformats.org/officeDocument/2006/relationships/image" Target="../media/image9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23.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png"/><Relationship Id="rId4" Type="http://schemas.openxmlformats.org/officeDocument/2006/relationships/image" Target="../media/image89.png"/><Relationship Id="rId5" Type="http://schemas.openxmlformats.org/officeDocument/2006/relationships/image" Target="../media/image10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png"/><Relationship Id="rId4" Type="http://schemas.openxmlformats.org/officeDocument/2006/relationships/image" Target="../media/image8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png"/><Relationship Id="rId4" Type="http://schemas.openxmlformats.org/officeDocument/2006/relationships/image" Target="../media/image91.png"/><Relationship Id="rId5" Type="http://schemas.openxmlformats.org/officeDocument/2006/relationships/image" Target="../media/image112.png"/><Relationship Id="rId6" Type="http://schemas.openxmlformats.org/officeDocument/2006/relationships/image" Target="../media/image121.png"/><Relationship Id="rId7" Type="http://schemas.openxmlformats.org/officeDocument/2006/relationships/image" Target="../media/image92.png"/><Relationship Id="rId8" Type="http://schemas.openxmlformats.org/officeDocument/2006/relationships/image" Target="../media/image1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png"/><Relationship Id="rId4" Type="http://schemas.openxmlformats.org/officeDocument/2006/relationships/image" Target="../media/image94.png"/><Relationship Id="rId5" Type="http://schemas.openxmlformats.org/officeDocument/2006/relationships/image" Target="../media/image108.png"/><Relationship Id="rId6" Type="http://schemas.openxmlformats.org/officeDocument/2006/relationships/image" Target="../media/image1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png"/><Relationship Id="rId4" Type="http://schemas.openxmlformats.org/officeDocument/2006/relationships/image" Target="../media/image116.png"/><Relationship Id="rId9" Type="http://schemas.openxmlformats.org/officeDocument/2006/relationships/image" Target="../media/image101.png"/><Relationship Id="rId5" Type="http://schemas.openxmlformats.org/officeDocument/2006/relationships/image" Target="../media/image96.png"/><Relationship Id="rId6" Type="http://schemas.openxmlformats.org/officeDocument/2006/relationships/image" Target="../media/image97.png"/><Relationship Id="rId7" Type="http://schemas.openxmlformats.org/officeDocument/2006/relationships/image" Target="../media/image100.png"/><Relationship Id="rId8" Type="http://schemas.openxmlformats.org/officeDocument/2006/relationships/image" Target="../media/image105.png"/><Relationship Id="rId11" Type="http://schemas.openxmlformats.org/officeDocument/2006/relationships/image" Target="../media/image110.png"/><Relationship Id="rId10" Type="http://schemas.openxmlformats.org/officeDocument/2006/relationships/image" Target="../media/image103.png"/><Relationship Id="rId13" Type="http://schemas.openxmlformats.org/officeDocument/2006/relationships/image" Target="../media/image115.png"/><Relationship Id="rId12" Type="http://schemas.openxmlformats.org/officeDocument/2006/relationships/image" Target="../media/image117.png"/><Relationship Id="rId15" Type="http://schemas.openxmlformats.org/officeDocument/2006/relationships/image" Target="../media/image109.png"/><Relationship Id="rId14" Type="http://schemas.openxmlformats.org/officeDocument/2006/relationships/image" Target="../media/image106.png"/><Relationship Id="rId17" Type="http://schemas.openxmlformats.org/officeDocument/2006/relationships/image" Target="../media/image107.png"/><Relationship Id="rId16" Type="http://schemas.openxmlformats.org/officeDocument/2006/relationships/image" Target="../media/image111.png"/><Relationship Id="rId18" Type="http://schemas.openxmlformats.org/officeDocument/2006/relationships/hyperlink" Target="https://eatemp.com/powerpoint-org-chart-template/"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26.png"/><Relationship Id="rId4" Type="http://schemas.openxmlformats.org/officeDocument/2006/relationships/hyperlink" Target="https://unsplash.com/" TargetMode="External"/><Relationship Id="rId5" Type="http://schemas.openxmlformats.org/officeDocument/2006/relationships/image" Target="../media/image1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35.png"/><Relationship Id="rId5"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23.png"/><Relationship Id="rId6" Type="http://schemas.openxmlformats.org/officeDocument/2006/relationships/image" Target="../media/image2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14.png"/><Relationship Id="rId5" Type="http://schemas.openxmlformats.org/officeDocument/2006/relationships/image" Target="../media/image20.png"/><Relationship Id="rId6" Type="http://schemas.openxmlformats.org/officeDocument/2006/relationships/image" Target="../media/image2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png"/><Relationship Id="rId4" Type="http://schemas.openxmlformats.org/officeDocument/2006/relationships/image" Target="../media/image4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8.png"/><Relationship Id="rId4" Type="http://schemas.openxmlformats.org/officeDocument/2006/relationships/image" Target="../media/image63.png"/><Relationship Id="rId5" Type="http://schemas.openxmlformats.org/officeDocument/2006/relationships/image" Target="../media/image53.png"/><Relationship Id="rId6"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7042"/>
        </a:solidFill>
      </p:bgPr>
    </p:bg>
    <p:spTree>
      <p:nvGrpSpPr>
        <p:cNvPr id="15" name="Shape 15"/>
        <p:cNvGrpSpPr/>
        <p:nvPr/>
      </p:nvGrpSpPr>
      <p:grpSpPr>
        <a:xfrm>
          <a:off x="0" y="0"/>
          <a:ext cx="0" cy="0"/>
          <a:chOff x="0" y="0"/>
          <a:chExt cx="0" cy="0"/>
        </a:xfrm>
      </p:grpSpPr>
      <p:sp>
        <p:nvSpPr>
          <p:cNvPr id="16" name="Google Shape;16;g2c43d77b96f_0_0"/>
          <p:cNvSpPr/>
          <p:nvPr/>
        </p:nvSpPr>
        <p:spPr>
          <a:xfrm>
            <a:off x="3251606" y="876300"/>
            <a:ext cx="19738200" cy="505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Red Hat Display Black"/>
              <a:buNone/>
            </a:pPr>
            <a:r>
              <a:rPr b="0" i="0" lang="en-US" sz="24000" u="none" cap="none" strike="noStrike">
                <a:solidFill>
                  <a:srgbClr val="FFFFFF"/>
                </a:solidFill>
                <a:latin typeface="Red Hat Display Black"/>
                <a:ea typeface="Red Hat Display Black"/>
                <a:cs typeface="Red Hat Display Black"/>
                <a:sym typeface="Red Hat Display Black"/>
              </a:rPr>
              <a:t>STARBUCKS </a:t>
            </a:r>
            <a:endParaRPr b="0" i="0" sz="24000" u="none" cap="none" strike="noStrike">
              <a:solidFill>
                <a:schemeClr val="dk1"/>
              </a:solidFill>
              <a:latin typeface="Calibri"/>
              <a:ea typeface="Calibri"/>
              <a:cs typeface="Calibri"/>
              <a:sym typeface="Calibri"/>
            </a:endParaRPr>
          </a:p>
        </p:txBody>
      </p:sp>
      <p:sp>
        <p:nvSpPr>
          <p:cNvPr id="17" name="Google Shape;17;g2c43d77b96f_0_0"/>
          <p:cNvSpPr/>
          <p:nvPr/>
        </p:nvSpPr>
        <p:spPr>
          <a:xfrm>
            <a:off x="3954428" y="342900"/>
            <a:ext cx="16491000" cy="1350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6400"/>
              <a:buFont typeface="Red Hat Display"/>
              <a:buNone/>
            </a:pPr>
            <a:r>
              <a:rPr b="1" i="0" lang="en-US" sz="6400" u="none" cap="none" strike="noStrike">
                <a:solidFill>
                  <a:srgbClr val="FFFFFF"/>
                </a:solidFill>
                <a:latin typeface="Red Hat Display"/>
                <a:ea typeface="Red Hat Display"/>
                <a:cs typeface="Red Hat Display"/>
                <a:sym typeface="Red Hat Display"/>
              </a:rPr>
              <a:t>Free Presentation Template by EaTemp</a:t>
            </a:r>
            <a:endParaRPr b="0" i="0" sz="6400" u="none" cap="none" strike="noStrike">
              <a:solidFill>
                <a:schemeClr val="dk1"/>
              </a:solidFill>
              <a:latin typeface="Calibri"/>
              <a:ea typeface="Calibri"/>
              <a:cs typeface="Calibri"/>
              <a:sym typeface="Calibri"/>
            </a:endParaRPr>
          </a:p>
        </p:txBody>
      </p:sp>
      <p:sp>
        <p:nvSpPr>
          <p:cNvPr id="18" name="Google Shape;18;g2c43d77b96f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 name="Google Shape;19;g2c43d77b96f_0_0"/>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pic>
        <p:nvPicPr>
          <p:cNvPr descr=" " id="20" name="Google Shape;20;g2c43d77b96f_0_0"/>
          <p:cNvPicPr preferRelativeResize="0"/>
          <p:nvPr/>
        </p:nvPicPr>
        <p:blipFill rotWithShape="1">
          <a:blip r:embed="rId4">
            <a:alphaModFix/>
          </a:blip>
          <a:srcRect b="0" l="0" r="0" t="0"/>
          <a:stretch/>
        </p:blipFill>
        <p:spPr>
          <a:xfrm>
            <a:off x="8725991" y="4686300"/>
            <a:ext cx="8306838" cy="8369300"/>
          </a:xfrm>
          <a:prstGeom prst="rect">
            <a:avLst/>
          </a:prstGeom>
          <a:noFill/>
          <a:ln>
            <a:noFill/>
          </a:ln>
        </p:spPr>
      </p:pic>
      <p:pic>
        <p:nvPicPr>
          <p:cNvPr descr=" " id="21" name="Google Shape;21;g2c43d77b96f_0_0"/>
          <p:cNvPicPr preferRelativeResize="0"/>
          <p:nvPr/>
        </p:nvPicPr>
        <p:blipFill rotWithShape="1">
          <a:blip r:embed="rId5">
            <a:alphaModFix/>
          </a:blip>
          <a:srcRect b="0" l="0" r="0" t="0"/>
          <a:stretch/>
        </p:blipFill>
        <p:spPr>
          <a:xfrm>
            <a:off x="8762824" y="4727629"/>
            <a:ext cx="8210555" cy="8228828"/>
          </a:xfrm>
          <a:prstGeom prst="rect">
            <a:avLst/>
          </a:prstGeom>
          <a:noFill/>
          <a:ln>
            <a:noFill/>
          </a:ln>
        </p:spPr>
      </p:pic>
      <p:pic>
        <p:nvPicPr>
          <p:cNvPr descr=" " id="22" name="Google Shape;22;g2c43d77b96f_0_0"/>
          <p:cNvPicPr preferRelativeResize="0"/>
          <p:nvPr/>
        </p:nvPicPr>
        <p:blipFill rotWithShape="1">
          <a:blip r:embed="rId6">
            <a:alphaModFix/>
          </a:blip>
          <a:srcRect b="0" l="0" r="0" t="0"/>
          <a:stretch/>
        </p:blipFill>
        <p:spPr>
          <a:xfrm>
            <a:off x="12528007" y="8224106"/>
            <a:ext cx="681135" cy="280498"/>
          </a:xfrm>
          <a:prstGeom prst="rect">
            <a:avLst/>
          </a:prstGeom>
          <a:noFill/>
          <a:ln>
            <a:noFill/>
          </a:ln>
        </p:spPr>
      </p:pic>
      <p:pic>
        <p:nvPicPr>
          <p:cNvPr descr=" " id="23" name="Google Shape;23;g2c43d77b96f_0_0"/>
          <p:cNvPicPr preferRelativeResize="0"/>
          <p:nvPr/>
        </p:nvPicPr>
        <p:blipFill rotWithShape="1">
          <a:blip r:embed="rId7">
            <a:alphaModFix/>
          </a:blip>
          <a:srcRect b="0" l="0" r="0" t="0"/>
          <a:stretch/>
        </p:blipFill>
        <p:spPr>
          <a:xfrm>
            <a:off x="12641146" y="8295562"/>
            <a:ext cx="396810" cy="13942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2F2"/>
        </a:solidFill>
      </p:bgPr>
    </p:bg>
    <p:spTree>
      <p:nvGrpSpPr>
        <p:cNvPr id="203" name="Shape 203"/>
        <p:cNvGrpSpPr/>
        <p:nvPr/>
      </p:nvGrpSpPr>
      <p:grpSpPr>
        <a:xfrm>
          <a:off x="0" y="0"/>
          <a:ext cx="0" cy="0"/>
          <a:chOff x="0" y="0"/>
          <a:chExt cx="0" cy="0"/>
        </a:xfrm>
      </p:grpSpPr>
      <p:sp>
        <p:nvSpPr>
          <p:cNvPr id="204" name="Google Shape;204;g2c43d77b96f_0_17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5" name="Google Shape;205;g2c43d77b96f_0_179"/>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sp>
        <p:nvSpPr>
          <p:cNvPr id="206" name="Google Shape;206;g2c43d77b96f_0_179"/>
          <p:cNvSpPr/>
          <p:nvPr/>
        </p:nvSpPr>
        <p:spPr>
          <a:xfrm>
            <a:off x="9107038" y="469900"/>
            <a:ext cx="7743600" cy="168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7042"/>
              </a:buClr>
              <a:buSzPts val="8000"/>
              <a:buFont typeface="Red Hat Display Black"/>
              <a:buNone/>
            </a:pPr>
            <a:r>
              <a:rPr b="0" i="0" lang="en-US" sz="8000" u="none" cap="none" strike="noStrike">
                <a:solidFill>
                  <a:srgbClr val="007042"/>
                </a:solidFill>
                <a:latin typeface="Red Hat Display Black"/>
                <a:ea typeface="Red Hat Display Black"/>
                <a:cs typeface="Red Hat Display Black"/>
                <a:sym typeface="Red Hat Display Black"/>
              </a:rPr>
              <a:t>PRICING PLAN</a:t>
            </a:r>
            <a:endParaRPr b="0" i="0" sz="8000" u="none" cap="none" strike="noStrike">
              <a:solidFill>
                <a:schemeClr val="dk1"/>
              </a:solidFill>
              <a:latin typeface="Calibri"/>
              <a:ea typeface="Calibri"/>
              <a:cs typeface="Calibri"/>
              <a:sym typeface="Calibri"/>
            </a:endParaRPr>
          </a:p>
        </p:txBody>
      </p:sp>
      <p:sp>
        <p:nvSpPr>
          <p:cNvPr id="207" name="Google Shape;207;g2c43d77b96f_0_179"/>
          <p:cNvSpPr/>
          <p:nvPr/>
        </p:nvSpPr>
        <p:spPr>
          <a:xfrm>
            <a:off x="1778222" y="2489200"/>
            <a:ext cx="20843400" cy="868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g2c43d77b96f_0_179"/>
          <p:cNvSpPr/>
          <p:nvPr/>
        </p:nvSpPr>
        <p:spPr>
          <a:xfrm>
            <a:off x="1778222" y="2489200"/>
            <a:ext cx="6439800" cy="8686800"/>
          </a:xfrm>
          <a:prstGeom prst="roundRect">
            <a:avLst>
              <a:gd fmla="val 3124" name="adj"/>
            </a:avLst>
          </a:prstGeom>
          <a:noFill/>
          <a:ln cap="flat" cmpd="sng" w="12700">
            <a:solidFill>
              <a:srgbClr val="0070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9" name="Google Shape;209;g2c43d77b96f_0_179"/>
          <p:cNvPicPr preferRelativeResize="0"/>
          <p:nvPr/>
        </p:nvPicPr>
        <p:blipFill rotWithShape="1">
          <a:blip r:embed="rId4">
            <a:alphaModFix/>
          </a:blip>
          <a:srcRect b="0" l="0" r="0" t="0"/>
          <a:stretch/>
        </p:blipFill>
        <p:spPr>
          <a:xfrm>
            <a:off x="4138987" y="2946400"/>
            <a:ext cx="1718175" cy="1625600"/>
          </a:xfrm>
          <a:prstGeom prst="rect">
            <a:avLst/>
          </a:prstGeom>
          <a:noFill/>
          <a:ln>
            <a:noFill/>
          </a:ln>
        </p:spPr>
      </p:pic>
      <p:sp>
        <p:nvSpPr>
          <p:cNvPr id="210" name="Google Shape;210;g2c43d77b96f_0_179"/>
          <p:cNvSpPr/>
          <p:nvPr/>
        </p:nvSpPr>
        <p:spPr>
          <a:xfrm>
            <a:off x="3943843" y="4876800"/>
            <a:ext cx="2108400" cy="1016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7042"/>
              </a:buClr>
              <a:buSzPts val="4800"/>
              <a:buFont typeface="Red Hat Display Black"/>
              <a:buNone/>
            </a:pPr>
            <a:r>
              <a:rPr b="0" i="0" lang="en-US" sz="4800" u="none" cap="none" strike="noStrike">
                <a:solidFill>
                  <a:srgbClr val="007042"/>
                </a:solidFill>
                <a:latin typeface="Red Hat Display Black"/>
                <a:ea typeface="Red Hat Display Black"/>
                <a:cs typeface="Red Hat Display Black"/>
                <a:sym typeface="Red Hat Display Black"/>
              </a:rPr>
              <a:t>BASIC</a:t>
            </a:r>
            <a:endParaRPr b="0" i="0" sz="4800" u="none" cap="none" strike="noStrike">
              <a:solidFill>
                <a:schemeClr val="dk1"/>
              </a:solidFill>
              <a:latin typeface="Calibri"/>
              <a:ea typeface="Calibri"/>
              <a:cs typeface="Calibri"/>
              <a:sym typeface="Calibri"/>
            </a:endParaRPr>
          </a:p>
        </p:txBody>
      </p:sp>
      <p:sp>
        <p:nvSpPr>
          <p:cNvPr id="211" name="Google Shape;211;g2c43d77b96f_0_179"/>
          <p:cNvSpPr/>
          <p:nvPr/>
        </p:nvSpPr>
        <p:spPr>
          <a:xfrm>
            <a:off x="2235479" y="5994400"/>
            <a:ext cx="5660700" cy="3742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Red Hat Display"/>
              <a:buChar char="•"/>
            </a:pPr>
            <a:r>
              <a:rPr b="0" i="0" lang="en-US" sz="3200" u="none" cap="none" strike="noStrike">
                <a:solidFill>
                  <a:srgbClr val="0E0E0E"/>
                </a:solidFill>
                <a:latin typeface="Red Hat Display"/>
                <a:ea typeface="Red Hat Display"/>
                <a:cs typeface="Red Hat Display"/>
                <a:sym typeface="Red Hat Display"/>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ed Hat Display"/>
              <a:buChar char="•"/>
            </a:pPr>
            <a:r>
              <a:rPr b="0" i="0" lang="en-US" sz="3200" u="none" cap="none" strike="noStrike">
                <a:solidFill>
                  <a:srgbClr val="0E0E0E"/>
                </a:solidFill>
                <a:latin typeface="Red Hat Display"/>
                <a:ea typeface="Red Hat Display"/>
                <a:cs typeface="Red Hat Display"/>
                <a:sym typeface="Red Hat Display"/>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ed Hat Display"/>
              <a:buChar char="•"/>
            </a:pPr>
            <a:r>
              <a:rPr b="0" i="0" lang="en-US" sz="3200" u="none" cap="none" strike="noStrike">
                <a:solidFill>
                  <a:srgbClr val="0E0E0E"/>
                </a:solidFill>
                <a:latin typeface="Red Hat Display"/>
                <a:ea typeface="Red Hat Display"/>
                <a:cs typeface="Red Hat Display"/>
                <a:sym typeface="Red Hat Display"/>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12" name="Google Shape;212;g2c43d77b96f_0_179"/>
          <p:cNvSpPr/>
          <p:nvPr/>
        </p:nvSpPr>
        <p:spPr>
          <a:xfrm>
            <a:off x="3042030" y="9906000"/>
            <a:ext cx="3912000" cy="1016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ed Hat Display Black"/>
              <a:buNone/>
            </a:pPr>
            <a:r>
              <a:rPr b="0" i="0" lang="en-US" sz="4800" u="none" cap="none" strike="noStrike">
                <a:solidFill>
                  <a:srgbClr val="0E0E0E"/>
                </a:solidFill>
                <a:latin typeface="Red Hat Display Black"/>
                <a:ea typeface="Red Hat Display Black"/>
                <a:cs typeface="Red Hat Display Black"/>
                <a:sym typeface="Red Hat Display Black"/>
              </a:rPr>
              <a:t>$10/MONTH</a:t>
            </a:r>
            <a:endParaRPr b="0" i="0" sz="4800" u="none" cap="none" strike="noStrike">
              <a:solidFill>
                <a:schemeClr val="dk1"/>
              </a:solidFill>
              <a:latin typeface="Calibri"/>
              <a:ea typeface="Calibri"/>
              <a:cs typeface="Calibri"/>
              <a:sym typeface="Calibri"/>
            </a:endParaRPr>
          </a:p>
        </p:txBody>
      </p:sp>
      <p:sp>
        <p:nvSpPr>
          <p:cNvPr id="213" name="Google Shape;213;g2c43d77b96f_0_179"/>
          <p:cNvSpPr/>
          <p:nvPr/>
        </p:nvSpPr>
        <p:spPr>
          <a:xfrm>
            <a:off x="8980022" y="2489200"/>
            <a:ext cx="6439800" cy="8686800"/>
          </a:xfrm>
          <a:prstGeom prst="roundRect">
            <a:avLst>
              <a:gd fmla="val 3124" name="adj"/>
            </a:avLst>
          </a:prstGeom>
          <a:noFill/>
          <a:ln cap="flat" cmpd="sng" w="12700">
            <a:solidFill>
              <a:srgbClr val="0070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4" name="Google Shape;214;g2c43d77b96f_0_179"/>
          <p:cNvPicPr preferRelativeResize="0"/>
          <p:nvPr/>
        </p:nvPicPr>
        <p:blipFill rotWithShape="1">
          <a:blip r:embed="rId5">
            <a:alphaModFix/>
          </a:blip>
          <a:srcRect b="0" l="0" r="0" t="0"/>
          <a:stretch/>
        </p:blipFill>
        <p:spPr>
          <a:xfrm>
            <a:off x="11575717" y="2946400"/>
            <a:ext cx="1248319" cy="1625600"/>
          </a:xfrm>
          <a:prstGeom prst="rect">
            <a:avLst/>
          </a:prstGeom>
          <a:noFill/>
          <a:ln>
            <a:noFill/>
          </a:ln>
        </p:spPr>
      </p:pic>
      <p:sp>
        <p:nvSpPr>
          <p:cNvPr id="215" name="Google Shape;215;g2c43d77b96f_0_179"/>
          <p:cNvSpPr/>
          <p:nvPr/>
        </p:nvSpPr>
        <p:spPr>
          <a:xfrm>
            <a:off x="11209151" y="4876800"/>
            <a:ext cx="1981500" cy="1016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7042"/>
              </a:buClr>
              <a:buSzPts val="4800"/>
              <a:buFont typeface="Red Hat Display Black"/>
              <a:buNone/>
            </a:pPr>
            <a:r>
              <a:rPr b="0" i="0" lang="en-US" sz="4800" u="none" cap="none" strike="noStrike">
                <a:solidFill>
                  <a:srgbClr val="007042"/>
                </a:solidFill>
                <a:latin typeface="Red Hat Display Black"/>
                <a:ea typeface="Red Hat Display Black"/>
                <a:cs typeface="Red Hat Display Black"/>
                <a:sym typeface="Red Hat Display Black"/>
              </a:rPr>
              <a:t>ELITE</a:t>
            </a:r>
            <a:endParaRPr b="0" i="0" sz="4800" u="none" cap="none" strike="noStrike">
              <a:solidFill>
                <a:schemeClr val="dk1"/>
              </a:solidFill>
              <a:latin typeface="Calibri"/>
              <a:ea typeface="Calibri"/>
              <a:cs typeface="Calibri"/>
              <a:sym typeface="Calibri"/>
            </a:endParaRPr>
          </a:p>
        </p:txBody>
      </p:sp>
      <p:sp>
        <p:nvSpPr>
          <p:cNvPr id="216" name="Google Shape;216;g2c43d77b96f_0_179"/>
          <p:cNvSpPr/>
          <p:nvPr/>
        </p:nvSpPr>
        <p:spPr>
          <a:xfrm>
            <a:off x="9437280" y="5994400"/>
            <a:ext cx="5660700" cy="3742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Red Hat Display"/>
              <a:buChar char="•"/>
            </a:pPr>
            <a:r>
              <a:rPr b="0" i="0" lang="en-US" sz="3200" u="none" cap="none" strike="noStrike">
                <a:solidFill>
                  <a:srgbClr val="0E0E0E"/>
                </a:solidFill>
                <a:latin typeface="Red Hat Display"/>
                <a:ea typeface="Red Hat Display"/>
                <a:cs typeface="Red Hat Display"/>
                <a:sym typeface="Red Hat Display"/>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ed Hat Display"/>
              <a:buChar char="•"/>
            </a:pPr>
            <a:r>
              <a:rPr b="0" i="0" lang="en-US" sz="3200" u="none" cap="none" strike="noStrike">
                <a:solidFill>
                  <a:srgbClr val="0E0E0E"/>
                </a:solidFill>
                <a:latin typeface="Red Hat Display"/>
                <a:ea typeface="Red Hat Display"/>
                <a:cs typeface="Red Hat Display"/>
                <a:sym typeface="Red Hat Display"/>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ed Hat Display"/>
              <a:buChar char="•"/>
            </a:pPr>
            <a:r>
              <a:rPr b="0" i="0" lang="en-US" sz="3200" u="none" cap="none" strike="noStrike">
                <a:solidFill>
                  <a:srgbClr val="0E0E0E"/>
                </a:solidFill>
                <a:latin typeface="Red Hat Display"/>
                <a:ea typeface="Red Hat Display"/>
                <a:cs typeface="Red Hat Display"/>
                <a:sym typeface="Red Hat Display"/>
              </a:rPr>
              <a:t>Ability to form larger parties.</a:t>
            </a:r>
            <a:endParaRPr b="0" i="0" sz="3200" u="none" cap="none" strike="noStrike">
              <a:solidFill>
                <a:schemeClr val="dk1"/>
              </a:solidFill>
              <a:latin typeface="Calibri"/>
              <a:ea typeface="Calibri"/>
              <a:cs typeface="Calibri"/>
              <a:sym typeface="Calibri"/>
            </a:endParaRPr>
          </a:p>
        </p:txBody>
      </p:sp>
      <p:sp>
        <p:nvSpPr>
          <p:cNvPr id="217" name="Google Shape;217;g2c43d77b96f_0_179"/>
          <p:cNvSpPr/>
          <p:nvPr/>
        </p:nvSpPr>
        <p:spPr>
          <a:xfrm>
            <a:off x="10173972" y="9906000"/>
            <a:ext cx="4051800" cy="1016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ed Hat Display Black"/>
              <a:buNone/>
            </a:pPr>
            <a:r>
              <a:rPr b="0" i="0" lang="en-US" sz="4800" u="none" cap="none" strike="noStrike">
                <a:solidFill>
                  <a:srgbClr val="0E0E0E"/>
                </a:solidFill>
                <a:latin typeface="Red Hat Display Black"/>
                <a:ea typeface="Red Hat Display Black"/>
                <a:cs typeface="Red Hat Display Black"/>
                <a:sym typeface="Red Hat Display Black"/>
              </a:rPr>
              <a:t>$50/MONTH</a:t>
            </a:r>
            <a:endParaRPr b="0" i="0" sz="4800" u="none" cap="none" strike="noStrike">
              <a:solidFill>
                <a:schemeClr val="dk1"/>
              </a:solidFill>
              <a:latin typeface="Calibri"/>
              <a:ea typeface="Calibri"/>
              <a:cs typeface="Calibri"/>
              <a:sym typeface="Calibri"/>
            </a:endParaRPr>
          </a:p>
        </p:txBody>
      </p:sp>
      <p:sp>
        <p:nvSpPr>
          <p:cNvPr id="218" name="Google Shape;218;g2c43d77b96f_0_179"/>
          <p:cNvSpPr/>
          <p:nvPr/>
        </p:nvSpPr>
        <p:spPr>
          <a:xfrm>
            <a:off x="16181822" y="2489200"/>
            <a:ext cx="6439800" cy="8686800"/>
          </a:xfrm>
          <a:prstGeom prst="roundRect">
            <a:avLst>
              <a:gd fmla="val 3124" name="adj"/>
            </a:avLst>
          </a:prstGeom>
          <a:noFill/>
          <a:ln cap="flat" cmpd="sng" w="12700">
            <a:solidFill>
              <a:srgbClr val="0070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9" name="Google Shape;219;g2c43d77b96f_0_179"/>
          <p:cNvPicPr preferRelativeResize="0"/>
          <p:nvPr/>
        </p:nvPicPr>
        <p:blipFill rotWithShape="1">
          <a:blip r:embed="rId6">
            <a:alphaModFix/>
          </a:blip>
          <a:srcRect b="0" l="0" r="0" t="0"/>
          <a:stretch/>
        </p:blipFill>
        <p:spPr>
          <a:xfrm>
            <a:off x="18617637" y="2946400"/>
            <a:ext cx="1568072" cy="1625600"/>
          </a:xfrm>
          <a:prstGeom prst="rect">
            <a:avLst/>
          </a:prstGeom>
          <a:noFill/>
          <a:ln>
            <a:noFill/>
          </a:ln>
        </p:spPr>
      </p:pic>
      <p:sp>
        <p:nvSpPr>
          <p:cNvPr id="220" name="Google Shape;220;g2c43d77b96f_0_179"/>
          <p:cNvSpPr/>
          <p:nvPr/>
        </p:nvSpPr>
        <p:spPr>
          <a:xfrm>
            <a:off x="17375772" y="4876800"/>
            <a:ext cx="4051800" cy="1016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7042"/>
              </a:buClr>
              <a:buSzPts val="4800"/>
              <a:buFont typeface="Red Hat Display Black"/>
              <a:buNone/>
            </a:pPr>
            <a:r>
              <a:rPr b="0" i="0" lang="en-US" sz="4800" u="none" cap="none" strike="noStrike">
                <a:solidFill>
                  <a:srgbClr val="007042"/>
                </a:solidFill>
                <a:latin typeface="Red Hat Display Black"/>
                <a:ea typeface="Red Hat Display Black"/>
                <a:cs typeface="Red Hat Display Black"/>
                <a:sym typeface="Red Hat Display Black"/>
              </a:rPr>
              <a:t>LEGENDARY</a:t>
            </a:r>
            <a:endParaRPr b="0" i="0" sz="4800" u="none" cap="none" strike="noStrike">
              <a:solidFill>
                <a:schemeClr val="dk1"/>
              </a:solidFill>
              <a:latin typeface="Calibri"/>
              <a:ea typeface="Calibri"/>
              <a:cs typeface="Calibri"/>
              <a:sym typeface="Calibri"/>
            </a:endParaRPr>
          </a:p>
        </p:txBody>
      </p:sp>
      <p:sp>
        <p:nvSpPr>
          <p:cNvPr id="221" name="Google Shape;221;g2c43d77b96f_0_179"/>
          <p:cNvSpPr/>
          <p:nvPr/>
        </p:nvSpPr>
        <p:spPr>
          <a:xfrm>
            <a:off x="16639080" y="5994400"/>
            <a:ext cx="5660700" cy="3742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Red Hat Display"/>
              <a:buChar char="•"/>
            </a:pPr>
            <a:r>
              <a:rPr b="0" i="0" lang="en-US" sz="3200" u="none" cap="none" strike="noStrike">
                <a:solidFill>
                  <a:srgbClr val="0E0E0E"/>
                </a:solidFill>
                <a:latin typeface="Red Hat Display"/>
                <a:ea typeface="Red Hat Display"/>
                <a:cs typeface="Red Hat Display"/>
                <a:sym typeface="Red Hat Display"/>
              </a:rPr>
              <a:t>Access to the most challenging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ed Hat Display"/>
              <a:buChar char="•"/>
            </a:pPr>
            <a:r>
              <a:rPr b="0" i="0" lang="en-US" sz="3200" u="none" cap="none" strike="noStrike">
                <a:solidFill>
                  <a:srgbClr val="0E0E0E"/>
                </a:solidFill>
                <a:latin typeface="Red Hat Display"/>
                <a:ea typeface="Red Hat Display"/>
                <a:cs typeface="Red Hat Display"/>
                <a:sym typeface="Red Hat Display"/>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ed Hat Display"/>
              <a:buChar char="•"/>
            </a:pPr>
            <a:r>
              <a:rPr b="0" i="0" lang="en-US" sz="3200" u="none" cap="none" strike="noStrike">
                <a:solidFill>
                  <a:srgbClr val="0E0E0E"/>
                </a:solidFill>
                <a:latin typeface="Red Hat Display"/>
                <a:ea typeface="Red Hat Display"/>
                <a:cs typeface="Red Hat Display"/>
                <a:sym typeface="Red Hat Display"/>
              </a:rPr>
              <a:t>The ability to form the largest parties.</a:t>
            </a:r>
            <a:endParaRPr b="0" i="0" sz="3200" u="none" cap="none" strike="noStrike">
              <a:solidFill>
                <a:schemeClr val="dk1"/>
              </a:solidFill>
              <a:latin typeface="Calibri"/>
              <a:ea typeface="Calibri"/>
              <a:cs typeface="Calibri"/>
              <a:sym typeface="Calibri"/>
            </a:endParaRPr>
          </a:p>
        </p:txBody>
      </p:sp>
      <p:sp>
        <p:nvSpPr>
          <p:cNvPr id="222" name="Google Shape;222;g2c43d77b96f_0_179"/>
          <p:cNvSpPr/>
          <p:nvPr/>
        </p:nvSpPr>
        <p:spPr>
          <a:xfrm>
            <a:off x="17236054" y="9906000"/>
            <a:ext cx="4331100" cy="1016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ed Hat Display Black"/>
              <a:buNone/>
            </a:pPr>
            <a:r>
              <a:rPr b="0" i="0" lang="en-US" sz="4800" u="none" cap="none" strike="noStrike">
                <a:solidFill>
                  <a:srgbClr val="0E0E0E"/>
                </a:solidFill>
                <a:latin typeface="Red Hat Display Black"/>
                <a:ea typeface="Red Hat Display Black"/>
                <a:cs typeface="Red Hat Display Black"/>
                <a:sym typeface="Red Hat Display Black"/>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2F2"/>
        </a:solidFill>
      </p:bgPr>
    </p:bg>
    <p:spTree>
      <p:nvGrpSpPr>
        <p:cNvPr id="227" name="Shape 227"/>
        <p:cNvGrpSpPr/>
        <p:nvPr/>
      </p:nvGrpSpPr>
      <p:grpSpPr>
        <a:xfrm>
          <a:off x="0" y="0"/>
          <a:ext cx="0" cy="0"/>
          <a:chOff x="0" y="0"/>
          <a:chExt cx="0" cy="0"/>
        </a:xfrm>
      </p:grpSpPr>
      <p:sp>
        <p:nvSpPr>
          <p:cNvPr id="228" name="Google Shape;228;g2c43d77b96f_0_20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9" name="Google Shape;229;g2c43d77b96f_0_202"/>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pic>
        <p:nvPicPr>
          <p:cNvPr descr=" " id="230" name="Google Shape;230;g2c43d77b96f_0_202"/>
          <p:cNvPicPr preferRelativeResize="0"/>
          <p:nvPr/>
        </p:nvPicPr>
        <p:blipFill rotWithShape="1">
          <a:blip r:embed="rId4">
            <a:alphaModFix/>
          </a:blip>
          <a:srcRect b="0" l="0" r="0" t="0"/>
          <a:stretch/>
        </p:blipFill>
        <p:spPr>
          <a:xfrm>
            <a:off x="990724" y="1574800"/>
            <a:ext cx="22418302" cy="10579100"/>
          </a:xfrm>
          <a:prstGeom prst="rect">
            <a:avLst/>
          </a:prstGeom>
          <a:noFill/>
          <a:ln>
            <a:noFill/>
          </a:ln>
        </p:spPr>
      </p:pic>
      <p:sp>
        <p:nvSpPr>
          <p:cNvPr id="231" name="Google Shape;231;g2c43d77b96f_0_202"/>
          <p:cNvSpPr/>
          <p:nvPr/>
        </p:nvSpPr>
        <p:spPr>
          <a:xfrm>
            <a:off x="1270159" y="1574800"/>
            <a:ext cx="22138800" cy="563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2" name="Google Shape;232;g2c43d77b96f_0_202"/>
          <p:cNvPicPr preferRelativeResize="0"/>
          <p:nvPr/>
        </p:nvPicPr>
        <p:blipFill rotWithShape="1">
          <a:blip r:embed="rId5">
            <a:alphaModFix/>
          </a:blip>
          <a:srcRect b="0" l="0" r="0" t="0"/>
          <a:stretch/>
        </p:blipFill>
        <p:spPr>
          <a:xfrm>
            <a:off x="1270159" y="1574800"/>
            <a:ext cx="5639505" cy="5638800"/>
          </a:xfrm>
          <a:prstGeom prst="rect">
            <a:avLst/>
          </a:prstGeom>
          <a:noFill/>
          <a:ln>
            <a:noFill/>
          </a:ln>
        </p:spPr>
      </p:pic>
      <p:pic>
        <p:nvPicPr>
          <p:cNvPr descr=" " id="233" name="Google Shape;233;g2c43d77b96f_0_202"/>
          <p:cNvPicPr preferRelativeResize="0"/>
          <p:nvPr/>
        </p:nvPicPr>
        <p:blipFill rotWithShape="1">
          <a:blip r:embed="rId6">
            <a:alphaModFix/>
          </a:blip>
          <a:srcRect b="0" l="0" r="0" t="0"/>
          <a:stretch/>
        </p:blipFill>
        <p:spPr>
          <a:xfrm>
            <a:off x="3361700" y="3666083"/>
            <a:ext cx="1456422" cy="1456246"/>
          </a:xfrm>
          <a:prstGeom prst="rect">
            <a:avLst/>
          </a:prstGeom>
          <a:noFill/>
          <a:ln>
            <a:noFill/>
          </a:ln>
        </p:spPr>
      </p:pic>
      <p:pic>
        <p:nvPicPr>
          <p:cNvPr descr=" " id="234" name="Google Shape;234;g2c43d77b96f_0_202"/>
          <p:cNvPicPr preferRelativeResize="0"/>
          <p:nvPr/>
        </p:nvPicPr>
        <p:blipFill rotWithShape="1">
          <a:blip r:embed="rId5">
            <a:alphaModFix/>
          </a:blip>
          <a:srcRect b="0" l="0" r="0" t="0"/>
          <a:stretch/>
        </p:blipFill>
        <p:spPr>
          <a:xfrm>
            <a:off x="6769946" y="1574800"/>
            <a:ext cx="5639505" cy="5638800"/>
          </a:xfrm>
          <a:prstGeom prst="rect">
            <a:avLst/>
          </a:prstGeom>
          <a:noFill/>
          <a:ln>
            <a:noFill/>
          </a:ln>
        </p:spPr>
      </p:pic>
      <p:pic>
        <p:nvPicPr>
          <p:cNvPr descr=" " id="235" name="Google Shape;235;g2c43d77b96f_0_202"/>
          <p:cNvPicPr preferRelativeResize="0"/>
          <p:nvPr/>
        </p:nvPicPr>
        <p:blipFill rotWithShape="1">
          <a:blip r:embed="rId7">
            <a:alphaModFix/>
          </a:blip>
          <a:srcRect b="0" l="0" r="0" t="0"/>
          <a:stretch/>
        </p:blipFill>
        <p:spPr>
          <a:xfrm>
            <a:off x="8776797" y="3581400"/>
            <a:ext cx="1625803" cy="1625600"/>
          </a:xfrm>
          <a:prstGeom prst="rect">
            <a:avLst/>
          </a:prstGeom>
          <a:noFill/>
          <a:ln>
            <a:noFill/>
          </a:ln>
        </p:spPr>
      </p:pic>
      <p:pic>
        <p:nvPicPr>
          <p:cNvPr descr=" " id="236" name="Google Shape;236;g2c43d77b96f_0_202"/>
          <p:cNvPicPr preferRelativeResize="0"/>
          <p:nvPr/>
        </p:nvPicPr>
        <p:blipFill rotWithShape="1">
          <a:blip r:embed="rId8">
            <a:alphaModFix/>
          </a:blip>
          <a:srcRect b="0" l="0" r="0" t="0"/>
          <a:stretch/>
        </p:blipFill>
        <p:spPr>
          <a:xfrm>
            <a:off x="8980022" y="3784600"/>
            <a:ext cx="1192256" cy="1190414"/>
          </a:xfrm>
          <a:prstGeom prst="rect">
            <a:avLst/>
          </a:prstGeom>
          <a:noFill/>
          <a:ln>
            <a:noFill/>
          </a:ln>
        </p:spPr>
      </p:pic>
      <p:pic>
        <p:nvPicPr>
          <p:cNvPr descr=" " id="237" name="Google Shape;237;g2c43d77b96f_0_202"/>
          <p:cNvPicPr preferRelativeResize="0"/>
          <p:nvPr/>
        </p:nvPicPr>
        <p:blipFill rotWithShape="1">
          <a:blip r:embed="rId5">
            <a:alphaModFix/>
          </a:blip>
          <a:srcRect b="0" l="0" r="0" t="0"/>
          <a:stretch/>
        </p:blipFill>
        <p:spPr>
          <a:xfrm>
            <a:off x="12269734" y="1574800"/>
            <a:ext cx="5639505" cy="5638800"/>
          </a:xfrm>
          <a:prstGeom prst="rect">
            <a:avLst/>
          </a:prstGeom>
          <a:noFill/>
          <a:ln>
            <a:noFill/>
          </a:ln>
        </p:spPr>
      </p:pic>
      <p:pic>
        <p:nvPicPr>
          <p:cNvPr descr=" " id="238" name="Google Shape;238;g2c43d77b96f_0_202"/>
          <p:cNvPicPr preferRelativeResize="0"/>
          <p:nvPr/>
        </p:nvPicPr>
        <p:blipFill rotWithShape="1">
          <a:blip r:embed="rId7">
            <a:alphaModFix/>
          </a:blip>
          <a:srcRect b="0" l="0" r="0" t="0"/>
          <a:stretch/>
        </p:blipFill>
        <p:spPr>
          <a:xfrm>
            <a:off x="14276584" y="3581400"/>
            <a:ext cx="1625803" cy="1625600"/>
          </a:xfrm>
          <a:prstGeom prst="rect">
            <a:avLst/>
          </a:prstGeom>
          <a:noFill/>
          <a:ln>
            <a:noFill/>
          </a:ln>
        </p:spPr>
      </p:pic>
      <p:pic>
        <p:nvPicPr>
          <p:cNvPr descr=" " id="239" name="Google Shape;239;g2c43d77b96f_0_202"/>
          <p:cNvPicPr preferRelativeResize="0"/>
          <p:nvPr/>
        </p:nvPicPr>
        <p:blipFill rotWithShape="1">
          <a:blip r:embed="rId9">
            <a:alphaModFix/>
          </a:blip>
          <a:srcRect b="0" l="0" r="0" t="0"/>
          <a:stretch/>
        </p:blipFill>
        <p:spPr>
          <a:xfrm>
            <a:off x="14378172" y="3586163"/>
            <a:ext cx="1519452" cy="1519262"/>
          </a:xfrm>
          <a:prstGeom prst="rect">
            <a:avLst/>
          </a:prstGeom>
          <a:noFill/>
          <a:ln>
            <a:noFill/>
          </a:ln>
        </p:spPr>
      </p:pic>
      <p:pic>
        <p:nvPicPr>
          <p:cNvPr descr=" " id="240" name="Google Shape;240;g2c43d77b96f_0_202"/>
          <p:cNvPicPr preferRelativeResize="0"/>
          <p:nvPr/>
        </p:nvPicPr>
        <p:blipFill rotWithShape="1">
          <a:blip r:embed="rId5">
            <a:alphaModFix/>
          </a:blip>
          <a:srcRect b="0" l="0" r="0" t="0"/>
          <a:stretch/>
        </p:blipFill>
        <p:spPr>
          <a:xfrm>
            <a:off x="17769521" y="1574800"/>
            <a:ext cx="5639505" cy="5638800"/>
          </a:xfrm>
          <a:prstGeom prst="rect">
            <a:avLst/>
          </a:prstGeom>
          <a:noFill/>
          <a:ln>
            <a:noFill/>
          </a:ln>
        </p:spPr>
      </p:pic>
      <p:pic>
        <p:nvPicPr>
          <p:cNvPr descr=" " id="241" name="Google Shape;241;g2c43d77b96f_0_202"/>
          <p:cNvPicPr preferRelativeResize="0"/>
          <p:nvPr/>
        </p:nvPicPr>
        <p:blipFill rotWithShape="1">
          <a:blip r:embed="rId7">
            <a:alphaModFix/>
          </a:blip>
          <a:srcRect b="0" l="0" r="0" t="0"/>
          <a:stretch/>
        </p:blipFill>
        <p:spPr>
          <a:xfrm>
            <a:off x="19776372" y="3581400"/>
            <a:ext cx="1625803" cy="1625600"/>
          </a:xfrm>
          <a:prstGeom prst="rect">
            <a:avLst/>
          </a:prstGeom>
          <a:noFill/>
          <a:ln>
            <a:noFill/>
          </a:ln>
        </p:spPr>
      </p:pic>
      <p:pic>
        <p:nvPicPr>
          <p:cNvPr descr=" " id="242" name="Google Shape;242;g2c43d77b96f_0_202"/>
          <p:cNvPicPr preferRelativeResize="0"/>
          <p:nvPr/>
        </p:nvPicPr>
        <p:blipFill rotWithShape="1">
          <a:blip r:embed="rId10">
            <a:alphaModFix/>
          </a:blip>
          <a:srcRect b="0" l="0" r="0" t="0"/>
          <a:stretch/>
        </p:blipFill>
        <p:spPr>
          <a:xfrm>
            <a:off x="19844116" y="3581400"/>
            <a:ext cx="1490319" cy="1625600"/>
          </a:xfrm>
          <a:prstGeom prst="rect">
            <a:avLst/>
          </a:prstGeom>
          <a:noFill/>
          <a:ln>
            <a:noFill/>
          </a:ln>
        </p:spPr>
      </p:pic>
      <p:sp>
        <p:nvSpPr>
          <p:cNvPr id="243" name="Google Shape;243;g2c43d77b96f_0_202"/>
          <p:cNvSpPr/>
          <p:nvPr/>
        </p:nvSpPr>
        <p:spPr>
          <a:xfrm>
            <a:off x="990724" y="3835400"/>
            <a:ext cx="17426700" cy="111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g2c43d77b96f_0_202"/>
          <p:cNvSpPr/>
          <p:nvPr/>
        </p:nvSpPr>
        <p:spPr>
          <a:xfrm>
            <a:off x="990724" y="3835400"/>
            <a:ext cx="1117800" cy="1117500"/>
          </a:xfrm>
          <a:prstGeom prst="roundRect">
            <a:avLst>
              <a:gd fmla="val 378818" name="adj"/>
            </a:avLst>
          </a:prstGeom>
          <a:solidFill>
            <a:srgbClr val="0070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g2c43d77b96f_0_202"/>
          <p:cNvSpPr/>
          <p:nvPr/>
        </p:nvSpPr>
        <p:spPr>
          <a:xfrm>
            <a:off x="1219352" y="3721100"/>
            <a:ext cx="999300" cy="168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Red Hat Display Black"/>
              <a:buNone/>
            </a:pPr>
            <a:r>
              <a:rPr b="0" i="0" lang="en-US" sz="8000" u="none" cap="none" strike="noStrike">
                <a:solidFill>
                  <a:srgbClr val="FFFFFF"/>
                </a:solidFill>
                <a:latin typeface="Red Hat Display Black"/>
                <a:ea typeface="Red Hat Display Black"/>
                <a:cs typeface="Red Hat Display Black"/>
                <a:sym typeface="Red Hat Display Black"/>
              </a:rPr>
              <a:t>S</a:t>
            </a:r>
            <a:endParaRPr b="0" i="0" sz="8000" u="none" cap="none" strike="noStrike">
              <a:solidFill>
                <a:schemeClr val="dk1"/>
              </a:solidFill>
              <a:latin typeface="Calibri"/>
              <a:ea typeface="Calibri"/>
              <a:cs typeface="Calibri"/>
              <a:sym typeface="Calibri"/>
            </a:endParaRPr>
          </a:p>
        </p:txBody>
      </p:sp>
      <p:sp>
        <p:nvSpPr>
          <p:cNvPr id="246" name="Google Shape;246;g2c43d77b96f_0_202"/>
          <p:cNvSpPr/>
          <p:nvPr/>
        </p:nvSpPr>
        <p:spPr>
          <a:xfrm>
            <a:off x="6427003" y="3835400"/>
            <a:ext cx="1117800" cy="1117500"/>
          </a:xfrm>
          <a:prstGeom prst="roundRect">
            <a:avLst>
              <a:gd fmla="val 378818" name="adj"/>
            </a:avLst>
          </a:prstGeom>
          <a:solidFill>
            <a:srgbClr val="0070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g2c43d77b96f_0_202"/>
          <p:cNvSpPr/>
          <p:nvPr/>
        </p:nvSpPr>
        <p:spPr>
          <a:xfrm>
            <a:off x="6490511" y="3721100"/>
            <a:ext cx="1329300" cy="168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Red Hat Display Black"/>
              <a:buNone/>
            </a:pPr>
            <a:r>
              <a:rPr b="0" i="0" lang="en-US" sz="8000" u="none" cap="none" strike="noStrike">
                <a:solidFill>
                  <a:srgbClr val="FFFFFF"/>
                </a:solidFill>
                <a:latin typeface="Red Hat Display Black"/>
                <a:ea typeface="Red Hat Display Black"/>
                <a:cs typeface="Red Hat Display Black"/>
                <a:sym typeface="Red Hat Display Black"/>
              </a:rPr>
              <a:t>W</a:t>
            </a:r>
            <a:endParaRPr b="0" i="0" sz="8000" u="none" cap="none" strike="noStrike">
              <a:solidFill>
                <a:schemeClr val="dk1"/>
              </a:solidFill>
              <a:latin typeface="Calibri"/>
              <a:ea typeface="Calibri"/>
              <a:cs typeface="Calibri"/>
              <a:sym typeface="Calibri"/>
            </a:endParaRPr>
          </a:p>
        </p:txBody>
      </p:sp>
      <p:sp>
        <p:nvSpPr>
          <p:cNvPr id="248" name="Google Shape;248;g2c43d77b96f_0_202"/>
          <p:cNvSpPr/>
          <p:nvPr/>
        </p:nvSpPr>
        <p:spPr>
          <a:xfrm>
            <a:off x="11863283" y="3835400"/>
            <a:ext cx="1117800" cy="1117500"/>
          </a:xfrm>
          <a:prstGeom prst="roundRect">
            <a:avLst>
              <a:gd fmla="val 378818" name="adj"/>
            </a:avLst>
          </a:prstGeom>
          <a:solidFill>
            <a:srgbClr val="0070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g2c43d77b96f_0_202"/>
          <p:cNvSpPr/>
          <p:nvPr/>
        </p:nvSpPr>
        <p:spPr>
          <a:xfrm>
            <a:off x="12003000" y="3721100"/>
            <a:ext cx="1176900" cy="168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Red Hat Display Black"/>
              <a:buNone/>
            </a:pPr>
            <a:r>
              <a:rPr b="0" i="0" lang="en-US" sz="8000" u="none" cap="none" strike="noStrike">
                <a:solidFill>
                  <a:srgbClr val="FFFFFF"/>
                </a:solidFill>
                <a:latin typeface="Red Hat Display Black"/>
                <a:ea typeface="Red Hat Display Black"/>
                <a:cs typeface="Red Hat Display Black"/>
                <a:sym typeface="Red Hat Display Black"/>
              </a:rPr>
              <a:t>O</a:t>
            </a:r>
            <a:endParaRPr b="0" i="0" sz="8000" u="none" cap="none" strike="noStrike">
              <a:solidFill>
                <a:schemeClr val="dk1"/>
              </a:solidFill>
              <a:latin typeface="Calibri"/>
              <a:ea typeface="Calibri"/>
              <a:cs typeface="Calibri"/>
              <a:sym typeface="Calibri"/>
            </a:endParaRPr>
          </a:p>
        </p:txBody>
      </p:sp>
      <p:sp>
        <p:nvSpPr>
          <p:cNvPr id="250" name="Google Shape;250;g2c43d77b96f_0_202"/>
          <p:cNvSpPr/>
          <p:nvPr/>
        </p:nvSpPr>
        <p:spPr>
          <a:xfrm>
            <a:off x="17299562" y="3835400"/>
            <a:ext cx="1117800" cy="1117500"/>
          </a:xfrm>
          <a:prstGeom prst="roundRect">
            <a:avLst>
              <a:gd fmla="val 378818" name="adj"/>
            </a:avLst>
          </a:prstGeom>
          <a:solidFill>
            <a:srgbClr val="0070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g2c43d77b96f_0_202"/>
          <p:cNvSpPr/>
          <p:nvPr/>
        </p:nvSpPr>
        <p:spPr>
          <a:xfrm>
            <a:off x="17515489" y="3721100"/>
            <a:ext cx="1024500" cy="168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Red Hat Display Black"/>
              <a:buNone/>
            </a:pPr>
            <a:r>
              <a:rPr b="0" i="0" lang="en-US" sz="8000" u="none" cap="none" strike="noStrike">
                <a:solidFill>
                  <a:srgbClr val="FFFFFF"/>
                </a:solidFill>
                <a:latin typeface="Red Hat Display Black"/>
                <a:ea typeface="Red Hat Display Black"/>
                <a:cs typeface="Red Hat Display Black"/>
                <a:sym typeface="Red Hat Display Black"/>
              </a:rPr>
              <a:t>T</a:t>
            </a:r>
            <a:endParaRPr b="0" i="0" sz="8000" u="none" cap="none" strike="noStrike">
              <a:solidFill>
                <a:schemeClr val="dk1"/>
              </a:solidFill>
              <a:latin typeface="Calibri"/>
              <a:ea typeface="Calibri"/>
              <a:cs typeface="Calibri"/>
              <a:sym typeface="Calibri"/>
            </a:endParaRPr>
          </a:p>
        </p:txBody>
      </p:sp>
      <p:sp>
        <p:nvSpPr>
          <p:cNvPr id="252" name="Google Shape;252;g2c43d77b96f_0_202"/>
          <p:cNvSpPr/>
          <p:nvPr/>
        </p:nvSpPr>
        <p:spPr>
          <a:xfrm>
            <a:off x="1270159" y="7759700"/>
            <a:ext cx="4737600" cy="416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g2c43d77b96f_0_202"/>
          <p:cNvSpPr/>
          <p:nvPr/>
        </p:nvSpPr>
        <p:spPr>
          <a:xfrm>
            <a:off x="1270159" y="7759700"/>
            <a:ext cx="4737600" cy="187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g2c43d77b96f_0_202"/>
          <p:cNvSpPr/>
          <p:nvPr/>
        </p:nvSpPr>
        <p:spPr>
          <a:xfrm>
            <a:off x="1270159" y="7759700"/>
            <a:ext cx="4737600" cy="187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g2c43d77b96f_0_202"/>
          <p:cNvSpPr/>
          <p:nvPr/>
        </p:nvSpPr>
        <p:spPr>
          <a:xfrm>
            <a:off x="1270159" y="7759700"/>
            <a:ext cx="4890000" cy="76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ed Hat Display Black"/>
              <a:buNone/>
            </a:pPr>
            <a:r>
              <a:rPr b="0" i="0" lang="en-US" sz="3600" u="none" cap="none" strike="noStrike">
                <a:solidFill>
                  <a:srgbClr val="0E0E0E"/>
                </a:solidFill>
                <a:latin typeface="Red Hat Display Black"/>
                <a:ea typeface="Red Hat Display Black"/>
                <a:cs typeface="Red Hat Display Black"/>
                <a:sym typeface="Red Hat Display Black"/>
              </a:rPr>
              <a:t>ECLIPSE</a:t>
            </a:r>
            <a:endParaRPr b="0" i="0" sz="3600" u="none" cap="none" strike="noStrike">
              <a:solidFill>
                <a:schemeClr val="dk1"/>
              </a:solidFill>
              <a:latin typeface="Calibri"/>
              <a:ea typeface="Calibri"/>
              <a:cs typeface="Calibri"/>
              <a:sym typeface="Calibri"/>
            </a:endParaRPr>
          </a:p>
        </p:txBody>
      </p:sp>
      <p:sp>
        <p:nvSpPr>
          <p:cNvPr id="256" name="Google Shape;256;g2c43d77b96f_0_202"/>
          <p:cNvSpPr/>
          <p:nvPr/>
        </p:nvSpPr>
        <p:spPr>
          <a:xfrm>
            <a:off x="1270159"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ed Hat Display"/>
              <a:buNone/>
            </a:pPr>
            <a:r>
              <a:rPr b="0" i="0" lang="en-US" sz="3200" u="none" cap="none" strike="noStrike">
                <a:solidFill>
                  <a:srgbClr val="0E0E0E"/>
                </a:solidFill>
                <a:latin typeface="Red Hat Display"/>
                <a:ea typeface="Red Hat Display"/>
                <a:cs typeface="Red Hat Display"/>
                <a:sym typeface="Red Hat Display"/>
              </a:rPr>
              <a:t>Rare event causes unpredictable magic.</a:t>
            </a:r>
            <a:endParaRPr b="0" i="0" sz="3200" u="none" cap="none" strike="noStrike">
              <a:solidFill>
                <a:schemeClr val="dk1"/>
              </a:solidFill>
              <a:latin typeface="Calibri"/>
              <a:ea typeface="Calibri"/>
              <a:cs typeface="Calibri"/>
              <a:sym typeface="Calibri"/>
            </a:endParaRPr>
          </a:p>
        </p:txBody>
      </p:sp>
      <p:sp>
        <p:nvSpPr>
          <p:cNvPr id="257" name="Google Shape;257;g2c43d77b96f_0_202"/>
          <p:cNvSpPr/>
          <p:nvPr/>
        </p:nvSpPr>
        <p:spPr>
          <a:xfrm>
            <a:off x="1270159" y="10045700"/>
            <a:ext cx="4737600" cy="187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g2c43d77b96f_0_202"/>
          <p:cNvSpPr/>
          <p:nvPr/>
        </p:nvSpPr>
        <p:spPr>
          <a:xfrm>
            <a:off x="1270159" y="10045700"/>
            <a:ext cx="4737600" cy="187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g2c43d77b96f_0_202"/>
          <p:cNvSpPr/>
          <p:nvPr/>
        </p:nvSpPr>
        <p:spPr>
          <a:xfrm>
            <a:off x="1270159" y="10045700"/>
            <a:ext cx="4890000" cy="76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ed Hat Display Black"/>
              <a:buNone/>
            </a:pPr>
            <a:r>
              <a:rPr b="0" i="0" lang="en-US" sz="3600" u="none" cap="none" strike="noStrike">
                <a:solidFill>
                  <a:srgbClr val="0E0E0E"/>
                </a:solidFill>
                <a:latin typeface="Red Hat Display Black"/>
                <a:ea typeface="Red Hat Display Black"/>
                <a:cs typeface="Red Hat Display Black"/>
                <a:sym typeface="Red Hat Display Black"/>
              </a:rPr>
              <a:t>QUEST</a:t>
            </a:r>
            <a:endParaRPr b="0" i="0" sz="3600" u="none" cap="none" strike="noStrike">
              <a:solidFill>
                <a:schemeClr val="dk1"/>
              </a:solidFill>
              <a:latin typeface="Calibri"/>
              <a:ea typeface="Calibri"/>
              <a:cs typeface="Calibri"/>
              <a:sym typeface="Calibri"/>
            </a:endParaRPr>
          </a:p>
        </p:txBody>
      </p:sp>
      <p:sp>
        <p:nvSpPr>
          <p:cNvPr id="260" name="Google Shape;260;g2c43d77b96f_0_202"/>
          <p:cNvSpPr/>
          <p:nvPr/>
        </p:nvSpPr>
        <p:spPr>
          <a:xfrm>
            <a:off x="1270159" y="10858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ed Hat Display"/>
              <a:buNone/>
            </a:pPr>
            <a:r>
              <a:rPr b="0" i="0" lang="en-US" sz="3200" u="none" cap="none" strike="noStrike">
                <a:solidFill>
                  <a:srgbClr val="0E0E0E"/>
                </a:solidFill>
                <a:latin typeface="Red Hat Display"/>
                <a:ea typeface="Red Hat Display"/>
                <a:cs typeface="Red Hat Display"/>
                <a:sym typeface="Red Hat Display"/>
              </a:rPr>
              <a:t>Adventurers seek immortal artifact.</a:t>
            </a:r>
            <a:endParaRPr b="0" i="0" sz="3200" u="none" cap="none" strike="noStrike">
              <a:solidFill>
                <a:schemeClr val="dk1"/>
              </a:solidFill>
              <a:latin typeface="Calibri"/>
              <a:ea typeface="Calibri"/>
              <a:cs typeface="Calibri"/>
              <a:sym typeface="Calibri"/>
            </a:endParaRPr>
          </a:p>
        </p:txBody>
      </p:sp>
      <p:sp>
        <p:nvSpPr>
          <p:cNvPr id="261" name="Google Shape;261;g2c43d77b96f_0_202"/>
          <p:cNvSpPr/>
          <p:nvPr/>
        </p:nvSpPr>
        <p:spPr>
          <a:xfrm>
            <a:off x="6769946" y="7759700"/>
            <a:ext cx="4737600" cy="416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g2c43d77b96f_0_202"/>
          <p:cNvSpPr/>
          <p:nvPr/>
        </p:nvSpPr>
        <p:spPr>
          <a:xfrm>
            <a:off x="6769946" y="7759700"/>
            <a:ext cx="4737600" cy="187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g2c43d77b96f_0_202"/>
          <p:cNvSpPr/>
          <p:nvPr/>
        </p:nvSpPr>
        <p:spPr>
          <a:xfrm>
            <a:off x="6769946" y="7759700"/>
            <a:ext cx="4737600" cy="187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g2c43d77b96f_0_202"/>
          <p:cNvSpPr/>
          <p:nvPr/>
        </p:nvSpPr>
        <p:spPr>
          <a:xfrm>
            <a:off x="6769946" y="7759700"/>
            <a:ext cx="4890000" cy="76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ed Hat Display Black"/>
              <a:buNone/>
            </a:pPr>
            <a:r>
              <a:rPr b="0" i="0" lang="en-US" sz="3600" u="none" cap="none" strike="noStrike">
                <a:solidFill>
                  <a:srgbClr val="0E0E0E"/>
                </a:solidFill>
                <a:latin typeface="Red Hat Display Black"/>
                <a:ea typeface="Red Hat Display Black"/>
                <a:cs typeface="Red Hat Display Black"/>
                <a:sym typeface="Red Hat Display Black"/>
              </a:rPr>
              <a:t>ECLIPSE</a:t>
            </a:r>
            <a:endParaRPr b="0" i="0" sz="3600" u="none" cap="none" strike="noStrike">
              <a:solidFill>
                <a:schemeClr val="dk1"/>
              </a:solidFill>
              <a:latin typeface="Calibri"/>
              <a:ea typeface="Calibri"/>
              <a:cs typeface="Calibri"/>
              <a:sym typeface="Calibri"/>
            </a:endParaRPr>
          </a:p>
        </p:txBody>
      </p:sp>
      <p:sp>
        <p:nvSpPr>
          <p:cNvPr id="265" name="Google Shape;265;g2c43d77b96f_0_202"/>
          <p:cNvSpPr/>
          <p:nvPr/>
        </p:nvSpPr>
        <p:spPr>
          <a:xfrm>
            <a:off x="6769946"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ed Hat Display"/>
              <a:buNone/>
            </a:pPr>
            <a:r>
              <a:rPr b="0" i="0" lang="en-US" sz="3200" u="none" cap="none" strike="noStrike">
                <a:solidFill>
                  <a:srgbClr val="0E0E0E"/>
                </a:solidFill>
                <a:latin typeface="Red Hat Display"/>
                <a:ea typeface="Red Hat Display"/>
                <a:cs typeface="Red Hat Display"/>
                <a:sym typeface="Red Hat Display"/>
              </a:rPr>
              <a:t>Rare event causes unpredictable magic.</a:t>
            </a:r>
            <a:endParaRPr b="0" i="0" sz="3200" u="none" cap="none" strike="noStrike">
              <a:solidFill>
                <a:schemeClr val="dk1"/>
              </a:solidFill>
              <a:latin typeface="Calibri"/>
              <a:ea typeface="Calibri"/>
              <a:cs typeface="Calibri"/>
              <a:sym typeface="Calibri"/>
            </a:endParaRPr>
          </a:p>
        </p:txBody>
      </p:sp>
      <p:sp>
        <p:nvSpPr>
          <p:cNvPr id="266" name="Google Shape;266;g2c43d77b96f_0_202"/>
          <p:cNvSpPr/>
          <p:nvPr/>
        </p:nvSpPr>
        <p:spPr>
          <a:xfrm>
            <a:off x="6769946" y="10045700"/>
            <a:ext cx="4737600" cy="187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g2c43d77b96f_0_202"/>
          <p:cNvSpPr/>
          <p:nvPr/>
        </p:nvSpPr>
        <p:spPr>
          <a:xfrm>
            <a:off x="6769946" y="10045700"/>
            <a:ext cx="4737600" cy="187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g2c43d77b96f_0_202"/>
          <p:cNvSpPr/>
          <p:nvPr/>
        </p:nvSpPr>
        <p:spPr>
          <a:xfrm>
            <a:off x="6769946" y="10045700"/>
            <a:ext cx="4890000" cy="76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ed Hat Display Black"/>
              <a:buNone/>
            </a:pPr>
            <a:r>
              <a:rPr b="0" i="0" lang="en-US" sz="3600" u="none" cap="none" strike="noStrike">
                <a:solidFill>
                  <a:srgbClr val="0E0E0E"/>
                </a:solidFill>
                <a:latin typeface="Red Hat Display Black"/>
                <a:ea typeface="Red Hat Display Black"/>
                <a:cs typeface="Red Hat Display Black"/>
                <a:sym typeface="Red Hat Display Black"/>
              </a:rPr>
              <a:t>QUEST</a:t>
            </a:r>
            <a:endParaRPr b="0" i="0" sz="3600" u="none" cap="none" strike="noStrike">
              <a:solidFill>
                <a:schemeClr val="dk1"/>
              </a:solidFill>
              <a:latin typeface="Calibri"/>
              <a:ea typeface="Calibri"/>
              <a:cs typeface="Calibri"/>
              <a:sym typeface="Calibri"/>
            </a:endParaRPr>
          </a:p>
        </p:txBody>
      </p:sp>
      <p:sp>
        <p:nvSpPr>
          <p:cNvPr id="269" name="Google Shape;269;g2c43d77b96f_0_202"/>
          <p:cNvSpPr/>
          <p:nvPr/>
        </p:nvSpPr>
        <p:spPr>
          <a:xfrm>
            <a:off x="6769946" y="10858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ed Hat Display"/>
              <a:buNone/>
            </a:pPr>
            <a:r>
              <a:rPr b="0" i="0" lang="en-US" sz="3200" u="none" cap="none" strike="noStrike">
                <a:solidFill>
                  <a:srgbClr val="0E0E0E"/>
                </a:solidFill>
                <a:latin typeface="Red Hat Display"/>
                <a:ea typeface="Red Hat Display"/>
                <a:cs typeface="Red Hat Display"/>
                <a:sym typeface="Red Hat Display"/>
              </a:rPr>
              <a:t>Adventurers seek immortal artifact.</a:t>
            </a:r>
            <a:endParaRPr b="0" i="0" sz="3200" u="none" cap="none" strike="noStrike">
              <a:solidFill>
                <a:schemeClr val="dk1"/>
              </a:solidFill>
              <a:latin typeface="Calibri"/>
              <a:ea typeface="Calibri"/>
              <a:cs typeface="Calibri"/>
              <a:sym typeface="Calibri"/>
            </a:endParaRPr>
          </a:p>
        </p:txBody>
      </p:sp>
      <p:sp>
        <p:nvSpPr>
          <p:cNvPr id="270" name="Google Shape;270;g2c43d77b96f_0_202"/>
          <p:cNvSpPr/>
          <p:nvPr/>
        </p:nvSpPr>
        <p:spPr>
          <a:xfrm>
            <a:off x="12269734" y="7759700"/>
            <a:ext cx="4737600" cy="416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g2c43d77b96f_0_202"/>
          <p:cNvSpPr/>
          <p:nvPr/>
        </p:nvSpPr>
        <p:spPr>
          <a:xfrm>
            <a:off x="12269734" y="7759700"/>
            <a:ext cx="4737600" cy="187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g2c43d77b96f_0_202"/>
          <p:cNvSpPr/>
          <p:nvPr/>
        </p:nvSpPr>
        <p:spPr>
          <a:xfrm>
            <a:off x="12269734" y="7759700"/>
            <a:ext cx="4737600" cy="187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g2c43d77b96f_0_202"/>
          <p:cNvSpPr/>
          <p:nvPr/>
        </p:nvSpPr>
        <p:spPr>
          <a:xfrm>
            <a:off x="12269734" y="7759700"/>
            <a:ext cx="4890000" cy="76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ed Hat Display Black"/>
              <a:buNone/>
            </a:pPr>
            <a:r>
              <a:rPr b="0" i="0" lang="en-US" sz="3600" u="none" cap="none" strike="noStrike">
                <a:solidFill>
                  <a:srgbClr val="0E0E0E"/>
                </a:solidFill>
                <a:latin typeface="Red Hat Display Black"/>
                <a:ea typeface="Red Hat Display Black"/>
                <a:cs typeface="Red Hat Display Black"/>
                <a:sym typeface="Red Hat Display Black"/>
              </a:rPr>
              <a:t>ECLIPSE</a:t>
            </a:r>
            <a:endParaRPr b="0" i="0" sz="3600" u="none" cap="none" strike="noStrike">
              <a:solidFill>
                <a:schemeClr val="dk1"/>
              </a:solidFill>
              <a:latin typeface="Calibri"/>
              <a:ea typeface="Calibri"/>
              <a:cs typeface="Calibri"/>
              <a:sym typeface="Calibri"/>
            </a:endParaRPr>
          </a:p>
        </p:txBody>
      </p:sp>
      <p:sp>
        <p:nvSpPr>
          <p:cNvPr id="274" name="Google Shape;274;g2c43d77b96f_0_202"/>
          <p:cNvSpPr/>
          <p:nvPr/>
        </p:nvSpPr>
        <p:spPr>
          <a:xfrm>
            <a:off x="12269734"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ed Hat Display"/>
              <a:buNone/>
            </a:pPr>
            <a:r>
              <a:rPr b="0" i="0" lang="en-US" sz="3200" u="none" cap="none" strike="noStrike">
                <a:solidFill>
                  <a:srgbClr val="0E0E0E"/>
                </a:solidFill>
                <a:latin typeface="Red Hat Display"/>
                <a:ea typeface="Red Hat Display"/>
                <a:cs typeface="Red Hat Display"/>
                <a:sym typeface="Red Hat Display"/>
              </a:rPr>
              <a:t>Rare event causes unpredictable magic.</a:t>
            </a:r>
            <a:endParaRPr b="0" i="0" sz="3200" u="none" cap="none" strike="noStrike">
              <a:solidFill>
                <a:schemeClr val="dk1"/>
              </a:solidFill>
              <a:latin typeface="Calibri"/>
              <a:ea typeface="Calibri"/>
              <a:cs typeface="Calibri"/>
              <a:sym typeface="Calibri"/>
            </a:endParaRPr>
          </a:p>
        </p:txBody>
      </p:sp>
      <p:sp>
        <p:nvSpPr>
          <p:cNvPr id="275" name="Google Shape;275;g2c43d77b96f_0_202"/>
          <p:cNvSpPr/>
          <p:nvPr/>
        </p:nvSpPr>
        <p:spPr>
          <a:xfrm>
            <a:off x="12269734" y="10045700"/>
            <a:ext cx="4737600" cy="187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g2c43d77b96f_0_202"/>
          <p:cNvSpPr/>
          <p:nvPr/>
        </p:nvSpPr>
        <p:spPr>
          <a:xfrm>
            <a:off x="12269734" y="10045700"/>
            <a:ext cx="4737600" cy="187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g2c43d77b96f_0_202"/>
          <p:cNvSpPr/>
          <p:nvPr/>
        </p:nvSpPr>
        <p:spPr>
          <a:xfrm>
            <a:off x="12269734" y="10045700"/>
            <a:ext cx="4890000" cy="76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ed Hat Display Black"/>
              <a:buNone/>
            </a:pPr>
            <a:r>
              <a:rPr b="0" i="0" lang="en-US" sz="3600" u="none" cap="none" strike="noStrike">
                <a:solidFill>
                  <a:srgbClr val="0E0E0E"/>
                </a:solidFill>
                <a:latin typeface="Red Hat Display Black"/>
                <a:ea typeface="Red Hat Display Black"/>
                <a:cs typeface="Red Hat Display Black"/>
                <a:sym typeface="Red Hat Display Black"/>
              </a:rPr>
              <a:t>QUEST</a:t>
            </a:r>
            <a:endParaRPr b="0" i="0" sz="3600" u="none" cap="none" strike="noStrike">
              <a:solidFill>
                <a:schemeClr val="dk1"/>
              </a:solidFill>
              <a:latin typeface="Calibri"/>
              <a:ea typeface="Calibri"/>
              <a:cs typeface="Calibri"/>
              <a:sym typeface="Calibri"/>
            </a:endParaRPr>
          </a:p>
        </p:txBody>
      </p:sp>
      <p:sp>
        <p:nvSpPr>
          <p:cNvPr id="278" name="Google Shape;278;g2c43d77b96f_0_202"/>
          <p:cNvSpPr/>
          <p:nvPr/>
        </p:nvSpPr>
        <p:spPr>
          <a:xfrm>
            <a:off x="12269734" y="10858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ed Hat Display"/>
              <a:buNone/>
            </a:pPr>
            <a:r>
              <a:rPr b="0" i="0" lang="en-US" sz="3200" u="none" cap="none" strike="noStrike">
                <a:solidFill>
                  <a:srgbClr val="0E0E0E"/>
                </a:solidFill>
                <a:latin typeface="Red Hat Display"/>
                <a:ea typeface="Red Hat Display"/>
                <a:cs typeface="Red Hat Display"/>
                <a:sym typeface="Red Hat Display"/>
              </a:rPr>
              <a:t>Adventurers seek immortal artifact.</a:t>
            </a:r>
            <a:endParaRPr b="0" i="0" sz="3200" u="none" cap="none" strike="noStrike">
              <a:solidFill>
                <a:schemeClr val="dk1"/>
              </a:solidFill>
              <a:latin typeface="Calibri"/>
              <a:ea typeface="Calibri"/>
              <a:cs typeface="Calibri"/>
              <a:sym typeface="Calibri"/>
            </a:endParaRPr>
          </a:p>
        </p:txBody>
      </p:sp>
      <p:sp>
        <p:nvSpPr>
          <p:cNvPr id="279" name="Google Shape;279;g2c43d77b96f_0_202"/>
          <p:cNvSpPr/>
          <p:nvPr/>
        </p:nvSpPr>
        <p:spPr>
          <a:xfrm>
            <a:off x="17769521" y="7759700"/>
            <a:ext cx="4737600" cy="416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g2c43d77b96f_0_202"/>
          <p:cNvSpPr/>
          <p:nvPr/>
        </p:nvSpPr>
        <p:spPr>
          <a:xfrm>
            <a:off x="17769521" y="7759700"/>
            <a:ext cx="4737600" cy="187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g2c43d77b96f_0_202"/>
          <p:cNvSpPr/>
          <p:nvPr/>
        </p:nvSpPr>
        <p:spPr>
          <a:xfrm>
            <a:off x="17769521" y="7759700"/>
            <a:ext cx="4737600" cy="187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g2c43d77b96f_0_202"/>
          <p:cNvSpPr/>
          <p:nvPr/>
        </p:nvSpPr>
        <p:spPr>
          <a:xfrm>
            <a:off x="17769521" y="7759700"/>
            <a:ext cx="4890000" cy="76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ed Hat Display Black"/>
              <a:buNone/>
            </a:pPr>
            <a:r>
              <a:rPr b="0" i="0" lang="en-US" sz="3600" u="none" cap="none" strike="noStrike">
                <a:solidFill>
                  <a:srgbClr val="0E0E0E"/>
                </a:solidFill>
                <a:latin typeface="Red Hat Display Black"/>
                <a:ea typeface="Red Hat Display Black"/>
                <a:cs typeface="Red Hat Display Black"/>
                <a:sym typeface="Red Hat Display Black"/>
              </a:rPr>
              <a:t>ECLIPSE</a:t>
            </a:r>
            <a:endParaRPr b="0" i="0" sz="3600" u="none" cap="none" strike="noStrike">
              <a:solidFill>
                <a:schemeClr val="dk1"/>
              </a:solidFill>
              <a:latin typeface="Calibri"/>
              <a:ea typeface="Calibri"/>
              <a:cs typeface="Calibri"/>
              <a:sym typeface="Calibri"/>
            </a:endParaRPr>
          </a:p>
        </p:txBody>
      </p:sp>
      <p:sp>
        <p:nvSpPr>
          <p:cNvPr id="283" name="Google Shape;283;g2c43d77b96f_0_202"/>
          <p:cNvSpPr/>
          <p:nvPr/>
        </p:nvSpPr>
        <p:spPr>
          <a:xfrm>
            <a:off x="17769521"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ed Hat Display"/>
              <a:buNone/>
            </a:pPr>
            <a:r>
              <a:rPr b="0" i="0" lang="en-US" sz="3200" u="none" cap="none" strike="noStrike">
                <a:solidFill>
                  <a:srgbClr val="0E0E0E"/>
                </a:solidFill>
                <a:latin typeface="Red Hat Display"/>
                <a:ea typeface="Red Hat Display"/>
                <a:cs typeface="Red Hat Display"/>
                <a:sym typeface="Red Hat Display"/>
              </a:rPr>
              <a:t>Rare event causes unpredictable magic.</a:t>
            </a:r>
            <a:endParaRPr b="0" i="0" sz="3200" u="none" cap="none" strike="noStrike">
              <a:solidFill>
                <a:schemeClr val="dk1"/>
              </a:solidFill>
              <a:latin typeface="Calibri"/>
              <a:ea typeface="Calibri"/>
              <a:cs typeface="Calibri"/>
              <a:sym typeface="Calibri"/>
            </a:endParaRPr>
          </a:p>
        </p:txBody>
      </p:sp>
      <p:sp>
        <p:nvSpPr>
          <p:cNvPr id="284" name="Google Shape;284;g2c43d77b96f_0_202"/>
          <p:cNvSpPr/>
          <p:nvPr/>
        </p:nvSpPr>
        <p:spPr>
          <a:xfrm>
            <a:off x="17769521" y="10045700"/>
            <a:ext cx="4737600" cy="187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g2c43d77b96f_0_202"/>
          <p:cNvSpPr/>
          <p:nvPr/>
        </p:nvSpPr>
        <p:spPr>
          <a:xfrm>
            <a:off x="17769521" y="10045700"/>
            <a:ext cx="4737600" cy="187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g2c43d77b96f_0_202"/>
          <p:cNvSpPr/>
          <p:nvPr/>
        </p:nvSpPr>
        <p:spPr>
          <a:xfrm>
            <a:off x="17769521" y="10045700"/>
            <a:ext cx="4890000" cy="76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ed Hat Display Black"/>
              <a:buNone/>
            </a:pPr>
            <a:r>
              <a:rPr b="0" i="0" lang="en-US" sz="3600" u="none" cap="none" strike="noStrike">
                <a:solidFill>
                  <a:srgbClr val="0E0E0E"/>
                </a:solidFill>
                <a:latin typeface="Red Hat Display Black"/>
                <a:ea typeface="Red Hat Display Black"/>
                <a:cs typeface="Red Hat Display Black"/>
                <a:sym typeface="Red Hat Display Black"/>
              </a:rPr>
              <a:t>QUEST</a:t>
            </a:r>
            <a:endParaRPr b="0" i="0" sz="3600" u="none" cap="none" strike="noStrike">
              <a:solidFill>
                <a:schemeClr val="dk1"/>
              </a:solidFill>
              <a:latin typeface="Calibri"/>
              <a:ea typeface="Calibri"/>
              <a:cs typeface="Calibri"/>
              <a:sym typeface="Calibri"/>
            </a:endParaRPr>
          </a:p>
        </p:txBody>
      </p:sp>
      <p:sp>
        <p:nvSpPr>
          <p:cNvPr id="287" name="Google Shape;287;g2c43d77b96f_0_202"/>
          <p:cNvSpPr/>
          <p:nvPr/>
        </p:nvSpPr>
        <p:spPr>
          <a:xfrm>
            <a:off x="17769521" y="10858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ed Hat Display"/>
              <a:buNone/>
            </a:pPr>
            <a:r>
              <a:rPr b="0" i="0" lang="en-US" sz="3200" u="none" cap="none" strike="noStrike">
                <a:solidFill>
                  <a:srgbClr val="0E0E0E"/>
                </a:solidFill>
                <a:latin typeface="Red Hat Display"/>
                <a:ea typeface="Red Hat Display"/>
                <a:cs typeface="Red Hat Display"/>
                <a:sym typeface="Red Hat Display"/>
              </a:rPr>
              <a:t>Adventurers seek immortal artifact.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2F2"/>
        </a:solidFill>
      </p:bgPr>
    </p:bg>
    <p:spTree>
      <p:nvGrpSpPr>
        <p:cNvPr id="292" name="Shape 292"/>
        <p:cNvGrpSpPr/>
        <p:nvPr/>
      </p:nvGrpSpPr>
      <p:grpSpPr>
        <a:xfrm>
          <a:off x="0" y="0"/>
          <a:ext cx="0" cy="0"/>
          <a:chOff x="0" y="0"/>
          <a:chExt cx="0" cy="0"/>
        </a:xfrm>
      </p:grpSpPr>
      <p:sp>
        <p:nvSpPr>
          <p:cNvPr id="293" name="Google Shape;293;g2c43d77b96f_0_266"/>
          <p:cNvSpPr/>
          <p:nvPr/>
        </p:nvSpPr>
        <p:spPr>
          <a:xfrm>
            <a:off x="-7659057" y="1041400"/>
            <a:ext cx="13006500" cy="13004700"/>
          </a:xfrm>
          <a:prstGeom prst="ellipse">
            <a:avLst/>
          </a:prstGeom>
          <a:solidFill>
            <a:srgbClr val="0070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g2c43d77b96f_0_26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95" name="Google Shape;295;g2c43d77b96f_0_266"/>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pic>
        <p:nvPicPr>
          <p:cNvPr descr=" " id="296" name="Google Shape;296;g2c43d77b96f_0_266"/>
          <p:cNvPicPr preferRelativeResize="0"/>
          <p:nvPr/>
        </p:nvPicPr>
        <p:blipFill rotWithShape="1">
          <a:blip r:embed="rId4">
            <a:alphaModFix/>
          </a:blip>
          <a:srcRect b="0" l="0" r="0" t="0"/>
          <a:stretch/>
        </p:blipFill>
        <p:spPr>
          <a:xfrm>
            <a:off x="7481235" y="673100"/>
            <a:ext cx="6084060" cy="12369800"/>
          </a:xfrm>
          <a:prstGeom prst="rect">
            <a:avLst/>
          </a:prstGeom>
          <a:noFill/>
          <a:ln>
            <a:noFill/>
          </a:ln>
        </p:spPr>
      </p:pic>
      <p:pic>
        <p:nvPicPr>
          <p:cNvPr descr=" " id="297" name="Google Shape;297;g2c43d77b96f_0_266"/>
          <p:cNvPicPr preferRelativeResize="0"/>
          <p:nvPr/>
        </p:nvPicPr>
        <p:blipFill rotWithShape="1">
          <a:blip r:embed="rId5">
            <a:alphaModFix/>
          </a:blip>
          <a:srcRect b="0" l="0" r="0" t="0"/>
          <a:stretch/>
        </p:blipFill>
        <p:spPr>
          <a:xfrm>
            <a:off x="990724" y="673100"/>
            <a:ext cx="6084060" cy="4737100"/>
          </a:xfrm>
          <a:prstGeom prst="rect">
            <a:avLst/>
          </a:prstGeom>
          <a:noFill/>
          <a:ln>
            <a:noFill/>
          </a:ln>
        </p:spPr>
      </p:pic>
      <p:pic>
        <p:nvPicPr>
          <p:cNvPr descr=" " id="298" name="Google Shape;298;g2c43d77b96f_0_266"/>
          <p:cNvPicPr preferRelativeResize="0"/>
          <p:nvPr/>
        </p:nvPicPr>
        <p:blipFill rotWithShape="1">
          <a:blip r:embed="rId6">
            <a:alphaModFix/>
          </a:blip>
          <a:srcRect b="0" l="0" r="0" t="0"/>
          <a:stretch/>
        </p:blipFill>
        <p:spPr>
          <a:xfrm>
            <a:off x="990724" y="5880100"/>
            <a:ext cx="6084060" cy="7162800"/>
          </a:xfrm>
          <a:prstGeom prst="rect">
            <a:avLst/>
          </a:prstGeom>
          <a:noFill/>
          <a:ln>
            <a:noFill/>
          </a:ln>
        </p:spPr>
      </p:pic>
      <p:sp>
        <p:nvSpPr>
          <p:cNvPr id="299" name="Google Shape;299;g2c43d77b96f_0_266"/>
          <p:cNvSpPr/>
          <p:nvPr/>
        </p:nvSpPr>
        <p:spPr>
          <a:xfrm>
            <a:off x="14543318" y="1651000"/>
            <a:ext cx="7566000" cy="168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Red Hat Display Black"/>
              <a:buNone/>
            </a:pPr>
            <a:r>
              <a:rPr b="0" i="0" lang="en-US" sz="8000" u="none" cap="none" strike="noStrike">
                <a:solidFill>
                  <a:srgbClr val="0E0E0E"/>
                </a:solidFill>
                <a:latin typeface="Red Hat Display Black"/>
                <a:ea typeface="Red Hat Display Black"/>
                <a:cs typeface="Red Hat Display Black"/>
                <a:sym typeface="Red Hat Display Black"/>
              </a:rPr>
              <a:t>SOME DATA</a:t>
            </a:r>
            <a:endParaRPr b="0" i="0" sz="8000" u="none" cap="none" strike="noStrike">
              <a:solidFill>
                <a:schemeClr val="dk1"/>
              </a:solidFill>
              <a:latin typeface="Calibri"/>
              <a:ea typeface="Calibri"/>
              <a:cs typeface="Calibri"/>
              <a:sym typeface="Calibri"/>
            </a:endParaRPr>
          </a:p>
        </p:txBody>
      </p:sp>
      <p:sp>
        <p:nvSpPr>
          <p:cNvPr id="300" name="Google Shape;300;g2c43d77b96f_0_266"/>
          <p:cNvSpPr/>
          <p:nvPr/>
        </p:nvSpPr>
        <p:spPr>
          <a:xfrm>
            <a:off x="14543318" y="3543300"/>
            <a:ext cx="7875000" cy="800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g2c43d77b96f_0_266"/>
          <p:cNvSpPr/>
          <p:nvPr/>
        </p:nvSpPr>
        <p:spPr>
          <a:xfrm>
            <a:off x="14543318" y="3543300"/>
            <a:ext cx="7875000" cy="369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g2c43d77b96f_0_266"/>
          <p:cNvSpPr/>
          <p:nvPr/>
        </p:nvSpPr>
        <p:spPr>
          <a:xfrm>
            <a:off x="14543318" y="3543300"/>
            <a:ext cx="3340500" cy="214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g2c43d77b96f_0_266"/>
          <p:cNvSpPr/>
          <p:nvPr/>
        </p:nvSpPr>
        <p:spPr>
          <a:xfrm>
            <a:off x="14543318" y="3543300"/>
            <a:ext cx="3882600" cy="2688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7042"/>
              </a:buClr>
              <a:buSzPts val="12800"/>
              <a:buFont typeface="Red Hat Display Black"/>
              <a:buNone/>
            </a:pPr>
            <a:r>
              <a:rPr b="0" i="0" lang="en-US" sz="12800" u="none" cap="none" strike="noStrike">
                <a:solidFill>
                  <a:srgbClr val="007042"/>
                </a:solidFill>
                <a:latin typeface="Red Hat Display Black"/>
                <a:ea typeface="Red Hat Display Black"/>
                <a:cs typeface="Red Hat Display Black"/>
                <a:sym typeface="Red Hat Display Black"/>
              </a:rPr>
              <a:t>75%</a:t>
            </a:r>
            <a:endParaRPr b="0" i="0" sz="12800" u="none" cap="none" strike="noStrike">
              <a:solidFill>
                <a:schemeClr val="dk1"/>
              </a:solidFill>
              <a:latin typeface="Calibri"/>
              <a:ea typeface="Calibri"/>
              <a:cs typeface="Calibri"/>
              <a:sym typeface="Calibri"/>
            </a:endParaRPr>
          </a:p>
        </p:txBody>
      </p:sp>
      <p:sp>
        <p:nvSpPr>
          <p:cNvPr id="304" name="Google Shape;304;g2c43d77b96f_0_266"/>
          <p:cNvSpPr/>
          <p:nvPr/>
        </p:nvSpPr>
        <p:spPr>
          <a:xfrm>
            <a:off x="14543318" y="5994400"/>
            <a:ext cx="7875000" cy="124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g2c43d77b96f_0_266"/>
          <p:cNvSpPr/>
          <p:nvPr/>
        </p:nvSpPr>
        <p:spPr>
          <a:xfrm>
            <a:off x="14543318" y="5994400"/>
            <a:ext cx="8027400" cy="76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ed Hat Display Black"/>
              <a:buNone/>
            </a:pPr>
            <a:r>
              <a:rPr b="0" i="0" lang="en-US" sz="3600" u="none" cap="none" strike="noStrike">
                <a:solidFill>
                  <a:srgbClr val="0E0E0E"/>
                </a:solidFill>
                <a:latin typeface="Red Hat Display Black"/>
                <a:ea typeface="Red Hat Display Black"/>
                <a:cs typeface="Red Hat Display Black"/>
                <a:sym typeface="Red Hat Display Black"/>
              </a:rPr>
              <a:t>ENCHANTED CREATURES</a:t>
            </a:r>
            <a:endParaRPr b="0" i="0" sz="3600" u="none" cap="none" strike="noStrike">
              <a:solidFill>
                <a:schemeClr val="dk1"/>
              </a:solidFill>
              <a:latin typeface="Calibri"/>
              <a:ea typeface="Calibri"/>
              <a:cs typeface="Calibri"/>
              <a:sym typeface="Calibri"/>
            </a:endParaRPr>
          </a:p>
        </p:txBody>
      </p:sp>
      <p:sp>
        <p:nvSpPr>
          <p:cNvPr id="306" name="Google Shape;306;g2c43d77b96f_0_266"/>
          <p:cNvSpPr/>
          <p:nvPr/>
        </p:nvSpPr>
        <p:spPr>
          <a:xfrm>
            <a:off x="14543318" y="6705600"/>
            <a:ext cx="80106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ed Hat Display"/>
              <a:buNone/>
            </a:pPr>
            <a:r>
              <a:rPr b="0" i="0" lang="en-US" sz="3200" u="none" cap="none" strike="noStrike">
                <a:solidFill>
                  <a:srgbClr val="0E0E0E"/>
                </a:solidFill>
                <a:latin typeface="Red Hat Display"/>
                <a:ea typeface="Red Hat Display"/>
                <a:cs typeface="Red Hat Display"/>
                <a:sym typeface="Red Hat Display"/>
              </a:rPr>
              <a:t>possess the ability to cast spells.</a:t>
            </a:r>
            <a:endParaRPr b="0" i="0" sz="3200" u="none" cap="none" strike="noStrike">
              <a:solidFill>
                <a:schemeClr val="dk1"/>
              </a:solidFill>
              <a:latin typeface="Calibri"/>
              <a:ea typeface="Calibri"/>
              <a:cs typeface="Calibri"/>
              <a:sym typeface="Calibri"/>
            </a:endParaRPr>
          </a:p>
        </p:txBody>
      </p:sp>
      <p:sp>
        <p:nvSpPr>
          <p:cNvPr id="307" name="Google Shape;307;g2c43d77b96f_0_266"/>
          <p:cNvSpPr/>
          <p:nvPr/>
        </p:nvSpPr>
        <p:spPr>
          <a:xfrm>
            <a:off x="14543318" y="7848600"/>
            <a:ext cx="7875000" cy="369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g2c43d77b96f_0_266"/>
          <p:cNvSpPr/>
          <p:nvPr/>
        </p:nvSpPr>
        <p:spPr>
          <a:xfrm>
            <a:off x="14543318" y="7848600"/>
            <a:ext cx="3505500" cy="214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g2c43d77b96f_0_266"/>
          <p:cNvSpPr/>
          <p:nvPr/>
        </p:nvSpPr>
        <p:spPr>
          <a:xfrm>
            <a:off x="14543318" y="7848600"/>
            <a:ext cx="4047600" cy="2688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7042"/>
              </a:buClr>
              <a:buSzPts val="12800"/>
              <a:buFont typeface="Red Hat Display Black"/>
              <a:buNone/>
            </a:pPr>
            <a:r>
              <a:rPr b="0" i="0" lang="en-US" sz="12800" u="none" cap="none" strike="noStrike">
                <a:solidFill>
                  <a:srgbClr val="007042"/>
                </a:solidFill>
                <a:latin typeface="Red Hat Display Black"/>
                <a:ea typeface="Red Hat Display Black"/>
                <a:cs typeface="Red Hat Display Black"/>
                <a:sym typeface="Red Hat Display Black"/>
              </a:rPr>
              <a:t>60%</a:t>
            </a:r>
            <a:endParaRPr b="0" i="0" sz="12800" u="none" cap="none" strike="noStrike">
              <a:solidFill>
                <a:schemeClr val="dk1"/>
              </a:solidFill>
              <a:latin typeface="Calibri"/>
              <a:ea typeface="Calibri"/>
              <a:cs typeface="Calibri"/>
              <a:sym typeface="Calibri"/>
            </a:endParaRPr>
          </a:p>
        </p:txBody>
      </p:sp>
      <p:sp>
        <p:nvSpPr>
          <p:cNvPr id="310" name="Google Shape;310;g2c43d77b96f_0_266"/>
          <p:cNvSpPr/>
          <p:nvPr/>
        </p:nvSpPr>
        <p:spPr>
          <a:xfrm>
            <a:off x="14543318" y="10299700"/>
            <a:ext cx="7875000" cy="124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g2c43d77b96f_0_266"/>
          <p:cNvSpPr/>
          <p:nvPr/>
        </p:nvSpPr>
        <p:spPr>
          <a:xfrm>
            <a:off x="14543318" y="10299700"/>
            <a:ext cx="8027400" cy="76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ed Hat Display Black"/>
              <a:buNone/>
            </a:pPr>
            <a:r>
              <a:rPr b="0" i="0" lang="en-US" sz="3600" u="none" cap="none" strike="noStrike">
                <a:solidFill>
                  <a:srgbClr val="0E0E0E"/>
                </a:solidFill>
                <a:latin typeface="Red Hat Display Black"/>
                <a:ea typeface="Red Hat Display Black"/>
                <a:cs typeface="Red Hat Display Black"/>
                <a:sym typeface="Red Hat Display Black"/>
              </a:rPr>
              <a:t>MAGIC-WIELDING INDIVIDUALS</a:t>
            </a:r>
            <a:endParaRPr b="0" i="0" sz="3600" u="none" cap="none" strike="noStrike">
              <a:solidFill>
                <a:schemeClr val="dk1"/>
              </a:solidFill>
              <a:latin typeface="Calibri"/>
              <a:ea typeface="Calibri"/>
              <a:cs typeface="Calibri"/>
              <a:sym typeface="Calibri"/>
            </a:endParaRPr>
          </a:p>
        </p:txBody>
      </p:sp>
      <p:sp>
        <p:nvSpPr>
          <p:cNvPr id="312" name="Google Shape;312;g2c43d77b96f_0_266"/>
          <p:cNvSpPr/>
          <p:nvPr/>
        </p:nvSpPr>
        <p:spPr>
          <a:xfrm>
            <a:off x="14543318" y="11010900"/>
            <a:ext cx="80106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ed Hat Display"/>
              <a:buNone/>
            </a:pPr>
            <a:r>
              <a:rPr b="0" i="0" lang="en-US" sz="3200" u="none" cap="none" strike="noStrike">
                <a:solidFill>
                  <a:srgbClr val="0E0E0E"/>
                </a:solidFill>
                <a:latin typeface="Red Hat Display"/>
                <a:ea typeface="Red Hat Display"/>
                <a:cs typeface="Red Hat Display"/>
                <a:sym typeface="Red Hat Display"/>
              </a:rPr>
              <a:t>practice the art of illusions.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2F2"/>
        </a:solidFill>
      </p:bgPr>
    </p:bg>
    <p:spTree>
      <p:nvGrpSpPr>
        <p:cNvPr id="317" name="Shape 317"/>
        <p:cNvGrpSpPr/>
        <p:nvPr/>
      </p:nvGrpSpPr>
      <p:grpSpPr>
        <a:xfrm>
          <a:off x="0" y="0"/>
          <a:ext cx="0" cy="0"/>
          <a:chOff x="0" y="0"/>
          <a:chExt cx="0" cy="0"/>
        </a:xfrm>
      </p:grpSpPr>
      <p:sp>
        <p:nvSpPr>
          <p:cNvPr id="318" name="Google Shape;318;g2c43d77b96f_0_290"/>
          <p:cNvSpPr/>
          <p:nvPr/>
        </p:nvSpPr>
        <p:spPr>
          <a:xfrm>
            <a:off x="16207226" y="-431800"/>
            <a:ext cx="13006500" cy="13004700"/>
          </a:xfrm>
          <a:prstGeom prst="ellipse">
            <a:avLst/>
          </a:prstGeom>
          <a:solidFill>
            <a:srgbClr val="62AB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g2c43d77b96f_0_29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0" name="Google Shape;320;g2c43d77b96f_0_290"/>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sp>
        <p:nvSpPr>
          <p:cNvPr id="321" name="Google Shape;321;g2c43d77b96f_0_290"/>
          <p:cNvSpPr/>
          <p:nvPr/>
        </p:nvSpPr>
        <p:spPr>
          <a:xfrm>
            <a:off x="4305838" y="3403600"/>
            <a:ext cx="15762600" cy="679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g2c43d77b96f_0_290"/>
          <p:cNvSpPr/>
          <p:nvPr/>
        </p:nvSpPr>
        <p:spPr>
          <a:xfrm>
            <a:off x="4305838" y="3403600"/>
            <a:ext cx="15762600" cy="532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g2c43d77b96f_0_290"/>
          <p:cNvSpPr/>
          <p:nvPr/>
        </p:nvSpPr>
        <p:spPr>
          <a:xfrm>
            <a:off x="5563295" y="3403600"/>
            <a:ext cx="13247700" cy="5054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7042"/>
              </a:buClr>
              <a:buSzPts val="24000"/>
              <a:buFont typeface="Red Hat Display Black"/>
              <a:buNone/>
            </a:pPr>
            <a:r>
              <a:rPr b="0" i="0" lang="en-US" sz="24000" u="none" cap="none" strike="noStrike">
                <a:solidFill>
                  <a:srgbClr val="007042"/>
                </a:solidFill>
                <a:latin typeface="Red Hat Display Black"/>
                <a:ea typeface="Red Hat Display Black"/>
                <a:cs typeface="Red Hat Display Black"/>
                <a:sym typeface="Red Hat Display Black"/>
              </a:rPr>
              <a:t>234,567</a:t>
            </a:r>
            <a:endParaRPr b="0" i="0" sz="24000" u="none" cap="none" strike="noStrike">
              <a:solidFill>
                <a:schemeClr val="dk1"/>
              </a:solidFill>
              <a:latin typeface="Calibri"/>
              <a:ea typeface="Calibri"/>
              <a:cs typeface="Calibri"/>
              <a:sym typeface="Calibri"/>
            </a:endParaRPr>
          </a:p>
        </p:txBody>
      </p:sp>
      <p:sp>
        <p:nvSpPr>
          <p:cNvPr id="324" name="Google Shape;324;g2c43d77b96f_0_290"/>
          <p:cNvSpPr/>
          <p:nvPr/>
        </p:nvSpPr>
        <p:spPr>
          <a:xfrm>
            <a:off x="4170355" y="7645400"/>
            <a:ext cx="16033500" cy="1350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Red Hat Display"/>
              <a:buNone/>
            </a:pPr>
            <a:r>
              <a:rPr b="1" i="0" lang="en-US" sz="6400" u="none" cap="none" strike="noStrike">
                <a:solidFill>
                  <a:srgbClr val="0E0E0E"/>
                </a:solidFill>
                <a:latin typeface="Red Hat Display"/>
                <a:ea typeface="Red Hat Display"/>
                <a:cs typeface="Red Hat Display"/>
                <a:sym typeface="Red Hat Display"/>
              </a:rPr>
              <a:t>Unicorn Sightings</a:t>
            </a:r>
            <a:endParaRPr b="0" i="0" sz="6400" u="none" cap="none" strike="noStrike">
              <a:solidFill>
                <a:schemeClr val="dk1"/>
              </a:solidFill>
              <a:latin typeface="Calibri"/>
              <a:ea typeface="Calibri"/>
              <a:cs typeface="Calibri"/>
              <a:sym typeface="Calibri"/>
            </a:endParaRPr>
          </a:p>
        </p:txBody>
      </p:sp>
      <p:sp>
        <p:nvSpPr>
          <p:cNvPr id="325" name="Google Shape;325;g2c43d77b96f_0_290"/>
          <p:cNvSpPr/>
          <p:nvPr/>
        </p:nvSpPr>
        <p:spPr>
          <a:xfrm>
            <a:off x="7483352" y="9131300"/>
            <a:ext cx="94077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ed Hat Display"/>
              <a:buNone/>
            </a:pPr>
            <a:r>
              <a:rPr b="0" i="0" lang="en-US" sz="3200" u="none" cap="none" strike="noStrike">
                <a:solidFill>
                  <a:srgbClr val="0E0E0E"/>
                </a:solidFill>
                <a:latin typeface="Red Hat Display"/>
                <a:ea typeface="Red Hat Display"/>
                <a:cs typeface="Red Hat Display"/>
                <a:sym typeface="Red Hat Display"/>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2F2"/>
        </a:solidFill>
      </p:bgPr>
    </p:bg>
    <p:spTree>
      <p:nvGrpSpPr>
        <p:cNvPr id="330" name="Shape 330"/>
        <p:cNvGrpSpPr/>
        <p:nvPr/>
      </p:nvGrpSpPr>
      <p:grpSpPr>
        <a:xfrm>
          <a:off x="0" y="0"/>
          <a:ext cx="0" cy="0"/>
          <a:chOff x="0" y="0"/>
          <a:chExt cx="0" cy="0"/>
        </a:xfrm>
      </p:grpSpPr>
      <p:sp>
        <p:nvSpPr>
          <p:cNvPr id="331" name="Google Shape;331;g2c43d77b96f_0_302"/>
          <p:cNvSpPr/>
          <p:nvPr/>
        </p:nvSpPr>
        <p:spPr>
          <a:xfrm>
            <a:off x="5690311" y="4914900"/>
            <a:ext cx="13006500" cy="13004700"/>
          </a:xfrm>
          <a:prstGeom prst="ellipse">
            <a:avLst/>
          </a:prstGeom>
          <a:solidFill>
            <a:srgbClr val="62AB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g2c43d77b96f_0_30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3" name="Google Shape;333;g2c43d77b96f_0_302"/>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sp>
        <p:nvSpPr>
          <p:cNvPr id="334" name="Google Shape;334;g2c43d77b96f_0_302"/>
          <p:cNvSpPr/>
          <p:nvPr/>
        </p:nvSpPr>
        <p:spPr>
          <a:xfrm>
            <a:off x="3391324" y="3263900"/>
            <a:ext cx="7875000" cy="267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g2c43d77b96f_0_302"/>
          <p:cNvSpPr/>
          <p:nvPr/>
        </p:nvSpPr>
        <p:spPr>
          <a:xfrm>
            <a:off x="3073784" y="3263900"/>
            <a:ext cx="8510100" cy="214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g2c43d77b96f_0_302"/>
          <p:cNvSpPr/>
          <p:nvPr/>
        </p:nvSpPr>
        <p:spPr>
          <a:xfrm>
            <a:off x="3073784" y="3263900"/>
            <a:ext cx="9051900" cy="2688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7042"/>
              </a:buClr>
              <a:buSzPts val="12800"/>
              <a:buFont typeface="Red Hat Display Black"/>
              <a:buNone/>
            </a:pPr>
            <a:r>
              <a:rPr b="0" i="0" lang="en-US" sz="12800" u="none" cap="none" strike="noStrike">
                <a:solidFill>
                  <a:srgbClr val="007042"/>
                </a:solidFill>
                <a:latin typeface="Red Hat Display Black"/>
                <a:ea typeface="Red Hat Display Black"/>
                <a:cs typeface="Red Hat Display Black"/>
                <a:sym typeface="Red Hat Display Black"/>
              </a:rPr>
              <a:t>233 COINS</a:t>
            </a:r>
            <a:endParaRPr b="0" i="0" sz="12800" u="none" cap="none" strike="noStrike">
              <a:solidFill>
                <a:schemeClr val="dk1"/>
              </a:solidFill>
              <a:latin typeface="Calibri"/>
              <a:ea typeface="Calibri"/>
              <a:cs typeface="Calibri"/>
              <a:sym typeface="Calibri"/>
            </a:endParaRPr>
          </a:p>
        </p:txBody>
      </p:sp>
      <p:sp>
        <p:nvSpPr>
          <p:cNvPr id="337" name="Google Shape;337;g2c43d77b96f_0_302"/>
          <p:cNvSpPr/>
          <p:nvPr/>
        </p:nvSpPr>
        <p:spPr>
          <a:xfrm>
            <a:off x="3391324" y="54102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g2c43d77b96f_0_302"/>
          <p:cNvSpPr/>
          <p:nvPr/>
        </p:nvSpPr>
        <p:spPr>
          <a:xfrm>
            <a:off x="3323582" y="54102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ed Hat Display"/>
              <a:buNone/>
            </a:pPr>
            <a:r>
              <a:rPr b="0" i="0" lang="en-US" sz="3200" u="none" cap="none" strike="noStrike">
                <a:solidFill>
                  <a:srgbClr val="0E0E0E"/>
                </a:solidFill>
                <a:latin typeface="Red Hat Display"/>
                <a:ea typeface="Red Hat Display"/>
                <a:cs typeface="Red Hat Display"/>
                <a:sym typeface="Red Hat Display"/>
              </a:rPr>
              <a:t>Treasure Found</a:t>
            </a:r>
            <a:endParaRPr b="0" i="0" sz="3200" u="none" cap="none" strike="noStrike">
              <a:solidFill>
                <a:schemeClr val="dk1"/>
              </a:solidFill>
              <a:latin typeface="Calibri"/>
              <a:ea typeface="Calibri"/>
              <a:cs typeface="Calibri"/>
              <a:sym typeface="Calibri"/>
            </a:endParaRPr>
          </a:p>
        </p:txBody>
      </p:sp>
      <p:sp>
        <p:nvSpPr>
          <p:cNvPr id="339" name="Google Shape;339;g2c43d77b96f_0_302"/>
          <p:cNvSpPr/>
          <p:nvPr/>
        </p:nvSpPr>
        <p:spPr>
          <a:xfrm>
            <a:off x="3391324" y="6985000"/>
            <a:ext cx="7875000" cy="267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g2c43d77b96f_0_302"/>
          <p:cNvSpPr/>
          <p:nvPr/>
        </p:nvSpPr>
        <p:spPr>
          <a:xfrm>
            <a:off x="2622878" y="6985000"/>
            <a:ext cx="9411900" cy="214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g2c43d77b96f_0_302"/>
          <p:cNvSpPr/>
          <p:nvPr/>
        </p:nvSpPr>
        <p:spPr>
          <a:xfrm>
            <a:off x="2622878" y="6985000"/>
            <a:ext cx="9953700" cy="2688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7042"/>
              </a:buClr>
              <a:buSzPts val="12800"/>
              <a:buFont typeface="Red Hat Display Black"/>
              <a:buNone/>
            </a:pPr>
            <a:r>
              <a:rPr b="0" i="0" lang="en-US" sz="12800" u="none" cap="none" strike="noStrike">
                <a:solidFill>
                  <a:srgbClr val="007042"/>
                </a:solidFill>
                <a:latin typeface="Red Hat Display Black"/>
                <a:ea typeface="Red Hat Display Black"/>
                <a:cs typeface="Red Hat Display Black"/>
                <a:sym typeface="Red Hat Display Black"/>
              </a:rPr>
              <a:t>456 HOURS</a:t>
            </a:r>
            <a:endParaRPr b="0" i="0" sz="12800" u="none" cap="none" strike="noStrike">
              <a:solidFill>
                <a:schemeClr val="dk1"/>
              </a:solidFill>
              <a:latin typeface="Calibri"/>
              <a:ea typeface="Calibri"/>
              <a:cs typeface="Calibri"/>
              <a:sym typeface="Calibri"/>
            </a:endParaRPr>
          </a:p>
        </p:txBody>
      </p:sp>
      <p:sp>
        <p:nvSpPr>
          <p:cNvPr id="342" name="Google Shape;342;g2c43d77b96f_0_302"/>
          <p:cNvSpPr/>
          <p:nvPr/>
        </p:nvSpPr>
        <p:spPr>
          <a:xfrm>
            <a:off x="3391324" y="91313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g2c43d77b96f_0_302"/>
          <p:cNvSpPr/>
          <p:nvPr/>
        </p:nvSpPr>
        <p:spPr>
          <a:xfrm>
            <a:off x="3323582" y="91313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ed Hat Display"/>
              <a:buNone/>
            </a:pPr>
            <a:r>
              <a:rPr b="0" i="0" lang="en-US" sz="3200" u="none" cap="none" strike="noStrike">
                <a:solidFill>
                  <a:srgbClr val="0E0E0E"/>
                </a:solidFill>
                <a:latin typeface="Red Hat Display"/>
                <a:ea typeface="Red Hat Display"/>
                <a:cs typeface="Red Hat Display"/>
                <a:sym typeface="Red Hat Display"/>
              </a:rPr>
              <a:t>Duration of Spell Casting</a:t>
            </a:r>
            <a:endParaRPr b="0" i="0" sz="3200" u="none" cap="none" strike="noStrike">
              <a:solidFill>
                <a:schemeClr val="dk1"/>
              </a:solidFill>
              <a:latin typeface="Calibri"/>
              <a:ea typeface="Calibri"/>
              <a:cs typeface="Calibri"/>
              <a:sym typeface="Calibri"/>
            </a:endParaRPr>
          </a:p>
        </p:txBody>
      </p:sp>
      <p:sp>
        <p:nvSpPr>
          <p:cNvPr id="344" name="Google Shape;344;g2c43d77b96f_0_302"/>
          <p:cNvSpPr/>
          <p:nvPr/>
        </p:nvSpPr>
        <p:spPr>
          <a:xfrm>
            <a:off x="13552594" y="3263900"/>
            <a:ext cx="7875000" cy="267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g2c43d77b96f_0_302"/>
          <p:cNvSpPr/>
          <p:nvPr/>
        </p:nvSpPr>
        <p:spPr>
          <a:xfrm>
            <a:off x="15813476" y="3263900"/>
            <a:ext cx="3353100" cy="214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g2c43d77b96f_0_302"/>
          <p:cNvSpPr/>
          <p:nvPr/>
        </p:nvSpPr>
        <p:spPr>
          <a:xfrm>
            <a:off x="15813476" y="3263900"/>
            <a:ext cx="3895200" cy="2688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7042"/>
              </a:buClr>
              <a:buSzPts val="12800"/>
              <a:buFont typeface="Red Hat Display Black"/>
              <a:buNone/>
            </a:pPr>
            <a:r>
              <a:rPr b="0" i="0" lang="en-US" sz="12800" u="none" cap="none" strike="noStrike">
                <a:solidFill>
                  <a:srgbClr val="007042"/>
                </a:solidFill>
                <a:latin typeface="Red Hat Display Black"/>
                <a:ea typeface="Red Hat Display Black"/>
                <a:cs typeface="Red Hat Display Black"/>
                <a:sym typeface="Red Hat Display Black"/>
              </a:rPr>
              <a:t>85%</a:t>
            </a:r>
            <a:endParaRPr b="0" i="0" sz="12800" u="none" cap="none" strike="noStrike">
              <a:solidFill>
                <a:schemeClr val="dk1"/>
              </a:solidFill>
              <a:latin typeface="Calibri"/>
              <a:ea typeface="Calibri"/>
              <a:cs typeface="Calibri"/>
              <a:sym typeface="Calibri"/>
            </a:endParaRPr>
          </a:p>
        </p:txBody>
      </p:sp>
      <p:sp>
        <p:nvSpPr>
          <p:cNvPr id="347" name="Google Shape;347;g2c43d77b96f_0_302"/>
          <p:cNvSpPr/>
          <p:nvPr/>
        </p:nvSpPr>
        <p:spPr>
          <a:xfrm>
            <a:off x="13552594" y="54102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g2c43d77b96f_0_302"/>
          <p:cNvSpPr/>
          <p:nvPr/>
        </p:nvSpPr>
        <p:spPr>
          <a:xfrm>
            <a:off x="13484852" y="54102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ed Hat Display"/>
              <a:buNone/>
            </a:pPr>
            <a:r>
              <a:rPr b="0" i="0" lang="en-US" sz="3200" u="none" cap="none" strike="noStrike">
                <a:solidFill>
                  <a:srgbClr val="0E0E0E"/>
                </a:solidFill>
                <a:latin typeface="Red Hat Display"/>
                <a:ea typeface="Red Hat Display"/>
                <a:cs typeface="Red Hat Display"/>
                <a:sym typeface="Red Hat Display"/>
              </a:rPr>
              <a:t>Wished Granted</a:t>
            </a:r>
            <a:endParaRPr b="0" i="0" sz="3200" u="none" cap="none" strike="noStrike">
              <a:solidFill>
                <a:schemeClr val="dk1"/>
              </a:solidFill>
              <a:latin typeface="Calibri"/>
              <a:ea typeface="Calibri"/>
              <a:cs typeface="Calibri"/>
              <a:sym typeface="Calibri"/>
            </a:endParaRPr>
          </a:p>
        </p:txBody>
      </p:sp>
      <p:sp>
        <p:nvSpPr>
          <p:cNvPr id="349" name="Google Shape;349;g2c43d77b96f_0_302"/>
          <p:cNvSpPr/>
          <p:nvPr/>
        </p:nvSpPr>
        <p:spPr>
          <a:xfrm>
            <a:off x="13552594" y="6985000"/>
            <a:ext cx="7875000" cy="267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g2c43d77b96f_0_302"/>
          <p:cNvSpPr/>
          <p:nvPr/>
        </p:nvSpPr>
        <p:spPr>
          <a:xfrm>
            <a:off x="14530616" y="6985000"/>
            <a:ext cx="5919000" cy="214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g2c43d77b96f_0_302"/>
          <p:cNvSpPr/>
          <p:nvPr/>
        </p:nvSpPr>
        <p:spPr>
          <a:xfrm>
            <a:off x="14530616" y="6985000"/>
            <a:ext cx="6460800" cy="2688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7042"/>
              </a:buClr>
              <a:buSzPts val="12800"/>
              <a:buFont typeface="Red Hat Display Black"/>
              <a:buNone/>
            </a:pPr>
            <a:r>
              <a:rPr b="0" i="0" lang="en-US" sz="12800" u="none" cap="none" strike="noStrike">
                <a:solidFill>
                  <a:srgbClr val="007042"/>
                </a:solidFill>
                <a:latin typeface="Red Hat Display Black"/>
                <a:ea typeface="Red Hat Display Black"/>
                <a:cs typeface="Red Hat Display Black"/>
                <a:sym typeface="Red Hat Display Black"/>
              </a:rPr>
              <a:t>323 KM</a:t>
            </a:r>
            <a:endParaRPr b="0" i="0" sz="12800" u="none" cap="none" strike="noStrike">
              <a:solidFill>
                <a:schemeClr val="dk1"/>
              </a:solidFill>
              <a:latin typeface="Calibri"/>
              <a:ea typeface="Calibri"/>
              <a:cs typeface="Calibri"/>
              <a:sym typeface="Calibri"/>
            </a:endParaRPr>
          </a:p>
        </p:txBody>
      </p:sp>
      <p:sp>
        <p:nvSpPr>
          <p:cNvPr id="352" name="Google Shape;352;g2c43d77b96f_0_302"/>
          <p:cNvSpPr/>
          <p:nvPr/>
        </p:nvSpPr>
        <p:spPr>
          <a:xfrm>
            <a:off x="13552594" y="91313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g2c43d77b96f_0_302"/>
          <p:cNvSpPr/>
          <p:nvPr/>
        </p:nvSpPr>
        <p:spPr>
          <a:xfrm>
            <a:off x="13484852" y="91313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ed Hat Display"/>
              <a:buNone/>
            </a:pPr>
            <a:r>
              <a:rPr b="0" i="0" lang="en-US" sz="3200" u="none" cap="none" strike="noStrike">
                <a:solidFill>
                  <a:srgbClr val="0E0E0E"/>
                </a:solidFill>
                <a:latin typeface="Red Hat Display"/>
                <a:ea typeface="Red Hat Display"/>
                <a:cs typeface="Red Hat Display"/>
                <a:sym typeface="Red Hat Display"/>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2F2"/>
        </a:solidFill>
      </p:bgPr>
    </p:bg>
    <p:spTree>
      <p:nvGrpSpPr>
        <p:cNvPr id="358" name="Shape 358"/>
        <p:cNvGrpSpPr/>
        <p:nvPr/>
      </p:nvGrpSpPr>
      <p:grpSpPr>
        <a:xfrm>
          <a:off x="0" y="0"/>
          <a:ext cx="0" cy="0"/>
          <a:chOff x="0" y="0"/>
          <a:chExt cx="0" cy="0"/>
        </a:xfrm>
      </p:grpSpPr>
      <p:sp>
        <p:nvSpPr>
          <p:cNvPr id="359" name="Google Shape;359;g2c43d77b96f_0_329"/>
          <p:cNvSpPr/>
          <p:nvPr/>
        </p:nvSpPr>
        <p:spPr>
          <a:xfrm>
            <a:off x="-5995149" y="8102600"/>
            <a:ext cx="13006500" cy="13004700"/>
          </a:xfrm>
          <a:prstGeom prst="ellipse">
            <a:avLst/>
          </a:prstGeom>
          <a:solidFill>
            <a:srgbClr val="62AB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g2c43d77b96f_0_32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61" name="Google Shape;361;g2c43d77b96f_0_329"/>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sp>
        <p:nvSpPr>
          <p:cNvPr id="362" name="Google Shape;362;g2c43d77b96f_0_329"/>
          <p:cNvSpPr/>
          <p:nvPr/>
        </p:nvSpPr>
        <p:spPr>
          <a:xfrm>
            <a:off x="6841922" y="1143000"/>
            <a:ext cx="10690500" cy="168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7042"/>
              </a:buClr>
              <a:buSzPts val="8000"/>
              <a:buFont typeface="Red Hat Display Black"/>
              <a:buNone/>
            </a:pPr>
            <a:r>
              <a:rPr b="0" i="0" lang="en-US" sz="8000" u="none" cap="none" strike="noStrike">
                <a:solidFill>
                  <a:srgbClr val="007042"/>
                </a:solidFill>
                <a:latin typeface="Red Hat Display Black"/>
                <a:ea typeface="Red Hat Display Black"/>
                <a:cs typeface="Red Hat Display Black"/>
                <a:sym typeface="Red Hat Display Black"/>
              </a:rPr>
              <a:t>SOME GRAPH</a:t>
            </a:r>
            <a:endParaRPr b="0" i="0" sz="8000" u="none" cap="none" strike="noStrike">
              <a:solidFill>
                <a:schemeClr val="dk1"/>
              </a:solidFill>
              <a:latin typeface="Calibri"/>
              <a:ea typeface="Calibri"/>
              <a:cs typeface="Calibri"/>
              <a:sym typeface="Calibri"/>
            </a:endParaRPr>
          </a:p>
        </p:txBody>
      </p:sp>
      <p:sp>
        <p:nvSpPr>
          <p:cNvPr id="363" name="Google Shape;363;g2c43d77b96f_0_329"/>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g2c43d77b96f_0_329"/>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7042"/>
              </a:buClr>
              <a:buSzPts val="1820"/>
              <a:buFont typeface="Lato"/>
              <a:buNone/>
            </a:pPr>
            <a:r>
              <a:rPr b="0" i="0" lang="en-US" sz="1820" u="none" cap="none" strike="noStrike">
                <a:solidFill>
                  <a:srgbClr val="007042"/>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65" name="Google Shape;365;g2c43d77b96f_0_329"/>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7042"/>
              </a:buClr>
              <a:buSzPts val="2185"/>
              <a:buFont typeface="Lato"/>
              <a:buNone/>
            </a:pPr>
            <a:r>
              <a:rPr b="0" i="0" lang="en-US" sz="2185" u="none" cap="none" strike="noStrike">
                <a:solidFill>
                  <a:srgbClr val="007042"/>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66" name="Google Shape;366;g2c43d77b96f_0_329"/>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7042"/>
              </a:buClr>
              <a:buSzPts val="2185"/>
              <a:buFont typeface="Lato"/>
              <a:buNone/>
            </a:pPr>
            <a:r>
              <a:rPr b="0" i="0" lang="en-US" sz="2185" u="none" cap="none" strike="noStrike">
                <a:solidFill>
                  <a:srgbClr val="007042"/>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67" name="Google Shape;367;g2c43d77b96f_0_329"/>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7042"/>
              </a:buClr>
              <a:buSzPts val="2185"/>
              <a:buFont typeface="Lato"/>
              <a:buNone/>
            </a:pPr>
            <a:r>
              <a:rPr b="0" i="0" lang="en-US" sz="2185" u="none" cap="none" strike="noStrike">
                <a:solidFill>
                  <a:srgbClr val="007042"/>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68" name="Google Shape;368;g2c43d77b96f_0_329"/>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7042"/>
              </a:buClr>
              <a:buSzPts val="2185"/>
              <a:buFont typeface="Lato"/>
              <a:buNone/>
            </a:pPr>
            <a:r>
              <a:rPr b="0" i="0" lang="en-US" sz="2185" u="none" cap="none" strike="noStrike">
                <a:solidFill>
                  <a:srgbClr val="007042"/>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69" name="Google Shape;369;g2c43d77b96f_0_329"/>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7042"/>
              </a:buClr>
              <a:buSzPts val="2185"/>
              <a:buFont typeface="Lato"/>
              <a:buNone/>
            </a:pPr>
            <a:r>
              <a:rPr b="0" i="0" lang="en-US" sz="2185" u="none" cap="none" strike="noStrike">
                <a:solidFill>
                  <a:srgbClr val="007042"/>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70" name="Google Shape;370;g2c43d77b96f_0_329"/>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7042"/>
              </a:buClr>
              <a:buSzPts val="2185"/>
              <a:buFont typeface="Lato"/>
              <a:buNone/>
            </a:pPr>
            <a:r>
              <a:rPr b="0" i="0" lang="en-US" sz="2185" u="none" cap="none" strike="noStrike">
                <a:solidFill>
                  <a:srgbClr val="007042"/>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71" name="Google Shape;371;g2c43d77b96f_0_329"/>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7042"/>
              </a:buClr>
              <a:buSzPts val="2185"/>
              <a:buFont typeface="Lato"/>
              <a:buNone/>
            </a:pPr>
            <a:r>
              <a:rPr b="0" i="0" lang="en-US" sz="2185" u="none" cap="none" strike="noStrike">
                <a:solidFill>
                  <a:srgbClr val="007042"/>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72" name="Google Shape;372;g2c43d77b96f_0_329"/>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7042"/>
              </a:buClr>
              <a:buSzPts val="2185"/>
              <a:buFont typeface="Lato"/>
              <a:buNone/>
            </a:pPr>
            <a:r>
              <a:rPr b="0" i="0" lang="en-US" sz="2185" u="none" cap="none" strike="noStrike">
                <a:solidFill>
                  <a:srgbClr val="007042"/>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73" name="Google Shape;373;g2c43d77b96f_0_329"/>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7042"/>
              </a:buClr>
              <a:buSzPts val="1820"/>
              <a:buFont typeface="Lato"/>
              <a:buNone/>
            </a:pPr>
            <a:r>
              <a:rPr b="0" i="0" lang="en-US" sz="1820" u="none" cap="none" strike="noStrike">
                <a:solidFill>
                  <a:srgbClr val="007042"/>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74" name="Google Shape;374;g2c43d77b96f_0_329"/>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7042"/>
              </a:buClr>
              <a:buSzPts val="1820"/>
              <a:buFont typeface="Lato"/>
              <a:buNone/>
            </a:pPr>
            <a:r>
              <a:rPr b="0" i="0" lang="en-US" sz="1820" u="none" cap="none" strike="noStrike">
                <a:solidFill>
                  <a:srgbClr val="007042"/>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75" name="Google Shape;375;g2c43d77b96f_0_329"/>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7042"/>
              </a:buClr>
              <a:buSzPts val="1820"/>
              <a:buFont typeface="Lato"/>
              <a:buNone/>
            </a:pPr>
            <a:r>
              <a:rPr b="0" i="0" lang="en-US" sz="1820" u="none" cap="none" strike="noStrike">
                <a:solidFill>
                  <a:srgbClr val="007042"/>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76" name="Google Shape;376;g2c43d77b96f_0_329"/>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7042"/>
              </a:buClr>
              <a:buSzPts val="1820"/>
              <a:buFont typeface="Lato"/>
              <a:buNone/>
            </a:pPr>
            <a:r>
              <a:rPr b="0" i="0" lang="en-US" sz="1820" u="none" cap="none" strike="noStrike">
                <a:solidFill>
                  <a:srgbClr val="007042"/>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77" name="Google Shape;377;g2c43d77b96f_0_329"/>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7042"/>
              </a:buClr>
              <a:buSzPts val="1820"/>
              <a:buFont typeface="Lato"/>
              <a:buNone/>
            </a:pPr>
            <a:r>
              <a:rPr b="0" i="0" lang="en-US" sz="1820" u="none" cap="none" strike="noStrike">
                <a:solidFill>
                  <a:srgbClr val="007042"/>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78" name="Google Shape;378;g2c43d77b96f_0_329"/>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7042"/>
              </a:buClr>
              <a:buSzPts val="1820"/>
              <a:buFont typeface="Lato"/>
              <a:buNone/>
            </a:pPr>
            <a:r>
              <a:rPr b="0" i="0" lang="en-US" sz="1820" u="none" cap="none" strike="noStrike">
                <a:solidFill>
                  <a:srgbClr val="007042"/>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79" name="Google Shape;379;g2c43d77b96f_0_329"/>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7042"/>
              </a:buClr>
              <a:buSzPts val="1820"/>
              <a:buFont typeface="Lato"/>
              <a:buNone/>
            </a:pPr>
            <a:r>
              <a:rPr b="0" i="0" lang="en-US" sz="1820" u="none" cap="none" strike="noStrike">
                <a:solidFill>
                  <a:srgbClr val="007042"/>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80" name="Google Shape;380;g2c43d77b96f_0_329"/>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7042"/>
              </a:buClr>
              <a:buSzPts val="1820"/>
              <a:buFont typeface="Lato"/>
              <a:buNone/>
            </a:pPr>
            <a:r>
              <a:rPr b="0" i="0" lang="en-US" sz="1820" u="none" cap="none" strike="noStrike">
                <a:solidFill>
                  <a:srgbClr val="007042"/>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81" name="Google Shape;381;g2c43d77b96f_0_329"/>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7042"/>
              </a:buClr>
              <a:buSzPts val="1820"/>
              <a:buFont typeface="Lato"/>
              <a:buNone/>
            </a:pPr>
            <a:r>
              <a:rPr b="0" i="0" lang="en-US" sz="1820" u="none" cap="none" strike="noStrike">
                <a:solidFill>
                  <a:srgbClr val="007042"/>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82" name="Google Shape;382;g2c43d77b96f_0_329"/>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7042"/>
              </a:buClr>
              <a:buSzPts val="1820"/>
              <a:buFont typeface="Lato"/>
              <a:buNone/>
            </a:pPr>
            <a:r>
              <a:rPr b="0" i="0" lang="en-US" sz="1820" u="none" cap="none" strike="noStrike">
                <a:solidFill>
                  <a:srgbClr val="007042"/>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83" name="Google Shape;383;g2c43d77b96f_0_329"/>
          <p:cNvPicPr preferRelativeResize="0"/>
          <p:nvPr/>
        </p:nvPicPr>
        <p:blipFill rotWithShape="1">
          <a:blip r:embed="rId4">
            <a:alphaModFix/>
          </a:blip>
          <a:srcRect b="0" l="0" r="0" t="0"/>
          <a:stretch/>
        </p:blipFill>
        <p:spPr>
          <a:xfrm>
            <a:off x="3368467" y="3771900"/>
            <a:ext cx="8291592" cy="5511006"/>
          </a:xfrm>
          <a:prstGeom prst="rect">
            <a:avLst/>
          </a:prstGeom>
          <a:noFill/>
          <a:ln>
            <a:noFill/>
          </a:ln>
        </p:spPr>
      </p:pic>
      <p:pic>
        <p:nvPicPr>
          <p:cNvPr descr=" " id="384" name="Google Shape;384;g2c43d77b96f_0_329"/>
          <p:cNvPicPr preferRelativeResize="0"/>
          <p:nvPr/>
        </p:nvPicPr>
        <p:blipFill rotWithShape="1">
          <a:blip r:embed="rId5">
            <a:alphaModFix/>
          </a:blip>
          <a:srcRect b="0" l="0" r="0" t="0"/>
          <a:stretch/>
        </p:blipFill>
        <p:spPr>
          <a:xfrm>
            <a:off x="4512766" y="4185444"/>
            <a:ext cx="11567" cy="5258445"/>
          </a:xfrm>
          <a:prstGeom prst="rect">
            <a:avLst/>
          </a:prstGeom>
          <a:noFill/>
          <a:ln>
            <a:noFill/>
          </a:ln>
        </p:spPr>
      </p:pic>
      <p:pic>
        <p:nvPicPr>
          <p:cNvPr descr=" " id="385" name="Google Shape;385;g2c43d77b96f_0_329"/>
          <p:cNvPicPr preferRelativeResize="0"/>
          <p:nvPr/>
        </p:nvPicPr>
        <p:blipFill rotWithShape="1">
          <a:blip r:embed="rId6">
            <a:alphaModFix/>
          </a:blip>
          <a:srcRect b="0" l="0" r="0" t="0"/>
          <a:stretch/>
        </p:blipFill>
        <p:spPr>
          <a:xfrm>
            <a:off x="5651279" y="4185444"/>
            <a:ext cx="11567" cy="5258445"/>
          </a:xfrm>
          <a:prstGeom prst="rect">
            <a:avLst/>
          </a:prstGeom>
          <a:noFill/>
          <a:ln>
            <a:noFill/>
          </a:ln>
        </p:spPr>
      </p:pic>
      <p:pic>
        <p:nvPicPr>
          <p:cNvPr descr=" " id="386" name="Google Shape;386;g2c43d77b96f_0_329"/>
          <p:cNvPicPr preferRelativeResize="0"/>
          <p:nvPr/>
        </p:nvPicPr>
        <p:blipFill rotWithShape="1">
          <a:blip r:embed="rId7">
            <a:alphaModFix/>
          </a:blip>
          <a:srcRect b="0" l="0" r="0" t="0"/>
          <a:stretch/>
        </p:blipFill>
        <p:spPr>
          <a:xfrm>
            <a:off x="6789795" y="4185444"/>
            <a:ext cx="11567" cy="5258445"/>
          </a:xfrm>
          <a:prstGeom prst="rect">
            <a:avLst/>
          </a:prstGeom>
          <a:noFill/>
          <a:ln>
            <a:noFill/>
          </a:ln>
        </p:spPr>
      </p:pic>
      <p:pic>
        <p:nvPicPr>
          <p:cNvPr descr=" " id="387" name="Google Shape;387;g2c43d77b96f_0_329"/>
          <p:cNvPicPr preferRelativeResize="0"/>
          <p:nvPr/>
        </p:nvPicPr>
        <p:blipFill rotWithShape="1">
          <a:blip r:embed="rId8">
            <a:alphaModFix/>
          </a:blip>
          <a:srcRect b="0" l="0" r="0" t="0"/>
          <a:stretch/>
        </p:blipFill>
        <p:spPr>
          <a:xfrm>
            <a:off x="7928309" y="4185444"/>
            <a:ext cx="11567" cy="5258445"/>
          </a:xfrm>
          <a:prstGeom prst="rect">
            <a:avLst/>
          </a:prstGeom>
          <a:noFill/>
          <a:ln>
            <a:noFill/>
          </a:ln>
        </p:spPr>
      </p:pic>
      <p:pic>
        <p:nvPicPr>
          <p:cNvPr descr=" " id="388" name="Google Shape;388;g2c43d77b96f_0_329"/>
          <p:cNvPicPr preferRelativeResize="0"/>
          <p:nvPr/>
        </p:nvPicPr>
        <p:blipFill rotWithShape="1">
          <a:blip r:embed="rId9">
            <a:alphaModFix/>
          </a:blip>
          <a:srcRect b="0" l="0" r="0" t="0"/>
          <a:stretch/>
        </p:blipFill>
        <p:spPr>
          <a:xfrm>
            <a:off x="9066828" y="4185444"/>
            <a:ext cx="11567" cy="5258445"/>
          </a:xfrm>
          <a:prstGeom prst="rect">
            <a:avLst/>
          </a:prstGeom>
          <a:noFill/>
          <a:ln>
            <a:noFill/>
          </a:ln>
        </p:spPr>
      </p:pic>
      <p:pic>
        <p:nvPicPr>
          <p:cNvPr descr=" " id="389" name="Google Shape;389;g2c43d77b96f_0_329"/>
          <p:cNvPicPr preferRelativeResize="0"/>
          <p:nvPr/>
        </p:nvPicPr>
        <p:blipFill rotWithShape="1">
          <a:blip r:embed="rId10">
            <a:alphaModFix/>
          </a:blip>
          <a:srcRect b="0" l="0" r="0" t="0"/>
          <a:stretch/>
        </p:blipFill>
        <p:spPr>
          <a:xfrm>
            <a:off x="10205341" y="4185444"/>
            <a:ext cx="11567" cy="5258445"/>
          </a:xfrm>
          <a:prstGeom prst="rect">
            <a:avLst/>
          </a:prstGeom>
          <a:noFill/>
          <a:ln>
            <a:noFill/>
          </a:ln>
        </p:spPr>
      </p:pic>
      <p:pic>
        <p:nvPicPr>
          <p:cNvPr descr=" " id="390" name="Google Shape;390;g2c43d77b96f_0_329"/>
          <p:cNvPicPr preferRelativeResize="0"/>
          <p:nvPr/>
        </p:nvPicPr>
        <p:blipFill rotWithShape="1">
          <a:blip r:embed="rId11">
            <a:alphaModFix/>
          </a:blip>
          <a:srcRect b="0" l="0" r="0" t="0"/>
          <a:stretch/>
        </p:blipFill>
        <p:spPr>
          <a:xfrm>
            <a:off x="11343854" y="4185444"/>
            <a:ext cx="11567" cy="5258445"/>
          </a:xfrm>
          <a:prstGeom prst="rect">
            <a:avLst/>
          </a:prstGeom>
          <a:noFill/>
          <a:ln>
            <a:noFill/>
          </a:ln>
        </p:spPr>
      </p:pic>
      <p:pic>
        <p:nvPicPr>
          <p:cNvPr descr=" " id="391" name="Google Shape;391;g2c43d77b96f_0_329"/>
          <p:cNvPicPr preferRelativeResize="0"/>
          <p:nvPr/>
        </p:nvPicPr>
        <p:blipFill rotWithShape="1">
          <a:blip r:embed="rId12">
            <a:alphaModFix/>
          </a:blip>
          <a:srcRect b="0" l="0" r="0" t="0"/>
          <a:stretch/>
        </p:blipFill>
        <p:spPr>
          <a:xfrm>
            <a:off x="3355539" y="5483845"/>
            <a:ext cx="8050167" cy="2373585"/>
          </a:xfrm>
          <a:prstGeom prst="rect">
            <a:avLst/>
          </a:prstGeom>
          <a:noFill/>
          <a:ln>
            <a:noFill/>
          </a:ln>
        </p:spPr>
      </p:pic>
      <p:pic>
        <p:nvPicPr>
          <p:cNvPr descr=" " id="392" name="Google Shape;392;g2c43d77b96f_0_329"/>
          <p:cNvPicPr preferRelativeResize="0"/>
          <p:nvPr/>
        </p:nvPicPr>
        <p:blipFill rotWithShape="1">
          <a:blip r:embed="rId13">
            <a:alphaModFix/>
          </a:blip>
          <a:srcRect b="0" l="0" r="0" t="0"/>
          <a:stretch/>
        </p:blipFill>
        <p:spPr>
          <a:xfrm>
            <a:off x="3369143" y="6359525"/>
            <a:ext cx="8044030" cy="2268538"/>
          </a:xfrm>
          <a:prstGeom prst="rect">
            <a:avLst/>
          </a:prstGeom>
          <a:noFill/>
          <a:ln>
            <a:noFill/>
          </a:ln>
        </p:spPr>
      </p:pic>
      <p:pic>
        <p:nvPicPr>
          <p:cNvPr descr=" " id="393" name="Google Shape;393;g2c43d77b96f_0_329"/>
          <p:cNvPicPr preferRelativeResize="0"/>
          <p:nvPr/>
        </p:nvPicPr>
        <p:blipFill rotWithShape="1">
          <a:blip r:embed="rId14">
            <a:alphaModFix/>
          </a:blip>
          <a:srcRect b="0" l="0" r="0" t="0"/>
          <a:stretch/>
        </p:blipFill>
        <p:spPr>
          <a:xfrm>
            <a:off x="4441751" y="6055643"/>
            <a:ext cx="153591" cy="153566"/>
          </a:xfrm>
          <a:prstGeom prst="rect">
            <a:avLst/>
          </a:prstGeom>
          <a:noFill/>
          <a:ln>
            <a:noFill/>
          </a:ln>
        </p:spPr>
      </p:pic>
      <p:pic>
        <p:nvPicPr>
          <p:cNvPr descr=" " id="394" name="Google Shape;394;g2c43d77b96f_0_329"/>
          <p:cNvPicPr preferRelativeResize="0"/>
          <p:nvPr/>
        </p:nvPicPr>
        <p:blipFill rotWithShape="1">
          <a:blip r:embed="rId15">
            <a:alphaModFix/>
          </a:blip>
          <a:srcRect b="0" l="0" r="0" t="0"/>
          <a:stretch/>
        </p:blipFill>
        <p:spPr>
          <a:xfrm>
            <a:off x="4441751" y="6981130"/>
            <a:ext cx="153591" cy="153566"/>
          </a:xfrm>
          <a:prstGeom prst="rect">
            <a:avLst/>
          </a:prstGeom>
          <a:noFill/>
          <a:ln>
            <a:noFill/>
          </a:ln>
        </p:spPr>
      </p:pic>
      <p:pic>
        <p:nvPicPr>
          <p:cNvPr descr=" " id="395" name="Google Shape;395;g2c43d77b96f_0_329"/>
          <p:cNvPicPr preferRelativeResize="0"/>
          <p:nvPr/>
        </p:nvPicPr>
        <p:blipFill rotWithShape="1">
          <a:blip r:embed="rId16">
            <a:alphaModFix/>
          </a:blip>
          <a:srcRect b="0" l="0" r="0" t="0"/>
          <a:stretch/>
        </p:blipFill>
        <p:spPr>
          <a:xfrm>
            <a:off x="5580267" y="5651277"/>
            <a:ext cx="153591" cy="153566"/>
          </a:xfrm>
          <a:prstGeom prst="rect">
            <a:avLst/>
          </a:prstGeom>
          <a:noFill/>
          <a:ln>
            <a:noFill/>
          </a:ln>
        </p:spPr>
      </p:pic>
      <p:pic>
        <p:nvPicPr>
          <p:cNvPr descr=" " id="396" name="Google Shape;396;g2c43d77b96f_0_329"/>
          <p:cNvPicPr preferRelativeResize="0"/>
          <p:nvPr/>
        </p:nvPicPr>
        <p:blipFill rotWithShape="1">
          <a:blip r:embed="rId17">
            <a:alphaModFix/>
          </a:blip>
          <a:srcRect b="0" l="0" r="0" t="0"/>
          <a:stretch/>
        </p:blipFill>
        <p:spPr>
          <a:xfrm>
            <a:off x="5580267" y="7415510"/>
            <a:ext cx="153591" cy="153566"/>
          </a:xfrm>
          <a:prstGeom prst="rect">
            <a:avLst/>
          </a:prstGeom>
          <a:noFill/>
          <a:ln>
            <a:noFill/>
          </a:ln>
        </p:spPr>
      </p:pic>
      <p:pic>
        <p:nvPicPr>
          <p:cNvPr descr=" " id="397" name="Google Shape;397;g2c43d77b96f_0_329"/>
          <p:cNvPicPr preferRelativeResize="0"/>
          <p:nvPr/>
        </p:nvPicPr>
        <p:blipFill rotWithShape="1">
          <a:blip r:embed="rId18">
            <a:alphaModFix/>
          </a:blip>
          <a:srcRect b="0" l="0" r="0" t="0"/>
          <a:stretch/>
        </p:blipFill>
        <p:spPr>
          <a:xfrm>
            <a:off x="6718783" y="7732812"/>
            <a:ext cx="153591" cy="153566"/>
          </a:xfrm>
          <a:prstGeom prst="rect">
            <a:avLst/>
          </a:prstGeom>
          <a:noFill/>
          <a:ln>
            <a:noFill/>
          </a:ln>
        </p:spPr>
      </p:pic>
      <p:pic>
        <p:nvPicPr>
          <p:cNvPr descr=" " id="398" name="Google Shape;398;g2c43d77b96f_0_329"/>
          <p:cNvPicPr preferRelativeResize="0"/>
          <p:nvPr/>
        </p:nvPicPr>
        <p:blipFill rotWithShape="1">
          <a:blip r:embed="rId19">
            <a:alphaModFix/>
          </a:blip>
          <a:srcRect b="0" l="0" r="0" t="0"/>
          <a:stretch/>
        </p:blipFill>
        <p:spPr>
          <a:xfrm>
            <a:off x="6718783" y="6311826"/>
            <a:ext cx="153591" cy="153566"/>
          </a:xfrm>
          <a:prstGeom prst="rect">
            <a:avLst/>
          </a:prstGeom>
          <a:noFill/>
          <a:ln>
            <a:noFill/>
          </a:ln>
        </p:spPr>
      </p:pic>
      <p:pic>
        <p:nvPicPr>
          <p:cNvPr descr=" " id="399" name="Google Shape;399;g2c43d77b96f_0_329"/>
          <p:cNvPicPr preferRelativeResize="0"/>
          <p:nvPr/>
        </p:nvPicPr>
        <p:blipFill rotWithShape="1">
          <a:blip r:embed="rId20">
            <a:alphaModFix/>
          </a:blip>
          <a:srcRect b="0" l="0" r="0" t="0"/>
          <a:stretch/>
        </p:blipFill>
        <p:spPr>
          <a:xfrm>
            <a:off x="7861923" y="6733232"/>
            <a:ext cx="153591" cy="153566"/>
          </a:xfrm>
          <a:prstGeom prst="rect">
            <a:avLst/>
          </a:prstGeom>
          <a:noFill/>
          <a:ln>
            <a:noFill/>
          </a:ln>
        </p:spPr>
      </p:pic>
      <p:pic>
        <p:nvPicPr>
          <p:cNvPr descr=" " id="400" name="Google Shape;400;g2c43d77b96f_0_329"/>
          <p:cNvPicPr preferRelativeResize="0"/>
          <p:nvPr/>
        </p:nvPicPr>
        <p:blipFill rotWithShape="1">
          <a:blip r:embed="rId21">
            <a:alphaModFix/>
          </a:blip>
          <a:srcRect b="0" l="0" r="0" t="0"/>
          <a:stretch/>
        </p:blipFill>
        <p:spPr>
          <a:xfrm>
            <a:off x="7861923" y="6420644"/>
            <a:ext cx="153591" cy="153566"/>
          </a:xfrm>
          <a:prstGeom prst="rect">
            <a:avLst/>
          </a:prstGeom>
          <a:noFill/>
          <a:ln>
            <a:noFill/>
          </a:ln>
        </p:spPr>
      </p:pic>
      <p:pic>
        <p:nvPicPr>
          <p:cNvPr descr=" " id="401" name="Google Shape;401;g2c43d77b96f_0_329"/>
          <p:cNvPicPr preferRelativeResize="0"/>
          <p:nvPr/>
        </p:nvPicPr>
        <p:blipFill rotWithShape="1">
          <a:blip r:embed="rId22">
            <a:alphaModFix/>
          </a:blip>
          <a:srcRect b="0" l="0" r="0" t="0"/>
          <a:stretch/>
        </p:blipFill>
        <p:spPr>
          <a:xfrm>
            <a:off x="8995813" y="7667575"/>
            <a:ext cx="153591" cy="153566"/>
          </a:xfrm>
          <a:prstGeom prst="rect">
            <a:avLst/>
          </a:prstGeom>
          <a:noFill/>
          <a:ln>
            <a:noFill/>
          </a:ln>
        </p:spPr>
      </p:pic>
      <p:pic>
        <p:nvPicPr>
          <p:cNvPr descr=" " id="402" name="Google Shape;402;g2c43d77b96f_0_329"/>
          <p:cNvPicPr preferRelativeResize="0"/>
          <p:nvPr/>
        </p:nvPicPr>
        <p:blipFill rotWithShape="1">
          <a:blip r:embed="rId23">
            <a:alphaModFix/>
          </a:blip>
          <a:srcRect b="0" l="0" r="0" t="0"/>
          <a:stretch/>
        </p:blipFill>
        <p:spPr>
          <a:xfrm>
            <a:off x="8995813" y="7076877"/>
            <a:ext cx="153591" cy="153566"/>
          </a:xfrm>
          <a:prstGeom prst="rect">
            <a:avLst/>
          </a:prstGeom>
          <a:noFill/>
          <a:ln>
            <a:noFill/>
          </a:ln>
        </p:spPr>
      </p:pic>
      <p:pic>
        <p:nvPicPr>
          <p:cNvPr descr=" " id="403" name="Google Shape;403;g2c43d77b96f_0_329"/>
          <p:cNvPicPr preferRelativeResize="0"/>
          <p:nvPr/>
        </p:nvPicPr>
        <p:blipFill rotWithShape="1">
          <a:blip r:embed="rId24">
            <a:alphaModFix/>
          </a:blip>
          <a:srcRect b="0" l="0" r="0" t="0"/>
          <a:stretch/>
        </p:blipFill>
        <p:spPr>
          <a:xfrm>
            <a:off x="10138955" y="6972449"/>
            <a:ext cx="153591" cy="153566"/>
          </a:xfrm>
          <a:prstGeom prst="rect">
            <a:avLst/>
          </a:prstGeom>
          <a:noFill/>
          <a:ln>
            <a:noFill/>
          </a:ln>
        </p:spPr>
      </p:pic>
      <p:pic>
        <p:nvPicPr>
          <p:cNvPr descr=" " id="404" name="Google Shape;404;g2c43d77b96f_0_329"/>
          <p:cNvPicPr preferRelativeResize="0"/>
          <p:nvPr/>
        </p:nvPicPr>
        <p:blipFill rotWithShape="1">
          <a:blip r:embed="rId25">
            <a:alphaModFix/>
          </a:blip>
          <a:srcRect b="0" l="0" r="0" t="0"/>
          <a:stretch/>
        </p:blipFill>
        <p:spPr>
          <a:xfrm>
            <a:off x="10138955" y="6572771"/>
            <a:ext cx="153591" cy="153566"/>
          </a:xfrm>
          <a:prstGeom prst="rect">
            <a:avLst/>
          </a:prstGeom>
          <a:noFill/>
          <a:ln>
            <a:noFill/>
          </a:ln>
        </p:spPr>
      </p:pic>
      <p:sp>
        <p:nvSpPr>
          <p:cNvPr id="405" name="Google Shape;405;g2c43d77b96f_0_329"/>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g2c43d77b96f_0_329"/>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07" name="Google Shape;407;g2c43d77b96f_0_329"/>
          <p:cNvPicPr preferRelativeResize="0"/>
          <p:nvPr/>
        </p:nvPicPr>
        <p:blipFill rotWithShape="1">
          <a:blip r:embed="rId26">
            <a:alphaModFix/>
          </a:blip>
          <a:srcRect b="0" l="0" r="0" t="0"/>
          <a:stretch/>
        </p:blipFill>
        <p:spPr>
          <a:xfrm>
            <a:off x="14403600" y="4191000"/>
            <a:ext cx="5575997" cy="5575300"/>
          </a:xfrm>
          <a:prstGeom prst="rect">
            <a:avLst/>
          </a:prstGeom>
          <a:noFill/>
          <a:ln>
            <a:noFill/>
          </a:ln>
        </p:spPr>
      </p:pic>
      <p:pic>
        <p:nvPicPr>
          <p:cNvPr descr=" " id="408" name="Google Shape;408;g2c43d77b96f_0_329"/>
          <p:cNvPicPr preferRelativeResize="0"/>
          <p:nvPr/>
        </p:nvPicPr>
        <p:blipFill rotWithShape="1">
          <a:blip r:embed="rId27">
            <a:alphaModFix/>
          </a:blip>
          <a:srcRect b="0" l="0" r="0" t="0"/>
          <a:stretch/>
        </p:blipFill>
        <p:spPr>
          <a:xfrm>
            <a:off x="14403600" y="4191000"/>
            <a:ext cx="5575997" cy="5575300"/>
          </a:xfrm>
          <a:prstGeom prst="rect">
            <a:avLst/>
          </a:prstGeom>
          <a:noFill/>
          <a:ln>
            <a:noFill/>
          </a:ln>
        </p:spPr>
      </p:pic>
      <p:sp>
        <p:nvSpPr>
          <p:cNvPr id="409" name="Google Shape;409;g2c43d77b96f_0_329"/>
          <p:cNvSpPr/>
          <p:nvPr/>
        </p:nvSpPr>
        <p:spPr>
          <a:xfrm>
            <a:off x="16156419" y="6365379"/>
            <a:ext cx="20832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g2c43d77b96f_0_329"/>
          <p:cNvSpPr/>
          <p:nvPr/>
        </p:nvSpPr>
        <p:spPr>
          <a:xfrm>
            <a:off x="16156419" y="6305550"/>
            <a:ext cx="2286300" cy="101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ed Hat Display Black"/>
              <a:buNone/>
            </a:pPr>
            <a:r>
              <a:rPr b="0" i="0" lang="en-US" sz="4800" u="none" cap="none" strike="noStrike">
                <a:solidFill>
                  <a:srgbClr val="0E0E0E"/>
                </a:solidFill>
                <a:latin typeface="Red Hat Display Black"/>
                <a:ea typeface="Red Hat Display Black"/>
                <a:cs typeface="Red Hat Display Black"/>
                <a:sym typeface="Red Hat Display Black"/>
              </a:rPr>
              <a:t>34.574</a:t>
            </a:r>
            <a:endParaRPr b="0" i="0" sz="4800" u="none" cap="none" strike="noStrike">
              <a:solidFill>
                <a:schemeClr val="dk1"/>
              </a:solidFill>
              <a:latin typeface="Calibri"/>
              <a:ea typeface="Calibri"/>
              <a:cs typeface="Calibri"/>
              <a:sym typeface="Calibri"/>
            </a:endParaRPr>
          </a:p>
        </p:txBody>
      </p:sp>
      <p:sp>
        <p:nvSpPr>
          <p:cNvPr id="411" name="Google Shape;411;g2c43d77b96f_0_329"/>
          <p:cNvSpPr/>
          <p:nvPr/>
        </p:nvSpPr>
        <p:spPr>
          <a:xfrm>
            <a:off x="16759745" y="7118350"/>
            <a:ext cx="10119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ed Hat Display"/>
              <a:buNone/>
            </a:pPr>
            <a:r>
              <a:rPr b="0" i="0" lang="en-US" sz="3200" u="none" cap="none" strike="noStrike">
                <a:solidFill>
                  <a:srgbClr val="0E0E0E"/>
                </a:solidFill>
                <a:latin typeface="Red Hat Display"/>
                <a:ea typeface="Red Hat Display"/>
                <a:cs typeface="Red Hat Display"/>
                <a:sym typeface="Red Hat Display"/>
              </a:rPr>
              <a:t>Total</a:t>
            </a:r>
            <a:endParaRPr b="0" i="0" sz="3200" u="none" cap="none" strike="noStrike">
              <a:solidFill>
                <a:schemeClr val="dk1"/>
              </a:solidFill>
              <a:latin typeface="Calibri"/>
              <a:ea typeface="Calibri"/>
              <a:cs typeface="Calibri"/>
              <a:sym typeface="Calibri"/>
            </a:endParaRPr>
          </a:p>
        </p:txBody>
      </p:sp>
      <p:sp>
        <p:nvSpPr>
          <p:cNvPr id="412" name="Google Shape;412;g2c43d77b96f_0_329"/>
          <p:cNvSpPr/>
          <p:nvPr/>
        </p:nvSpPr>
        <p:spPr>
          <a:xfrm>
            <a:off x="13260457" y="10515600"/>
            <a:ext cx="78750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g2c43d77b96f_0_329"/>
          <p:cNvSpPr/>
          <p:nvPr/>
        </p:nvSpPr>
        <p:spPr>
          <a:xfrm>
            <a:off x="13260457" y="10515600"/>
            <a:ext cx="78750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g2c43d77b96f_0_329"/>
          <p:cNvSpPr/>
          <p:nvPr/>
        </p:nvSpPr>
        <p:spPr>
          <a:xfrm>
            <a:off x="13158845" y="10515600"/>
            <a:ext cx="8078100" cy="1016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ed Hat Display Black"/>
              <a:buNone/>
            </a:pPr>
            <a:r>
              <a:rPr b="0" i="0" lang="en-US" sz="4800" u="none" cap="none" strike="noStrike">
                <a:solidFill>
                  <a:srgbClr val="0E0E0E"/>
                </a:solidFill>
                <a:latin typeface="Red Hat Display Black"/>
                <a:ea typeface="Red Hat Display Black"/>
                <a:cs typeface="Red Hat Display Black"/>
                <a:sym typeface="Red Hat Display Black"/>
              </a:rPr>
              <a:t>TREASURE FOUND</a:t>
            </a:r>
            <a:endParaRPr b="0" i="0" sz="4800" u="none" cap="none" strike="noStrike">
              <a:solidFill>
                <a:schemeClr val="dk1"/>
              </a:solidFill>
              <a:latin typeface="Calibri"/>
              <a:ea typeface="Calibri"/>
              <a:cs typeface="Calibri"/>
              <a:sym typeface="Calibri"/>
            </a:endParaRPr>
          </a:p>
        </p:txBody>
      </p:sp>
      <p:sp>
        <p:nvSpPr>
          <p:cNvPr id="415" name="Google Shape;415;g2c43d77b96f_0_329"/>
          <p:cNvSpPr/>
          <p:nvPr/>
        </p:nvSpPr>
        <p:spPr>
          <a:xfrm>
            <a:off x="13192716" y="11430000"/>
            <a:ext cx="80106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ed Hat Display"/>
              <a:buNone/>
            </a:pPr>
            <a:r>
              <a:rPr b="0" i="0" lang="en-US" sz="3200" u="none" cap="none" strike="noStrike">
                <a:solidFill>
                  <a:srgbClr val="0E0E0E"/>
                </a:solidFill>
                <a:latin typeface="Red Hat Display"/>
                <a:ea typeface="Red Hat Display"/>
                <a:cs typeface="Red Hat Display"/>
                <a:sym typeface="Red Hat Display"/>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16" name="Google Shape;416;g2c43d77b96f_0_329"/>
          <p:cNvSpPr/>
          <p:nvPr/>
        </p:nvSpPr>
        <p:spPr>
          <a:xfrm>
            <a:off x="3251606" y="10515600"/>
            <a:ext cx="78750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g2c43d77b96f_0_329"/>
          <p:cNvSpPr/>
          <p:nvPr/>
        </p:nvSpPr>
        <p:spPr>
          <a:xfrm>
            <a:off x="3251606" y="10515600"/>
            <a:ext cx="78750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g2c43d77b96f_0_329"/>
          <p:cNvSpPr/>
          <p:nvPr/>
        </p:nvSpPr>
        <p:spPr>
          <a:xfrm>
            <a:off x="3149994" y="10515600"/>
            <a:ext cx="8078100" cy="1016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ed Hat Display Black"/>
              <a:buNone/>
            </a:pPr>
            <a:r>
              <a:rPr b="0" i="0" lang="en-US" sz="4800" u="none" cap="none" strike="noStrike">
                <a:solidFill>
                  <a:srgbClr val="0E0E0E"/>
                </a:solidFill>
                <a:latin typeface="Red Hat Display Black"/>
                <a:ea typeface="Red Hat Display Black"/>
                <a:cs typeface="Red Hat Display Black"/>
                <a:sym typeface="Red Hat Display Black"/>
              </a:rPr>
              <a:t>SPELLCASTING </a:t>
            </a:r>
            <a:endParaRPr b="0" i="0" sz="4800" u="none" cap="none" strike="noStrike">
              <a:solidFill>
                <a:schemeClr val="dk1"/>
              </a:solidFill>
              <a:latin typeface="Calibri"/>
              <a:ea typeface="Calibri"/>
              <a:cs typeface="Calibri"/>
              <a:sym typeface="Calibri"/>
            </a:endParaRPr>
          </a:p>
        </p:txBody>
      </p:sp>
      <p:sp>
        <p:nvSpPr>
          <p:cNvPr id="419" name="Google Shape;419;g2c43d77b96f_0_329"/>
          <p:cNvSpPr/>
          <p:nvPr/>
        </p:nvSpPr>
        <p:spPr>
          <a:xfrm>
            <a:off x="3183865" y="11430000"/>
            <a:ext cx="80106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ed Hat Display"/>
              <a:buNone/>
            </a:pPr>
            <a:r>
              <a:rPr b="0" i="0" lang="en-US" sz="3200" u="none" cap="none" strike="noStrike">
                <a:solidFill>
                  <a:srgbClr val="0E0E0E"/>
                </a:solidFill>
                <a:latin typeface="Red Hat Display"/>
                <a:ea typeface="Red Hat Display"/>
                <a:cs typeface="Red Hat Display"/>
                <a:sym typeface="Red Hat Display"/>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2F2"/>
        </a:solidFill>
      </p:bgPr>
    </p:bg>
    <p:spTree>
      <p:nvGrpSpPr>
        <p:cNvPr id="424" name="Shape 424"/>
        <p:cNvGrpSpPr/>
        <p:nvPr/>
      </p:nvGrpSpPr>
      <p:grpSpPr>
        <a:xfrm>
          <a:off x="0" y="0"/>
          <a:ext cx="0" cy="0"/>
          <a:chOff x="0" y="0"/>
          <a:chExt cx="0" cy="0"/>
        </a:xfrm>
      </p:grpSpPr>
      <p:sp>
        <p:nvSpPr>
          <p:cNvPr id="425" name="Google Shape;425;g2c43d77b96f_0_394"/>
          <p:cNvSpPr/>
          <p:nvPr/>
        </p:nvSpPr>
        <p:spPr>
          <a:xfrm>
            <a:off x="-4750394" y="2324100"/>
            <a:ext cx="13006500" cy="13004700"/>
          </a:xfrm>
          <a:prstGeom prst="ellipse">
            <a:avLst/>
          </a:prstGeom>
          <a:solidFill>
            <a:srgbClr val="0070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g2c43d77b96f_0_39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7" name="Google Shape;427;g2c43d77b96f_0_394"/>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sp>
        <p:nvSpPr>
          <p:cNvPr id="428" name="Google Shape;428;g2c43d77b96f_0_394"/>
          <p:cNvSpPr/>
          <p:nvPr/>
        </p:nvSpPr>
        <p:spPr>
          <a:xfrm>
            <a:off x="13450981" y="6870700"/>
            <a:ext cx="87387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g2c43d77b96f_0_394"/>
          <p:cNvSpPr/>
          <p:nvPr/>
        </p:nvSpPr>
        <p:spPr>
          <a:xfrm>
            <a:off x="13450981" y="6870700"/>
            <a:ext cx="87387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g2c43d77b96f_0_394"/>
          <p:cNvSpPr/>
          <p:nvPr/>
        </p:nvSpPr>
        <p:spPr>
          <a:xfrm>
            <a:off x="13450981" y="6870700"/>
            <a:ext cx="8941800" cy="101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ed Hat Display Black"/>
              <a:buNone/>
            </a:pPr>
            <a:r>
              <a:rPr b="0" i="0" lang="en-US" sz="4800" u="none" cap="none" strike="noStrike">
                <a:solidFill>
                  <a:srgbClr val="0E0E0E"/>
                </a:solidFill>
                <a:latin typeface="Red Hat Display Black"/>
                <a:ea typeface="Red Hat Display Black"/>
                <a:cs typeface="Red Hat Display Black"/>
                <a:sym typeface="Red Hat Display Black"/>
              </a:rPr>
              <a:t>A WEB APPLICATION</a:t>
            </a:r>
            <a:endParaRPr b="0" i="0" sz="4800" u="none" cap="none" strike="noStrike">
              <a:solidFill>
                <a:schemeClr val="dk1"/>
              </a:solidFill>
              <a:latin typeface="Calibri"/>
              <a:ea typeface="Calibri"/>
              <a:cs typeface="Calibri"/>
              <a:sym typeface="Calibri"/>
            </a:endParaRPr>
          </a:p>
        </p:txBody>
      </p:sp>
      <p:sp>
        <p:nvSpPr>
          <p:cNvPr id="431" name="Google Shape;431;g2c43d77b96f_0_394"/>
          <p:cNvSpPr/>
          <p:nvPr/>
        </p:nvSpPr>
        <p:spPr>
          <a:xfrm>
            <a:off x="13450981" y="7886700"/>
            <a:ext cx="8874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ed Hat Display"/>
              <a:buNone/>
            </a:pPr>
            <a:r>
              <a:rPr b="0" i="0" lang="en-US" sz="3200" u="none" cap="none" strike="noStrike">
                <a:solidFill>
                  <a:srgbClr val="0E0E0E"/>
                </a:solidFill>
                <a:latin typeface="Red Hat Display"/>
                <a:ea typeface="Red Hat Display"/>
                <a:cs typeface="Red Hat Display"/>
                <a:sym typeface="Red Hat Display"/>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32" name="Google Shape;432;g2c43d77b96f_0_394"/>
          <p:cNvPicPr preferRelativeResize="0"/>
          <p:nvPr/>
        </p:nvPicPr>
        <p:blipFill rotWithShape="1">
          <a:blip r:embed="rId4">
            <a:alphaModFix/>
          </a:blip>
          <a:srcRect b="0" l="0" r="0" t="0"/>
          <a:stretch/>
        </p:blipFill>
        <p:spPr>
          <a:xfrm>
            <a:off x="254032" y="3251200"/>
            <a:ext cx="13768521" cy="8166100"/>
          </a:xfrm>
          <a:prstGeom prst="rect">
            <a:avLst/>
          </a:prstGeom>
          <a:noFill/>
          <a:ln>
            <a:noFill/>
          </a:ln>
        </p:spPr>
      </p:pic>
      <p:pic>
        <p:nvPicPr>
          <p:cNvPr descr=" " id="433" name="Google Shape;433;g2c43d77b96f_0_394"/>
          <p:cNvPicPr preferRelativeResize="0"/>
          <p:nvPr/>
        </p:nvPicPr>
        <p:blipFill rotWithShape="1">
          <a:blip r:embed="rId5">
            <a:alphaModFix/>
          </a:blip>
          <a:srcRect b="0" l="0" r="0" t="0"/>
          <a:stretch/>
        </p:blipFill>
        <p:spPr>
          <a:xfrm>
            <a:off x="2184673" y="3594100"/>
            <a:ext cx="9894537" cy="6489700"/>
          </a:xfrm>
          <a:prstGeom prst="rect">
            <a:avLst/>
          </a:prstGeom>
          <a:noFill/>
          <a:ln>
            <a:noFill/>
          </a:ln>
        </p:spPr>
      </p:pic>
      <p:sp>
        <p:nvSpPr>
          <p:cNvPr id="434" name="Google Shape;434;g2c43d77b96f_0_394"/>
          <p:cNvSpPr/>
          <p:nvPr/>
        </p:nvSpPr>
        <p:spPr>
          <a:xfrm>
            <a:off x="13374772" y="3594100"/>
            <a:ext cx="10690500" cy="303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7042"/>
              </a:buClr>
              <a:buSzPts val="8000"/>
              <a:buFont typeface="Red Hat Display Black"/>
              <a:buNone/>
            </a:pPr>
            <a:r>
              <a:rPr b="0" i="0" lang="en-US" sz="8000" u="none" cap="none" strike="noStrike">
                <a:solidFill>
                  <a:srgbClr val="007042"/>
                </a:solidFill>
                <a:latin typeface="Red Hat Display Black"/>
                <a:ea typeface="Red Hat Display Black"/>
                <a:cs typeface="Red Hat Display Black"/>
                <a:sym typeface="Red Hat Display Black"/>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2F2"/>
        </a:solidFill>
      </p:bgPr>
    </p:bg>
    <p:spTree>
      <p:nvGrpSpPr>
        <p:cNvPr id="439" name="Shape 439"/>
        <p:cNvGrpSpPr/>
        <p:nvPr/>
      </p:nvGrpSpPr>
      <p:grpSpPr>
        <a:xfrm>
          <a:off x="0" y="0"/>
          <a:ext cx="0" cy="0"/>
          <a:chOff x="0" y="0"/>
          <a:chExt cx="0" cy="0"/>
        </a:xfrm>
      </p:grpSpPr>
      <p:sp>
        <p:nvSpPr>
          <p:cNvPr id="440" name="Google Shape;440;g2c43d77b96f_0_408"/>
          <p:cNvSpPr/>
          <p:nvPr/>
        </p:nvSpPr>
        <p:spPr>
          <a:xfrm>
            <a:off x="8370346" y="6375400"/>
            <a:ext cx="13006500" cy="13004700"/>
          </a:xfrm>
          <a:prstGeom prst="ellipse">
            <a:avLst/>
          </a:prstGeom>
          <a:solidFill>
            <a:srgbClr val="0070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g2c43d77b96f_0_40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2" name="Google Shape;442;g2c43d77b96f_0_408"/>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sp>
        <p:nvSpPr>
          <p:cNvPr id="443" name="Google Shape;443;g2c43d77b96f_0_408"/>
          <p:cNvSpPr/>
          <p:nvPr/>
        </p:nvSpPr>
        <p:spPr>
          <a:xfrm>
            <a:off x="2946768" y="5067300"/>
            <a:ext cx="87387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g2c43d77b96f_0_408"/>
          <p:cNvSpPr/>
          <p:nvPr/>
        </p:nvSpPr>
        <p:spPr>
          <a:xfrm>
            <a:off x="2946768" y="5067300"/>
            <a:ext cx="87387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g2c43d77b96f_0_408"/>
          <p:cNvSpPr/>
          <p:nvPr/>
        </p:nvSpPr>
        <p:spPr>
          <a:xfrm>
            <a:off x="2946768" y="5067300"/>
            <a:ext cx="8941800" cy="101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ed Hat Display Black"/>
              <a:buNone/>
            </a:pPr>
            <a:r>
              <a:rPr b="0" i="0" lang="en-US" sz="4800" u="none" cap="none" strike="noStrike">
                <a:solidFill>
                  <a:srgbClr val="0E0E0E"/>
                </a:solidFill>
                <a:latin typeface="Red Hat Display Black"/>
                <a:ea typeface="Red Hat Display Black"/>
                <a:cs typeface="Red Hat Display Black"/>
                <a:sym typeface="Red Hat Display Black"/>
              </a:rPr>
              <a:t>AN MOBILE APP</a:t>
            </a:r>
            <a:endParaRPr b="0" i="0" sz="4800" u="none" cap="none" strike="noStrike">
              <a:solidFill>
                <a:schemeClr val="dk1"/>
              </a:solidFill>
              <a:latin typeface="Calibri"/>
              <a:ea typeface="Calibri"/>
              <a:cs typeface="Calibri"/>
              <a:sym typeface="Calibri"/>
            </a:endParaRPr>
          </a:p>
        </p:txBody>
      </p:sp>
      <p:sp>
        <p:nvSpPr>
          <p:cNvPr id="446" name="Google Shape;446;g2c43d77b96f_0_408"/>
          <p:cNvSpPr/>
          <p:nvPr/>
        </p:nvSpPr>
        <p:spPr>
          <a:xfrm>
            <a:off x="2946768" y="6083300"/>
            <a:ext cx="8874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ed Hat Display"/>
              <a:buNone/>
            </a:pPr>
            <a:r>
              <a:rPr b="0" i="0" lang="en-US" sz="3200" u="none" cap="none" strike="noStrike">
                <a:solidFill>
                  <a:srgbClr val="0E0E0E"/>
                </a:solidFill>
                <a:latin typeface="Red Hat Display"/>
                <a:ea typeface="Red Hat Display"/>
                <a:cs typeface="Red Hat Display"/>
                <a:sym typeface="Red Hat Display"/>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47" name="Google Shape;447;g2c43d77b96f_0_408"/>
          <p:cNvSpPr/>
          <p:nvPr/>
        </p:nvSpPr>
        <p:spPr>
          <a:xfrm>
            <a:off x="2946768" y="7658100"/>
            <a:ext cx="9090000" cy="3615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Red Hat Display"/>
              <a:buChar char="•"/>
            </a:pPr>
            <a:r>
              <a:rPr b="0" i="0" lang="en-US" sz="3200" u="none" cap="none" strike="noStrike">
                <a:solidFill>
                  <a:srgbClr val="0E0E0E"/>
                </a:solidFill>
                <a:latin typeface="Red Hat Display"/>
                <a:ea typeface="Red Hat Display"/>
                <a:cs typeface="Red Hat Display"/>
                <a:sym typeface="Red Hat Display"/>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ed Hat Display"/>
              <a:buChar char="•"/>
            </a:pPr>
            <a:r>
              <a:rPr b="0" i="0" lang="en-US" sz="3200" u="none" cap="none" strike="noStrike">
                <a:solidFill>
                  <a:srgbClr val="0E0E0E"/>
                </a:solidFill>
                <a:latin typeface="Red Hat Display"/>
                <a:ea typeface="Red Hat Display"/>
                <a:cs typeface="Red Hat Display"/>
                <a:sym typeface="Red Hat Display"/>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ed Hat Display"/>
              <a:buChar char="•"/>
            </a:pPr>
            <a:r>
              <a:rPr b="0" i="0" lang="en-US" sz="3200" u="none" cap="none" strike="noStrike">
                <a:solidFill>
                  <a:srgbClr val="0E0E0E"/>
                </a:solidFill>
                <a:latin typeface="Red Hat Display"/>
                <a:ea typeface="Red Hat Display"/>
                <a:cs typeface="Red Hat Display"/>
                <a:sym typeface="Red Hat Display"/>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ed Hat Display"/>
              <a:buChar char="•"/>
            </a:pPr>
            <a:r>
              <a:rPr b="0" i="0" lang="en-US" sz="3200" u="none" cap="none" strike="noStrike">
                <a:solidFill>
                  <a:srgbClr val="0E0E0E"/>
                </a:solidFill>
                <a:latin typeface="Red Hat Display"/>
                <a:ea typeface="Red Hat Display"/>
                <a:cs typeface="Red Hat Display"/>
                <a:sym typeface="Red Hat Display"/>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ed Hat Display"/>
              <a:buChar char="•"/>
            </a:pPr>
            <a:r>
              <a:rPr b="0" i="0" lang="en-US" sz="3200" u="none" cap="none" strike="noStrike">
                <a:solidFill>
                  <a:srgbClr val="0E0E0E"/>
                </a:solidFill>
                <a:latin typeface="Red Hat Display"/>
                <a:ea typeface="Red Hat Display"/>
                <a:cs typeface="Red Hat Display"/>
                <a:sym typeface="Red Hat Display"/>
              </a:rPr>
              <a:t>Live your fantasy dreams</a:t>
            </a:r>
            <a:endParaRPr b="0" i="0" sz="3200" u="none" cap="none" strike="noStrike">
              <a:solidFill>
                <a:schemeClr val="dk1"/>
              </a:solidFill>
              <a:latin typeface="Calibri"/>
              <a:ea typeface="Calibri"/>
              <a:cs typeface="Calibri"/>
              <a:sym typeface="Calibri"/>
            </a:endParaRPr>
          </a:p>
        </p:txBody>
      </p:sp>
      <p:sp>
        <p:nvSpPr>
          <p:cNvPr id="448" name="Google Shape;448;g2c43d77b96f_0_408"/>
          <p:cNvSpPr/>
          <p:nvPr/>
        </p:nvSpPr>
        <p:spPr>
          <a:xfrm>
            <a:off x="2895962" y="1854200"/>
            <a:ext cx="12900600" cy="303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7042"/>
              </a:buClr>
              <a:buSzPts val="8000"/>
              <a:buFont typeface="Red Hat Display Black"/>
              <a:buNone/>
            </a:pPr>
            <a:r>
              <a:rPr b="0" i="0" lang="en-US" sz="8000" u="none" cap="none" strike="noStrike">
                <a:solidFill>
                  <a:srgbClr val="007042"/>
                </a:solidFill>
                <a:latin typeface="Red Hat Display Black"/>
                <a:ea typeface="Red Hat Display Black"/>
                <a:cs typeface="Red Hat Display Black"/>
                <a:sym typeface="Red Hat Display Black"/>
              </a:rPr>
              <a:t>THE FUTURE OF FANTASY</a:t>
            </a:r>
            <a:endParaRPr b="0" i="0" sz="8000" u="none" cap="none" strike="noStrike">
              <a:solidFill>
                <a:schemeClr val="dk1"/>
              </a:solidFill>
              <a:latin typeface="Calibri"/>
              <a:ea typeface="Calibri"/>
              <a:cs typeface="Calibri"/>
              <a:sym typeface="Calibri"/>
            </a:endParaRPr>
          </a:p>
        </p:txBody>
      </p:sp>
      <p:pic>
        <p:nvPicPr>
          <p:cNvPr descr=" " id="449" name="Google Shape;449;g2c43d77b96f_0_408"/>
          <p:cNvPicPr preferRelativeResize="0"/>
          <p:nvPr/>
        </p:nvPicPr>
        <p:blipFill rotWithShape="1">
          <a:blip r:embed="rId4">
            <a:alphaModFix/>
          </a:blip>
          <a:srcRect b="0" l="0" r="0" t="0"/>
          <a:stretch/>
        </p:blipFill>
        <p:spPr>
          <a:xfrm>
            <a:off x="15457832" y="1028700"/>
            <a:ext cx="5474384" cy="11849100"/>
          </a:xfrm>
          <a:prstGeom prst="rect">
            <a:avLst/>
          </a:prstGeom>
          <a:noFill/>
          <a:ln>
            <a:noFill/>
          </a:ln>
        </p:spPr>
      </p:pic>
      <p:pic>
        <p:nvPicPr>
          <p:cNvPr descr=" " id="450" name="Google Shape;450;g2c43d77b96f_0_408"/>
          <p:cNvPicPr preferRelativeResize="0"/>
          <p:nvPr/>
        </p:nvPicPr>
        <p:blipFill rotWithShape="1">
          <a:blip r:embed="rId5">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2F2"/>
        </a:solidFill>
      </p:bgPr>
    </p:bg>
    <p:spTree>
      <p:nvGrpSpPr>
        <p:cNvPr id="455" name="Shape 455"/>
        <p:cNvGrpSpPr/>
        <p:nvPr/>
      </p:nvGrpSpPr>
      <p:grpSpPr>
        <a:xfrm>
          <a:off x="0" y="0"/>
          <a:ext cx="0" cy="0"/>
          <a:chOff x="0" y="0"/>
          <a:chExt cx="0" cy="0"/>
        </a:xfrm>
      </p:grpSpPr>
      <p:sp>
        <p:nvSpPr>
          <p:cNvPr id="456" name="Google Shape;456;g2c43d77b96f_0_423"/>
          <p:cNvSpPr/>
          <p:nvPr/>
        </p:nvSpPr>
        <p:spPr>
          <a:xfrm>
            <a:off x="4509064" y="-4864100"/>
            <a:ext cx="13006500" cy="13004700"/>
          </a:xfrm>
          <a:prstGeom prst="ellipse">
            <a:avLst/>
          </a:prstGeom>
          <a:solidFill>
            <a:srgbClr val="62AB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g2c43d77b96f_0_42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8" name="Google Shape;458;g2c43d77b96f_0_423"/>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sp>
        <p:nvSpPr>
          <p:cNvPr id="459" name="Google Shape;459;g2c43d77b96f_0_423"/>
          <p:cNvSpPr/>
          <p:nvPr/>
        </p:nvSpPr>
        <p:spPr>
          <a:xfrm>
            <a:off x="16880410" y="4025900"/>
            <a:ext cx="5715600" cy="289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g2c43d77b96f_0_423"/>
          <p:cNvSpPr/>
          <p:nvPr/>
        </p:nvSpPr>
        <p:spPr>
          <a:xfrm>
            <a:off x="16880410" y="4025900"/>
            <a:ext cx="5715600" cy="289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g2c43d77b96f_0_423"/>
          <p:cNvSpPr/>
          <p:nvPr/>
        </p:nvSpPr>
        <p:spPr>
          <a:xfrm>
            <a:off x="16880410" y="4025900"/>
            <a:ext cx="5919000" cy="1828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ed Hat Display Black"/>
              <a:buNone/>
            </a:pPr>
            <a:r>
              <a:rPr b="0" i="0" lang="en-US" sz="4800" u="none" cap="none" strike="noStrike">
                <a:solidFill>
                  <a:srgbClr val="0E0E0E"/>
                </a:solidFill>
                <a:latin typeface="Red Hat Display Black"/>
                <a:ea typeface="Red Hat Display Black"/>
                <a:cs typeface="Red Hat Display Black"/>
                <a:sym typeface="Red Hat Display Black"/>
              </a:rPr>
              <a:t>A WEB APPLICATION</a:t>
            </a:r>
            <a:endParaRPr b="0" i="0" sz="4800" u="none" cap="none" strike="noStrike">
              <a:solidFill>
                <a:schemeClr val="dk1"/>
              </a:solidFill>
              <a:latin typeface="Calibri"/>
              <a:ea typeface="Calibri"/>
              <a:cs typeface="Calibri"/>
              <a:sym typeface="Calibri"/>
            </a:endParaRPr>
          </a:p>
        </p:txBody>
      </p:sp>
      <p:sp>
        <p:nvSpPr>
          <p:cNvPr id="462" name="Google Shape;462;g2c43d77b96f_0_423"/>
          <p:cNvSpPr/>
          <p:nvPr/>
        </p:nvSpPr>
        <p:spPr>
          <a:xfrm>
            <a:off x="16880410" y="5854700"/>
            <a:ext cx="5851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ed Hat Display"/>
              <a:buNone/>
            </a:pPr>
            <a:r>
              <a:rPr b="0" i="0" lang="en-US" sz="3200" u="none" cap="none" strike="noStrike">
                <a:solidFill>
                  <a:srgbClr val="0E0E0E"/>
                </a:solidFill>
                <a:latin typeface="Red Hat Display"/>
                <a:ea typeface="Red Hat Display"/>
                <a:cs typeface="Red Hat Display"/>
                <a:sym typeface="Red Hat Display"/>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63" name="Google Shape;463;g2c43d77b96f_0_423"/>
          <p:cNvSpPr/>
          <p:nvPr/>
        </p:nvSpPr>
        <p:spPr>
          <a:xfrm>
            <a:off x="825603" y="4064000"/>
            <a:ext cx="7007100" cy="70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7042"/>
              </a:buClr>
              <a:buSzPts val="8000"/>
              <a:buFont typeface="Red Hat Display Black"/>
              <a:buNone/>
            </a:pPr>
            <a:r>
              <a:rPr b="0" i="0" lang="en-US" sz="8000" u="none" cap="none" strike="noStrike">
                <a:solidFill>
                  <a:srgbClr val="007042"/>
                </a:solidFill>
                <a:latin typeface="Red Hat Display Black"/>
                <a:ea typeface="Red Hat Display Black"/>
                <a:cs typeface="Red Hat Display Black"/>
                <a:sym typeface="Red Hat Display Black"/>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464" name="Google Shape;464;g2c43d77b96f_0_423"/>
          <p:cNvSpPr/>
          <p:nvPr/>
        </p:nvSpPr>
        <p:spPr>
          <a:xfrm>
            <a:off x="16766096" y="7734300"/>
            <a:ext cx="6994200" cy="5012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Red Hat Display"/>
              <a:buChar char="•"/>
            </a:pPr>
            <a:r>
              <a:rPr b="0" i="0" lang="en-US" sz="3200" u="none" cap="none" strike="noStrike">
                <a:solidFill>
                  <a:srgbClr val="0E0E0E"/>
                </a:solidFill>
                <a:latin typeface="Red Hat Display"/>
                <a:ea typeface="Red Hat Display"/>
                <a:cs typeface="Red Hat Display"/>
                <a:sym typeface="Red Hat Display"/>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ed Hat Display"/>
              <a:buChar char="•"/>
            </a:pPr>
            <a:r>
              <a:rPr b="0" i="0" lang="en-US" sz="3200" u="none" cap="none" strike="noStrike">
                <a:solidFill>
                  <a:srgbClr val="0E0E0E"/>
                </a:solidFill>
                <a:latin typeface="Red Hat Display"/>
                <a:ea typeface="Red Hat Display"/>
                <a:cs typeface="Red Hat Display"/>
                <a:sym typeface="Red Hat Display"/>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ed Hat Display"/>
              <a:buChar char="•"/>
            </a:pPr>
            <a:r>
              <a:rPr b="0" i="0" lang="en-US" sz="3200" u="none" cap="none" strike="noStrike">
                <a:solidFill>
                  <a:srgbClr val="0E0E0E"/>
                </a:solidFill>
                <a:latin typeface="Red Hat Display"/>
                <a:ea typeface="Red Hat Display"/>
                <a:cs typeface="Red Hat Display"/>
                <a:sym typeface="Red Hat Display"/>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ed Hat Display"/>
              <a:buChar char="•"/>
            </a:pPr>
            <a:r>
              <a:rPr b="0" i="0" lang="en-US" sz="3200" u="none" cap="none" strike="noStrike">
                <a:solidFill>
                  <a:srgbClr val="0E0E0E"/>
                </a:solidFill>
                <a:latin typeface="Red Hat Display"/>
                <a:ea typeface="Red Hat Display"/>
                <a:cs typeface="Red Hat Display"/>
                <a:sym typeface="Red Hat Display"/>
              </a:rPr>
              <a:t>Uncover treasures and secret treasures</a:t>
            </a:r>
            <a:endParaRPr b="0" i="0" sz="3200" u="none" cap="none" strike="noStrike">
              <a:solidFill>
                <a:schemeClr val="dk1"/>
              </a:solidFill>
              <a:latin typeface="Calibri"/>
              <a:ea typeface="Calibri"/>
              <a:cs typeface="Calibri"/>
              <a:sym typeface="Calibri"/>
            </a:endParaRPr>
          </a:p>
        </p:txBody>
      </p:sp>
      <p:pic>
        <p:nvPicPr>
          <p:cNvPr descr=" " id="465" name="Google Shape;465;g2c43d77b96f_0_423"/>
          <p:cNvPicPr preferRelativeResize="0"/>
          <p:nvPr/>
        </p:nvPicPr>
        <p:blipFill rotWithShape="1">
          <a:blip r:embed="rId4">
            <a:alphaModFix/>
          </a:blip>
          <a:srcRect b="0" l="0" r="0" t="0"/>
          <a:stretch/>
        </p:blipFill>
        <p:spPr>
          <a:xfrm>
            <a:off x="7900387" y="749300"/>
            <a:ext cx="8573572" cy="12331700"/>
          </a:xfrm>
          <a:prstGeom prst="rect">
            <a:avLst/>
          </a:prstGeom>
          <a:noFill/>
          <a:ln>
            <a:noFill/>
          </a:ln>
        </p:spPr>
      </p:pic>
      <p:pic>
        <p:nvPicPr>
          <p:cNvPr descr=" " id="466" name="Google Shape;466;g2c43d77b96f_0_423"/>
          <p:cNvPicPr preferRelativeResize="0"/>
          <p:nvPr/>
        </p:nvPicPr>
        <p:blipFill rotWithShape="1">
          <a:blip r:embed="rId5">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2F2"/>
        </a:solidFill>
      </p:bgPr>
    </p:bg>
    <p:spTree>
      <p:nvGrpSpPr>
        <p:cNvPr id="471" name="Shape 471"/>
        <p:cNvGrpSpPr/>
        <p:nvPr/>
      </p:nvGrpSpPr>
      <p:grpSpPr>
        <a:xfrm>
          <a:off x="0" y="0"/>
          <a:ext cx="0" cy="0"/>
          <a:chOff x="0" y="0"/>
          <a:chExt cx="0" cy="0"/>
        </a:xfrm>
      </p:grpSpPr>
      <p:pic>
        <p:nvPicPr>
          <p:cNvPr descr=" " id="472" name="Google Shape;472;g2c43d77b96f_0_438"/>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73" name="Google Shape;473;g2c43d77b96f_0_43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4" name="Google Shape;474;g2c43d77b96f_0_43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75" name="Google Shape;475;g2c43d77b96f_0_438"/>
          <p:cNvSpPr/>
          <p:nvPr/>
        </p:nvSpPr>
        <p:spPr>
          <a:xfrm>
            <a:off x="11854815" y="698500"/>
            <a:ext cx="7464300" cy="30312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07042"/>
              </a:buClr>
              <a:buSzPts val="8000"/>
              <a:buFont typeface="Red Hat Display Black"/>
              <a:buNone/>
            </a:pPr>
            <a:r>
              <a:rPr b="0" i="0" lang="en-US" sz="8000" u="none" cap="none" strike="noStrike">
                <a:solidFill>
                  <a:srgbClr val="007042"/>
                </a:solidFill>
                <a:latin typeface="Red Hat Display Black"/>
                <a:ea typeface="Red Hat Display Black"/>
                <a:cs typeface="Red Hat Display Black"/>
                <a:sym typeface="Red Hat Display Black"/>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2F2"/>
        </a:solidFill>
      </p:bgPr>
    </p:bg>
    <p:spTree>
      <p:nvGrpSpPr>
        <p:cNvPr id="28" name="Shape 28"/>
        <p:cNvGrpSpPr/>
        <p:nvPr/>
      </p:nvGrpSpPr>
      <p:grpSpPr>
        <a:xfrm>
          <a:off x="0" y="0"/>
          <a:ext cx="0" cy="0"/>
          <a:chOff x="0" y="0"/>
          <a:chExt cx="0" cy="0"/>
        </a:xfrm>
      </p:grpSpPr>
      <p:sp>
        <p:nvSpPr>
          <p:cNvPr id="29" name="Google Shape;29;g2c43d77b96f_0_1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0" name="Google Shape;30;g2c43d77b96f_0_12"/>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sp>
        <p:nvSpPr>
          <p:cNvPr id="31" name="Google Shape;31;g2c43d77b96f_0_12"/>
          <p:cNvSpPr/>
          <p:nvPr/>
        </p:nvSpPr>
        <p:spPr>
          <a:xfrm>
            <a:off x="12163887" y="4394200"/>
            <a:ext cx="9141000" cy="2688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7042"/>
              </a:buClr>
              <a:buSzPts val="12800"/>
              <a:buFont typeface="Red Hat Display Black"/>
              <a:buNone/>
            </a:pPr>
            <a:r>
              <a:rPr b="0" i="0" lang="en-US" sz="12800" u="none" cap="none" strike="noStrike">
                <a:solidFill>
                  <a:srgbClr val="007042"/>
                </a:solidFill>
                <a:latin typeface="Red Hat Display Black"/>
                <a:ea typeface="Red Hat Display Black"/>
                <a:cs typeface="Red Hat Display Black"/>
                <a:sym typeface="Red Hat Display Black"/>
              </a:rPr>
              <a:t>WELCOME</a:t>
            </a:r>
            <a:endParaRPr b="0" i="0" sz="12800" u="none" cap="none" strike="noStrike">
              <a:solidFill>
                <a:schemeClr val="dk1"/>
              </a:solidFill>
              <a:latin typeface="Calibri"/>
              <a:ea typeface="Calibri"/>
              <a:cs typeface="Calibri"/>
              <a:sym typeface="Calibri"/>
            </a:endParaRPr>
          </a:p>
        </p:txBody>
      </p:sp>
      <p:sp>
        <p:nvSpPr>
          <p:cNvPr id="32" name="Google Shape;32;g2c43d77b96f_0_12"/>
          <p:cNvSpPr/>
          <p:nvPr/>
        </p:nvSpPr>
        <p:spPr>
          <a:xfrm>
            <a:off x="12434854" y="6921500"/>
            <a:ext cx="9991800" cy="2802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ed Hat Display"/>
              <a:buNone/>
            </a:pPr>
            <a:r>
              <a:rPr b="0" i="0" lang="en-US" sz="3200" u="none" cap="none" strike="noStrike">
                <a:solidFill>
                  <a:srgbClr val="0E0E0E"/>
                </a:solidFill>
                <a:latin typeface="Red Hat Display"/>
                <a:ea typeface="Red Hat Display"/>
                <a:cs typeface="Red Hat Display"/>
                <a:sym typeface="Red Hat Display"/>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
        <p:nvSpPr>
          <p:cNvPr id="33" name="Google Shape;33;g2c43d77b96f_0_12"/>
          <p:cNvSpPr/>
          <p:nvPr/>
        </p:nvSpPr>
        <p:spPr>
          <a:xfrm>
            <a:off x="-8662483" y="-2286000"/>
            <a:ext cx="18290400" cy="18288000"/>
          </a:xfrm>
          <a:prstGeom prst="ellipse">
            <a:avLst/>
          </a:prstGeom>
          <a:solidFill>
            <a:srgbClr val="0070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 name="Google Shape;34;g2c43d77b96f_0_12"/>
          <p:cNvPicPr preferRelativeResize="0"/>
          <p:nvPr/>
        </p:nvPicPr>
        <p:blipFill rotWithShape="1">
          <a:blip r:embed="rId4">
            <a:alphaModFix/>
          </a:blip>
          <a:srcRect b="0" l="0" r="0" t="0"/>
          <a:stretch/>
        </p:blipFill>
        <p:spPr>
          <a:xfrm>
            <a:off x="6363495" y="1485900"/>
            <a:ext cx="5830029" cy="108712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2F2"/>
        </a:solidFill>
      </p:bgPr>
    </p:bg>
    <p:spTree>
      <p:nvGrpSpPr>
        <p:cNvPr id="480" name="Shape 480"/>
        <p:cNvGrpSpPr/>
        <p:nvPr/>
      </p:nvGrpSpPr>
      <p:grpSpPr>
        <a:xfrm>
          <a:off x="0" y="0"/>
          <a:ext cx="0" cy="0"/>
          <a:chOff x="0" y="0"/>
          <a:chExt cx="0" cy="0"/>
        </a:xfrm>
      </p:grpSpPr>
      <p:sp>
        <p:nvSpPr>
          <p:cNvPr id="481" name="Google Shape;481;g2c43d77b96f_0_446"/>
          <p:cNvSpPr/>
          <p:nvPr/>
        </p:nvSpPr>
        <p:spPr>
          <a:xfrm>
            <a:off x="15191099" y="3390900"/>
            <a:ext cx="13006500" cy="13004700"/>
          </a:xfrm>
          <a:prstGeom prst="ellipse">
            <a:avLst/>
          </a:prstGeom>
          <a:solidFill>
            <a:srgbClr val="62AB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g2c43d77b96f_0_44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3" name="Google Shape;483;g2c43d77b96f_0_446"/>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pic>
        <p:nvPicPr>
          <p:cNvPr descr=" " id="484" name="Google Shape;484;g2c43d77b96f_0_446"/>
          <p:cNvPicPr preferRelativeResize="0"/>
          <p:nvPr/>
        </p:nvPicPr>
        <p:blipFill rotWithShape="1">
          <a:blip r:embed="rId4">
            <a:alphaModFix/>
          </a:blip>
          <a:srcRect b="0" l="0" r="0" t="0"/>
          <a:stretch/>
        </p:blipFill>
        <p:spPr>
          <a:xfrm>
            <a:off x="1079635" y="698500"/>
            <a:ext cx="6566721" cy="5473700"/>
          </a:xfrm>
          <a:prstGeom prst="rect">
            <a:avLst/>
          </a:prstGeom>
          <a:noFill/>
          <a:ln>
            <a:noFill/>
          </a:ln>
        </p:spPr>
      </p:pic>
      <p:pic>
        <p:nvPicPr>
          <p:cNvPr descr=" " id="485" name="Google Shape;485;g2c43d77b96f_0_446"/>
          <p:cNvPicPr preferRelativeResize="0"/>
          <p:nvPr/>
        </p:nvPicPr>
        <p:blipFill rotWithShape="1">
          <a:blip r:embed="rId5">
            <a:alphaModFix/>
          </a:blip>
          <a:srcRect b="0" l="0" r="0" t="0"/>
          <a:stretch/>
        </p:blipFill>
        <p:spPr>
          <a:xfrm>
            <a:off x="15991299" y="6756400"/>
            <a:ext cx="6566721" cy="5473700"/>
          </a:xfrm>
          <a:prstGeom prst="rect">
            <a:avLst/>
          </a:prstGeom>
          <a:noFill/>
          <a:ln>
            <a:noFill/>
          </a:ln>
        </p:spPr>
      </p:pic>
      <p:sp>
        <p:nvSpPr>
          <p:cNvPr id="486" name="Google Shape;486;g2c43d77b96f_0_446"/>
          <p:cNvSpPr/>
          <p:nvPr/>
        </p:nvSpPr>
        <p:spPr>
          <a:xfrm>
            <a:off x="8675184" y="2171700"/>
            <a:ext cx="6604800" cy="332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g2c43d77b96f_0_446"/>
          <p:cNvSpPr/>
          <p:nvPr/>
        </p:nvSpPr>
        <p:spPr>
          <a:xfrm>
            <a:off x="8675184" y="2762250"/>
            <a:ext cx="609600" cy="214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g2c43d77b96f_0_446"/>
          <p:cNvSpPr/>
          <p:nvPr/>
        </p:nvSpPr>
        <p:spPr>
          <a:xfrm>
            <a:off x="8675184" y="2762250"/>
            <a:ext cx="1151700" cy="2688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7042"/>
              </a:buClr>
              <a:buSzPts val="12800"/>
              <a:buFont typeface="Red Hat Display Black"/>
              <a:buNone/>
            </a:pPr>
            <a:r>
              <a:rPr b="0" i="0" lang="en-US" sz="12800" u="none" cap="none" strike="noStrike">
                <a:solidFill>
                  <a:srgbClr val="007042"/>
                </a:solidFill>
                <a:latin typeface="Red Hat Display Black"/>
                <a:ea typeface="Red Hat Display Black"/>
                <a:cs typeface="Red Hat Display Black"/>
                <a:sym typeface="Red Hat Display Black"/>
              </a:rPr>
              <a:t>1</a:t>
            </a:r>
            <a:endParaRPr b="0" i="0" sz="12800" u="none" cap="none" strike="noStrike">
              <a:solidFill>
                <a:schemeClr val="dk1"/>
              </a:solidFill>
              <a:latin typeface="Calibri"/>
              <a:ea typeface="Calibri"/>
              <a:cs typeface="Calibri"/>
              <a:sym typeface="Calibri"/>
            </a:endParaRPr>
          </a:p>
        </p:txBody>
      </p:sp>
      <p:sp>
        <p:nvSpPr>
          <p:cNvPr id="489" name="Google Shape;489;g2c43d77b96f_0_446"/>
          <p:cNvSpPr/>
          <p:nvPr/>
        </p:nvSpPr>
        <p:spPr>
          <a:xfrm>
            <a:off x="9488086" y="2171700"/>
            <a:ext cx="5791800" cy="332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g2c43d77b96f_0_446"/>
          <p:cNvSpPr/>
          <p:nvPr/>
        </p:nvSpPr>
        <p:spPr>
          <a:xfrm>
            <a:off x="9488086" y="2171700"/>
            <a:ext cx="5995200" cy="1828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ed Hat Display Black"/>
              <a:buNone/>
            </a:pPr>
            <a:r>
              <a:rPr b="0" i="0" lang="en-US" sz="4800" u="none" cap="none" strike="noStrike">
                <a:solidFill>
                  <a:srgbClr val="0E0E0E"/>
                </a:solidFill>
                <a:latin typeface="Red Hat Display Black"/>
                <a:ea typeface="Red Hat Display Black"/>
                <a:cs typeface="Red Hat Display Black"/>
                <a:sym typeface="Red Hat Display Black"/>
              </a:rPr>
              <a:t>DISCOVER THE SECRETS</a:t>
            </a:r>
            <a:endParaRPr b="0" i="0" sz="4800" u="none" cap="none" strike="noStrike">
              <a:solidFill>
                <a:schemeClr val="dk1"/>
              </a:solidFill>
              <a:latin typeface="Calibri"/>
              <a:ea typeface="Calibri"/>
              <a:cs typeface="Calibri"/>
              <a:sym typeface="Calibri"/>
            </a:endParaRPr>
          </a:p>
        </p:txBody>
      </p:sp>
      <p:sp>
        <p:nvSpPr>
          <p:cNvPr id="491" name="Google Shape;491;g2c43d77b96f_0_446"/>
          <p:cNvSpPr/>
          <p:nvPr/>
        </p:nvSpPr>
        <p:spPr>
          <a:xfrm>
            <a:off x="9488086" y="3898900"/>
            <a:ext cx="59274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ed Hat Display"/>
              <a:buNone/>
            </a:pPr>
            <a:r>
              <a:rPr b="0" i="0" lang="en-US" sz="3200" u="none" cap="none" strike="noStrike">
                <a:solidFill>
                  <a:srgbClr val="0E0E0E"/>
                </a:solidFill>
                <a:latin typeface="Red Hat Display"/>
                <a:ea typeface="Red Hat Display"/>
                <a:cs typeface="Red Hat Display"/>
                <a:sym typeface="Red Hat Display"/>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492" name="Google Shape;492;g2c43d77b96f_0_446"/>
          <p:cNvSpPr/>
          <p:nvPr/>
        </p:nvSpPr>
        <p:spPr>
          <a:xfrm>
            <a:off x="1079635" y="7962900"/>
            <a:ext cx="6604800" cy="386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g2c43d77b96f_0_446"/>
          <p:cNvSpPr/>
          <p:nvPr/>
        </p:nvSpPr>
        <p:spPr>
          <a:xfrm>
            <a:off x="1079635" y="8820150"/>
            <a:ext cx="1028700" cy="214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g2c43d77b96f_0_446"/>
          <p:cNvSpPr/>
          <p:nvPr/>
        </p:nvSpPr>
        <p:spPr>
          <a:xfrm>
            <a:off x="1079635" y="8820150"/>
            <a:ext cx="1570800" cy="2688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7042"/>
              </a:buClr>
              <a:buSzPts val="12800"/>
              <a:buFont typeface="Red Hat Display Black"/>
              <a:buNone/>
            </a:pPr>
            <a:r>
              <a:rPr b="0" i="0" lang="en-US" sz="12800" u="none" cap="none" strike="noStrike">
                <a:solidFill>
                  <a:srgbClr val="007042"/>
                </a:solidFill>
                <a:latin typeface="Red Hat Display Black"/>
                <a:ea typeface="Red Hat Display Black"/>
                <a:cs typeface="Red Hat Display Black"/>
                <a:sym typeface="Red Hat Display Black"/>
              </a:rPr>
              <a:t>3</a:t>
            </a:r>
            <a:endParaRPr b="0" i="0" sz="12800" u="none" cap="none" strike="noStrike">
              <a:solidFill>
                <a:schemeClr val="dk1"/>
              </a:solidFill>
              <a:latin typeface="Calibri"/>
              <a:ea typeface="Calibri"/>
              <a:cs typeface="Calibri"/>
              <a:sym typeface="Calibri"/>
            </a:endParaRPr>
          </a:p>
        </p:txBody>
      </p:sp>
      <p:sp>
        <p:nvSpPr>
          <p:cNvPr id="495" name="Google Shape;495;g2c43d77b96f_0_446"/>
          <p:cNvSpPr/>
          <p:nvPr/>
        </p:nvSpPr>
        <p:spPr>
          <a:xfrm>
            <a:off x="2311689" y="7962900"/>
            <a:ext cx="5372700" cy="386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g2c43d77b96f_0_446"/>
          <p:cNvSpPr/>
          <p:nvPr/>
        </p:nvSpPr>
        <p:spPr>
          <a:xfrm>
            <a:off x="2311689" y="7962900"/>
            <a:ext cx="5576100" cy="1828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ed Hat Display Black"/>
              <a:buNone/>
            </a:pPr>
            <a:r>
              <a:rPr b="0" i="0" lang="en-US" sz="4800" u="none" cap="none" strike="noStrike">
                <a:solidFill>
                  <a:srgbClr val="0E0E0E"/>
                </a:solidFill>
                <a:latin typeface="Red Hat Display Black"/>
                <a:ea typeface="Red Hat Display Black"/>
                <a:cs typeface="Red Hat Display Black"/>
                <a:sym typeface="Red Hat Display Black"/>
              </a:rPr>
              <a:t>MEET THE CREATURES</a:t>
            </a:r>
            <a:endParaRPr b="0" i="0" sz="4800" u="none" cap="none" strike="noStrike">
              <a:solidFill>
                <a:schemeClr val="dk1"/>
              </a:solidFill>
              <a:latin typeface="Calibri"/>
              <a:ea typeface="Calibri"/>
              <a:cs typeface="Calibri"/>
              <a:sym typeface="Calibri"/>
            </a:endParaRPr>
          </a:p>
        </p:txBody>
      </p:sp>
      <p:sp>
        <p:nvSpPr>
          <p:cNvPr id="497" name="Google Shape;497;g2c43d77b96f_0_446"/>
          <p:cNvSpPr/>
          <p:nvPr/>
        </p:nvSpPr>
        <p:spPr>
          <a:xfrm>
            <a:off x="2311689" y="9690100"/>
            <a:ext cx="55083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ed Hat Display"/>
              <a:buNone/>
            </a:pPr>
            <a:r>
              <a:rPr b="0" i="0" lang="en-US" sz="3200" u="none" cap="none" strike="noStrike">
                <a:solidFill>
                  <a:srgbClr val="0E0E0E"/>
                </a:solidFill>
                <a:latin typeface="Red Hat Display"/>
                <a:ea typeface="Red Hat Display"/>
                <a:cs typeface="Red Hat Display"/>
                <a:sym typeface="Red Hat Display"/>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498" name="Google Shape;498;g2c43d77b96f_0_446"/>
          <p:cNvSpPr/>
          <p:nvPr/>
        </p:nvSpPr>
        <p:spPr>
          <a:xfrm>
            <a:off x="8586273" y="7962900"/>
            <a:ext cx="6604800" cy="386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g2c43d77b96f_0_446"/>
          <p:cNvSpPr/>
          <p:nvPr/>
        </p:nvSpPr>
        <p:spPr>
          <a:xfrm>
            <a:off x="8586273" y="8820150"/>
            <a:ext cx="1130400" cy="214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g2c43d77b96f_0_446"/>
          <p:cNvSpPr/>
          <p:nvPr/>
        </p:nvSpPr>
        <p:spPr>
          <a:xfrm>
            <a:off x="8586273" y="8820150"/>
            <a:ext cx="1672500" cy="2688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7042"/>
              </a:buClr>
              <a:buSzPts val="12800"/>
              <a:buFont typeface="Red Hat Display Black"/>
              <a:buNone/>
            </a:pPr>
            <a:r>
              <a:rPr b="0" i="0" lang="en-US" sz="12800" u="none" cap="none" strike="noStrike">
                <a:solidFill>
                  <a:srgbClr val="007042"/>
                </a:solidFill>
                <a:latin typeface="Red Hat Display Black"/>
                <a:ea typeface="Red Hat Display Black"/>
                <a:cs typeface="Red Hat Display Black"/>
                <a:sym typeface="Red Hat Display Black"/>
              </a:rPr>
              <a:t>4</a:t>
            </a:r>
            <a:endParaRPr b="0" i="0" sz="12800" u="none" cap="none" strike="noStrike">
              <a:solidFill>
                <a:schemeClr val="dk1"/>
              </a:solidFill>
              <a:latin typeface="Calibri"/>
              <a:ea typeface="Calibri"/>
              <a:cs typeface="Calibri"/>
              <a:sym typeface="Calibri"/>
            </a:endParaRPr>
          </a:p>
        </p:txBody>
      </p:sp>
      <p:sp>
        <p:nvSpPr>
          <p:cNvPr id="501" name="Google Shape;501;g2c43d77b96f_0_446"/>
          <p:cNvSpPr/>
          <p:nvPr/>
        </p:nvSpPr>
        <p:spPr>
          <a:xfrm>
            <a:off x="9919940" y="7962900"/>
            <a:ext cx="5271300" cy="386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g2c43d77b96f_0_446"/>
          <p:cNvSpPr/>
          <p:nvPr/>
        </p:nvSpPr>
        <p:spPr>
          <a:xfrm>
            <a:off x="9919940" y="7962900"/>
            <a:ext cx="5474400" cy="1828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ed Hat Display Black"/>
              <a:buNone/>
            </a:pPr>
            <a:r>
              <a:rPr b="0" i="0" lang="en-US" sz="4800" u="none" cap="none" strike="noStrike">
                <a:solidFill>
                  <a:srgbClr val="0E0E0E"/>
                </a:solidFill>
                <a:latin typeface="Red Hat Display Black"/>
                <a:ea typeface="Red Hat Display Black"/>
                <a:cs typeface="Red Hat Display Black"/>
                <a:sym typeface="Red Hat Display Black"/>
              </a:rPr>
              <a:t>UNCOVER THE MAGIC</a:t>
            </a:r>
            <a:endParaRPr b="0" i="0" sz="4800" u="none" cap="none" strike="noStrike">
              <a:solidFill>
                <a:schemeClr val="dk1"/>
              </a:solidFill>
              <a:latin typeface="Calibri"/>
              <a:ea typeface="Calibri"/>
              <a:cs typeface="Calibri"/>
              <a:sym typeface="Calibri"/>
            </a:endParaRPr>
          </a:p>
        </p:txBody>
      </p:sp>
      <p:sp>
        <p:nvSpPr>
          <p:cNvPr id="503" name="Google Shape;503;g2c43d77b96f_0_446"/>
          <p:cNvSpPr/>
          <p:nvPr/>
        </p:nvSpPr>
        <p:spPr>
          <a:xfrm>
            <a:off x="9919940" y="9690100"/>
            <a:ext cx="54066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ed Hat Display"/>
              <a:buNone/>
            </a:pPr>
            <a:r>
              <a:rPr b="0" i="0" lang="en-US" sz="3200" u="none" cap="none" strike="noStrike">
                <a:solidFill>
                  <a:srgbClr val="0E0E0E"/>
                </a:solidFill>
                <a:latin typeface="Red Hat Display"/>
                <a:ea typeface="Red Hat Display"/>
                <a:cs typeface="Red Hat Display"/>
                <a:sym typeface="Red Hat Display"/>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504" name="Google Shape;504;g2c43d77b96f_0_446"/>
          <p:cNvSpPr/>
          <p:nvPr/>
        </p:nvSpPr>
        <p:spPr>
          <a:xfrm>
            <a:off x="16181822" y="2171700"/>
            <a:ext cx="6604800" cy="332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g2c43d77b96f_0_446"/>
          <p:cNvSpPr/>
          <p:nvPr/>
        </p:nvSpPr>
        <p:spPr>
          <a:xfrm>
            <a:off x="16181822" y="2762250"/>
            <a:ext cx="952500" cy="214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g2c43d77b96f_0_446"/>
          <p:cNvSpPr/>
          <p:nvPr/>
        </p:nvSpPr>
        <p:spPr>
          <a:xfrm>
            <a:off x="16181822" y="2762250"/>
            <a:ext cx="1494600" cy="2688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7042"/>
              </a:buClr>
              <a:buSzPts val="12800"/>
              <a:buFont typeface="Red Hat Display Black"/>
              <a:buNone/>
            </a:pPr>
            <a:r>
              <a:rPr b="0" i="0" lang="en-US" sz="12800" u="none" cap="none" strike="noStrike">
                <a:solidFill>
                  <a:srgbClr val="007042"/>
                </a:solidFill>
                <a:latin typeface="Red Hat Display Black"/>
                <a:ea typeface="Red Hat Display Black"/>
                <a:cs typeface="Red Hat Display Black"/>
                <a:sym typeface="Red Hat Display Black"/>
              </a:rPr>
              <a:t>2</a:t>
            </a:r>
            <a:endParaRPr b="0" i="0" sz="12800" u="none" cap="none" strike="noStrike">
              <a:solidFill>
                <a:schemeClr val="dk1"/>
              </a:solidFill>
              <a:latin typeface="Calibri"/>
              <a:ea typeface="Calibri"/>
              <a:cs typeface="Calibri"/>
              <a:sym typeface="Calibri"/>
            </a:endParaRPr>
          </a:p>
        </p:txBody>
      </p:sp>
      <p:sp>
        <p:nvSpPr>
          <p:cNvPr id="507" name="Google Shape;507;g2c43d77b96f_0_446"/>
          <p:cNvSpPr/>
          <p:nvPr/>
        </p:nvSpPr>
        <p:spPr>
          <a:xfrm>
            <a:off x="17337667" y="2171700"/>
            <a:ext cx="5448900" cy="332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g2c43d77b96f_0_446"/>
          <p:cNvSpPr/>
          <p:nvPr/>
        </p:nvSpPr>
        <p:spPr>
          <a:xfrm>
            <a:off x="17337667" y="2171700"/>
            <a:ext cx="5652300" cy="1828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ed Hat Display Black"/>
              <a:buNone/>
            </a:pPr>
            <a:r>
              <a:rPr b="0" i="0" lang="en-US" sz="4800" u="none" cap="none" strike="noStrike">
                <a:solidFill>
                  <a:srgbClr val="0E0E0E"/>
                </a:solidFill>
                <a:latin typeface="Red Hat Display Black"/>
                <a:ea typeface="Red Hat Display Black"/>
                <a:cs typeface="Red Hat Display Black"/>
                <a:sym typeface="Red Hat Display Black"/>
              </a:rPr>
              <a:t>FIND YOUR OWN PATH</a:t>
            </a:r>
            <a:endParaRPr b="0" i="0" sz="4800" u="none" cap="none" strike="noStrike">
              <a:solidFill>
                <a:schemeClr val="dk1"/>
              </a:solidFill>
              <a:latin typeface="Calibri"/>
              <a:ea typeface="Calibri"/>
              <a:cs typeface="Calibri"/>
              <a:sym typeface="Calibri"/>
            </a:endParaRPr>
          </a:p>
        </p:txBody>
      </p:sp>
      <p:sp>
        <p:nvSpPr>
          <p:cNvPr id="509" name="Google Shape;509;g2c43d77b96f_0_446"/>
          <p:cNvSpPr/>
          <p:nvPr/>
        </p:nvSpPr>
        <p:spPr>
          <a:xfrm>
            <a:off x="17337667" y="3898900"/>
            <a:ext cx="5584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ed Hat Display"/>
              <a:buNone/>
            </a:pPr>
            <a:r>
              <a:rPr b="0" i="0" lang="en-US" sz="3200" u="none" cap="none" strike="noStrike">
                <a:solidFill>
                  <a:srgbClr val="0E0E0E"/>
                </a:solidFill>
                <a:latin typeface="Red Hat Display"/>
                <a:ea typeface="Red Hat Display"/>
                <a:cs typeface="Red Hat Display"/>
                <a:sym typeface="Red Hat Display"/>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2F2"/>
        </a:solidFill>
      </p:bgPr>
    </p:bg>
    <p:spTree>
      <p:nvGrpSpPr>
        <p:cNvPr id="514" name="Shape 514"/>
        <p:cNvGrpSpPr/>
        <p:nvPr/>
      </p:nvGrpSpPr>
      <p:grpSpPr>
        <a:xfrm>
          <a:off x="0" y="0"/>
          <a:ext cx="0" cy="0"/>
          <a:chOff x="0" y="0"/>
          <a:chExt cx="0" cy="0"/>
        </a:xfrm>
      </p:grpSpPr>
      <p:sp>
        <p:nvSpPr>
          <p:cNvPr id="515" name="Google Shape;515;g2c43d77b96f_0_47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6" name="Google Shape;516;g2c43d77b96f_0_479"/>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pic>
        <p:nvPicPr>
          <p:cNvPr descr=" " id="517" name="Google Shape;517;g2c43d77b96f_0_479"/>
          <p:cNvPicPr preferRelativeResize="0"/>
          <p:nvPr/>
        </p:nvPicPr>
        <p:blipFill rotWithShape="1">
          <a:blip r:embed="rId4">
            <a:alphaModFix/>
          </a:blip>
          <a:srcRect b="0" l="0" r="0" t="0"/>
          <a:stretch/>
        </p:blipFill>
        <p:spPr>
          <a:xfrm>
            <a:off x="8522765" y="3810000"/>
            <a:ext cx="14479810" cy="7861300"/>
          </a:xfrm>
          <a:prstGeom prst="rect">
            <a:avLst/>
          </a:prstGeom>
          <a:noFill/>
          <a:ln>
            <a:noFill/>
          </a:ln>
        </p:spPr>
      </p:pic>
      <p:sp>
        <p:nvSpPr>
          <p:cNvPr id="518" name="Google Shape;518;g2c43d77b96f_0_479"/>
          <p:cNvSpPr/>
          <p:nvPr/>
        </p:nvSpPr>
        <p:spPr>
          <a:xfrm>
            <a:off x="3285477" y="1104900"/>
            <a:ext cx="17816100" cy="168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7042"/>
              </a:buClr>
              <a:buSzPts val="8000"/>
              <a:buFont typeface="Red Hat Display Black"/>
              <a:buNone/>
            </a:pPr>
            <a:r>
              <a:rPr b="0" i="0" lang="en-US" sz="8000" u="none" cap="none" strike="noStrike">
                <a:solidFill>
                  <a:srgbClr val="007042"/>
                </a:solidFill>
                <a:latin typeface="Red Hat Display Black"/>
                <a:ea typeface="Red Hat Display Black"/>
                <a:cs typeface="Red Hat Display Black"/>
                <a:sym typeface="Red Hat Display Black"/>
              </a:rPr>
              <a:t>FANTASY REALM AT A GLANCE</a:t>
            </a:r>
            <a:endParaRPr b="0" i="0" sz="8000" u="none" cap="none" strike="noStrike">
              <a:solidFill>
                <a:schemeClr val="dk1"/>
              </a:solidFill>
              <a:latin typeface="Calibri"/>
              <a:ea typeface="Calibri"/>
              <a:cs typeface="Calibri"/>
              <a:sym typeface="Calibri"/>
            </a:endParaRPr>
          </a:p>
        </p:txBody>
      </p:sp>
      <p:sp>
        <p:nvSpPr>
          <p:cNvPr id="519" name="Google Shape;519;g2c43d77b96f_0_479"/>
          <p:cNvSpPr/>
          <p:nvPr/>
        </p:nvSpPr>
        <p:spPr>
          <a:xfrm>
            <a:off x="1714714" y="3403600"/>
            <a:ext cx="69351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g2c43d77b96f_0_479"/>
          <p:cNvSpPr/>
          <p:nvPr/>
        </p:nvSpPr>
        <p:spPr>
          <a:xfrm>
            <a:off x="1714714" y="3403600"/>
            <a:ext cx="69351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g2c43d77b96f_0_479"/>
          <p:cNvSpPr/>
          <p:nvPr/>
        </p:nvSpPr>
        <p:spPr>
          <a:xfrm>
            <a:off x="1714714" y="3403600"/>
            <a:ext cx="7138200" cy="101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ed Hat Display Black"/>
              <a:buNone/>
            </a:pPr>
            <a:r>
              <a:rPr b="0" i="0" lang="en-US" sz="4800" u="none" cap="none" strike="noStrike">
                <a:solidFill>
                  <a:srgbClr val="0E0E0E"/>
                </a:solidFill>
                <a:latin typeface="Red Hat Display Black"/>
                <a:ea typeface="Red Hat Display Black"/>
                <a:cs typeface="Red Hat Display Black"/>
                <a:sym typeface="Red Hat Display Black"/>
              </a:rPr>
              <a:t>THE FOREST</a:t>
            </a:r>
            <a:endParaRPr b="0" i="0" sz="4800" u="none" cap="none" strike="noStrike">
              <a:solidFill>
                <a:schemeClr val="dk1"/>
              </a:solidFill>
              <a:latin typeface="Calibri"/>
              <a:ea typeface="Calibri"/>
              <a:cs typeface="Calibri"/>
              <a:sym typeface="Calibri"/>
            </a:endParaRPr>
          </a:p>
        </p:txBody>
      </p:sp>
      <p:sp>
        <p:nvSpPr>
          <p:cNvPr id="522" name="Google Shape;522;g2c43d77b96f_0_479"/>
          <p:cNvSpPr/>
          <p:nvPr/>
        </p:nvSpPr>
        <p:spPr>
          <a:xfrm>
            <a:off x="1714714" y="431800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ed Hat Display"/>
              <a:buNone/>
            </a:pPr>
            <a:r>
              <a:rPr b="0" i="0" lang="en-US" sz="3200" u="none" cap="none" strike="noStrike">
                <a:solidFill>
                  <a:srgbClr val="0E0E0E"/>
                </a:solidFill>
                <a:latin typeface="Red Hat Display"/>
                <a:ea typeface="Red Hat Display"/>
                <a:cs typeface="Red Hat Display"/>
                <a:sym typeface="Red Hat Display"/>
              </a:rPr>
              <a:t>A magical forest filled with animals and enchanted creatures.</a:t>
            </a:r>
            <a:endParaRPr b="0" i="0" sz="3200" u="none" cap="none" strike="noStrike">
              <a:solidFill>
                <a:schemeClr val="dk1"/>
              </a:solidFill>
              <a:latin typeface="Calibri"/>
              <a:ea typeface="Calibri"/>
              <a:cs typeface="Calibri"/>
              <a:sym typeface="Calibri"/>
            </a:endParaRPr>
          </a:p>
        </p:txBody>
      </p:sp>
      <p:sp>
        <p:nvSpPr>
          <p:cNvPr id="523" name="Google Shape;523;g2c43d77b96f_0_479"/>
          <p:cNvSpPr/>
          <p:nvPr/>
        </p:nvSpPr>
        <p:spPr>
          <a:xfrm>
            <a:off x="1714714" y="6565900"/>
            <a:ext cx="69351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g2c43d77b96f_0_479"/>
          <p:cNvSpPr/>
          <p:nvPr/>
        </p:nvSpPr>
        <p:spPr>
          <a:xfrm>
            <a:off x="1714714" y="6565900"/>
            <a:ext cx="69351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g2c43d77b96f_0_479"/>
          <p:cNvSpPr/>
          <p:nvPr/>
        </p:nvSpPr>
        <p:spPr>
          <a:xfrm>
            <a:off x="1714714" y="6565900"/>
            <a:ext cx="7138200" cy="101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ed Hat Display Black"/>
              <a:buNone/>
            </a:pPr>
            <a:r>
              <a:rPr b="0" i="0" lang="en-US" sz="4800" u="none" cap="none" strike="noStrike">
                <a:solidFill>
                  <a:srgbClr val="0E0E0E"/>
                </a:solidFill>
                <a:latin typeface="Red Hat Display Black"/>
                <a:ea typeface="Red Hat Display Black"/>
                <a:cs typeface="Red Hat Display Black"/>
                <a:sym typeface="Red Hat Display Black"/>
              </a:rPr>
              <a:t>THE CAVES</a:t>
            </a:r>
            <a:endParaRPr b="0" i="0" sz="4800" u="none" cap="none" strike="noStrike">
              <a:solidFill>
                <a:schemeClr val="dk1"/>
              </a:solidFill>
              <a:latin typeface="Calibri"/>
              <a:ea typeface="Calibri"/>
              <a:cs typeface="Calibri"/>
              <a:sym typeface="Calibri"/>
            </a:endParaRPr>
          </a:p>
        </p:txBody>
      </p:sp>
      <p:sp>
        <p:nvSpPr>
          <p:cNvPr id="526" name="Google Shape;526;g2c43d77b96f_0_479"/>
          <p:cNvSpPr/>
          <p:nvPr/>
        </p:nvSpPr>
        <p:spPr>
          <a:xfrm>
            <a:off x="1714714" y="748030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ed Hat Display"/>
              <a:buNone/>
            </a:pPr>
            <a:r>
              <a:rPr b="0" i="0" lang="en-US" sz="3200" u="none" cap="none" strike="noStrike">
                <a:solidFill>
                  <a:srgbClr val="0E0E0E"/>
                </a:solidFill>
                <a:latin typeface="Red Hat Display"/>
                <a:ea typeface="Red Hat Display"/>
                <a:cs typeface="Red Hat Display"/>
                <a:sym typeface="Red Hat Display"/>
              </a:rPr>
              <a:t>A network of underground caves filled with crystals.</a:t>
            </a:r>
            <a:endParaRPr b="0" i="0" sz="3200" u="none" cap="none" strike="noStrike">
              <a:solidFill>
                <a:schemeClr val="dk1"/>
              </a:solidFill>
              <a:latin typeface="Calibri"/>
              <a:ea typeface="Calibri"/>
              <a:cs typeface="Calibri"/>
              <a:sym typeface="Calibri"/>
            </a:endParaRPr>
          </a:p>
        </p:txBody>
      </p:sp>
      <p:sp>
        <p:nvSpPr>
          <p:cNvPr id="527" name="Google Shape;527;g2c43d77b96f_0_479"/>
          <p:cNvSpPr/>
          <p:nvPr/>
        </p:nvSpPr>
        <p:spPr>
          <a:xfrm>
            <a:off x="1714714" y="9728200"/>
            <a:ext cx="69351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g2c43d77b96f_0_479"/>
          <p:cNvSpPr/>
          <p:nvPr/>
        </p:nvSpPr>
        <p:spPr>
          <a:xfrm>
            <a:off x="1714714" y="9728200"/>
            <a:ext cx="69351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g2c43d77b96f_0_479"/>
          <p:cNvSpPr/>
          <p:nvPr/>
        </p:nvSpPr>
        <p:spPr>
          <a:xfrm>
            <a:off x="1714714" y="9728200"/>
            <a:ext cx="7138200" cy="101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ed Hat Display Black"/>
              <a:buNone/>
            </a:pPr>
            <a:r>
              <a:rPr b="0" i="0" lang="en-US" sz="4800" u="none" cap="none" strike="noStrike">
                <a:solidFill>
                  <a:srgbClr val="0E0E0E"/>
                </a:solidFill>
                <a:latin typeface="Red Hat Display Black"/>
                <a:ea typeface="Red Hat Display Black"/>
                <a:cs typeface="Red Hat Display Black"/>
                <a:sym typeface="Red Hat Display Black"/>
              </a:rPr>
              <a:t>THE LAIR</a:t>
            </a:r>
            <a:endParaRPr b="0" i="0" sz="4800" u="none" cap="none" strike="noStrike">
              <a:solidFill>
                <a:schemeClr val="dk1"/>
              </a:solidFill>
              <a:latin typeface="Calibri"/>
              <a:ea typeface="Calibri"/>
              <a:cs typeface="Calibri"/>
              <a:sym typeface="Calibri"/>
            </a:endParaRPr>
          </a:p>
        </p:txBody>
      </p:sp>
      <p:sp>
        <p:nvSpPr>
          <p:cNvPr id="530" name="Google Shape;530;g2c43d77b96f_0_479"/>
          <p:cNvSpPr/>
          <p:nvPr/>
        </p:nvSpPr>
        <p:spPr>
          <a:xfrm>
            <a:off x="1714714" y="1064260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ed Hat Display"/>
              <a:buNone/>
            </a:pPr>
            <a:r>
              <a:rPr b="0" i="0" lang="en-US" sz="3200" u="none" cap="none" strike="noStrike">
                <a:solidFill>
                  <a:srgbClr val="0E0E0E"/>
                </a:solidFill>
                <a:latin typeface="Red Hat Display"/>
                <a:ea typeface="Red Hat Display"/>
                <a:cs typeface="Red Hat Display"/>
                <a:sym typeface="Red Hat Display"/>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2F2"/>
        </a:solidFill>
      </p:bgPr>
    </p:bg>
    <p:spTree>
      <p:nvGrpSpPr>
        <p:cNvPr id="535" name="Shape 535"/>
        <p:cNvGrpSpPr/>
        <p:nvPr/>
      </p:nvGrpSpPr>
      <p:grpSpPr>
        <a:xfrm>
          <a:off x="0" y="0"/>
          <a:ext cx="0" cy="0"/>
          <a:chOff x="0" y="0"/>
          <a:chExt cx="0" cy="0"/>
        </a:xfrm>
      </p:grpSpPr>
      <p:sp>
        <p:nvSpPr>
          <p:cNvPr id="536" name="Google Shape;536;g2c43d77b96f_0_499"/>
          <p:cNvSpPr/>
          <p:nvPr/>
        </p:nvSpPr>
        <p:spPr>
          <a:xfrm>
            <a:off x="-3619952" y="-3759200"/>
            <a:ext cx="13006500" cy="13004700"/>
          </a:xfrm>
          <a:prstGeom prst="ellipse">
            <a:avLst/>
          </a:prstGeom>
          <a:solidFill>
            <a:srgbClr val="62AB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g2c43d77b96f_0_49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8" name="Google Shape;538;g2c43d77b96f_0_499"/>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sp>
        <p:nvSpPr>
          <p:cNvPr id="539" name="Google Shape;539;g2c43d77b96f_0_499"/>
          <p:cNvSpPr/>
          <p:nvPr/>
        </p:nvSpPr>
        <p:spPr>
          <a:xfrm>
            <a:off x="6054423" y="1104900"/>
            <a:ext cx="12278100" cy="168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7042"/>
              </a:buClr>
              <a:buSzPts val="8000"/>
              <a:buFont typeface="Red Hat Display Black"/>
              <a:buNone/>
            </a:pPr>
            <a:r>
              <a:rPr b="0" i="0" lang="en-US" sz="8000" u="none" cap="none" strike="noStrike">
                <a:solidFill>
                  <a:srgbClr val="007042"/>
                </a:solidFill>
                <a:latin typeface="Red Hat Display Black"/>
                <a:ea typeface="Red Hat Display Black"/>
                <a:cs typeface="Red Hat Display Black"/>
                <a:sym typeface="Red Hat Display Black"/>
              </a:rPr>
              <a:t>THE TIMELINE</a:t>
            </a:r>
            <a:endParaRPr b="0" i="0" sz="8000" u="none" cap="none" strike="noStrike">
              <a:solidFill>
                <a:schemeClr val="dk1"/>
              </a:solidFill>
              <a:latin typeface="Calibri"/>
              <a:ea typeface="Calibri"/>
              <a:cs typeface="Calibri"/>
              <a:sym typeface="Calibri"/>
            </a:endParaRPr>
          </a:p>
        </p:txBody>
      </p:sp>
      <p:sp>
        <p:nvSpPr>
          <p:cNvPr id="540" name="Google Shape;540;g2c43d77b96f_0_499"/>
          <p:cNvSpPr/>
          <p:nvPr/>
        </p:nvSpPr>
        <p:spPr>
          <a:xfrm>
            <a:off x="0" y="3289300"/>
            <a:ext cx="24387000" cy="976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g2c43d77b96f_0_499"/>
          <p:cNvSpPr/>
          <p:nvPr/>
        </p:nvSpPr>
        <p:spPr>
          <a:xfrm>
            <a:off x="0" y="7924800"/>
            <a:ext cx="243870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2" name="Google Shape;542;g2c43d77b96f_0_499"/>
          <p:cNvPicPr preferRelativeResize="0"/>
          <p:nvPr/>
        </p:nvPicPr>
        <p:blipFill rotWithShape="1">
          <a:blip r:embed="rId4">
            <a:alphaModFix/>
          </a:blip>
          <a:srcRect b="0" l="0" r="0" t="0"/>
          <a:stretch/>
        </p:blipFill>
        <p:spPr>
          <a:xfrm>
            <a:off x="0" y="7912100"/>
            <a:ext cx="24387048" cy="12700"/>
          </a:xfrm>
          <a:prstGeom prst="rect">
            <a:avLst/>
          </a:prstGeom>
          <a:noFill/>
          <a:ln>
            <a:noFill/>
          </a:ln>
        </p:spPr>
      </p:pic>
      <p:pic>
        <p:nvPicPr>
          <p:cNvPr descr=" " id="543" name="Google Shape;543;g2c43d77b96f_0_499"/>
          <p:cNvPicPr preferRelativeResize="0"/>
          <p:nvPr/>
        </p:nvPicPr>
        <p:blipFill rotWithShape="1">
          <a:blip r:embed="rId5">
            <a:alphaModFix/>
          </a:blip>
          <a:srcRect b="0" l="0" r="0" t="0"/>
          <a:stretch/>
        </p:blipFill>
        <p:spPr>
          <a:xfrm>
            <a:off x="1244756" y="5016500"/>
            <a:ext cx="190524" cy="2908300"/>
          </a:xfrm>
          <a:prstGeom prst="rect">
            <a:avLst/>
          </a:prstGeom>
          <a:noFill/>
          <a:ln>
            <a:noFill/>
          </a:ln>
        </p:spPr>
      </p:pic>
      <p:pic>
        <p:nvPicPr>
          <p:cNvPr descr=" " id="544" name="Google Shape;544;g2c43d77b96f_0_499"/>
          <p:cNvPicPr preferRelativeResize="0"/>
          <p:nvPr/>
        </p:nvPicPr>
        <p:blipFill rotWithShape="1">
          <a:blip r:embed="rId6">
            <a:alphaModFix/>
          </a:blip>
          <a:srcRect b="0" l="0" r="0" t="0"/>
          <a:stretch/>
        </p:blipFill>
        <p:spPr>
          <a:xfrm>
            <a:off x="12561870" y="3505200"/>
            <a:ext cx="190524" cy="4419600"/>
          </a:xfrm>
          <a:prstGeom prst="rect">
            <a:avLst/>
          </a:prstGeom>
          <a:noFill/>
          <a:ln>
            <a:noFill/>
          </a:ln>
        </p:spPr>
      </p:pic>
      <p:pic>
        <p:nvPicPr>
          <p:cNvPr descr=" " id="545" name="Google Shape;545;g2c43d77b96f_0_499"/>
          <p:cNvPicPr preferRelativeResize="0"/>
          <p:nvPr/>
        </p:nvPicPr>
        <p:blipFill rotWithShape="1">
          <a:blip r:embed="rId7">
            <a:alphaModFix/>
          </a:blip>
          <a:srcRect b="0" l="0" r="0" t="0"/>
          <a:stretch/>
        </p:blipFill>
        <p:spPr>
          <a:xfrm>
            <a:off x="6884260" y="7924800"/>
            <a:ext cx="190524" cy="5029200"/>
          </a:xfrm>
          <a:prstGeom prst="rect">
            <a:avLst/>
          </a:prstGeom>
          <a:noFill/>
          <a:ln>
            <a:noFill/>
          </a:ln>
        </p:spPr>
      </p:pic>
      <p:pic>
        <p:nvPicPr>
          <p:cNvPr descr=" " id="546" name="Google Shape;546;g2c43d77b96f_0_499"/>
          <p:cNvPicPr preferRelativeResize="0"/>
          <p:nvPr/>
        </p:nvPicPr>
        <p:blipFill rotWithShape="1">
          <a:blip r:embed="rId8">
            <a:alphaModFix/>
          </a:blip>
          <a:srcRect b="0" l="0" r="0" t="0"/>
          <a:stretch/>
        </p:blipFill>
        <p:spPr>
          <a:xfrm>
            <a:off x="18214076" y="7924800"/>
            <a:ext cx="190524" cy="3048000"/>
          </a:xfrm>
          <a:prstGeom prst="rect">
            <a:avLst/>
          </a:prstGeom>
          <a:noFill/>
          <a:ln>
            <a:noFill/>
          </a:ln>
        </p:spPr>
      </p:pic>
      <p:sp>
        <p:nvSpPr>
          <p:cNvPr id="547" name="Google Shape;547;g2c43d77b96f_0_499"/>
          <p:cNvSpPr/>
          <p:nvPr/>
        </p:nvSpPr>
        <p:spPr>
          <a:xfrm>
            <a:off x="1740117" y="4775200"/>
            <a:ext cx="4572600" cy="2819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g2c43d77b96f_0_499"/>
          <p:cNvSpPr/>
          <p:nvPr/>
        </p:nvSpPr>
        <p:spPr>
          <a:xfrm>
            <a:off x="1740117" y="4775200"/>
            <a:ext cx="4572600" cy="2819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g2c43d77b96f_0_499"/>
          <p:cNvSpPr/>
          <p:nvPr/>
        </p:nvSpPr>
        <p:spPr>
          <a:xfrm>
            <a:off x="1740117" y="4775200"/>
            <a:ext cx="4725000" cy="76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ed Hat Display Black"/>
              <a:buNone/>
            </a:pPr>
            <a:r>
              <a:rPr b="0" i="0" lang="en-US" sz="3600" u="none" cap="none" strike="noStrike">
                <a:solidFill>
                  <a:srgbClr val="0E0E0E"/>
                </a:solidFill>
                <a:latin typeface="Red Hat Display Black"/>
                <a:ea typeface="Red Hat Display Black"/>
                <a:cs typeface="Red Hat Display Black"/>
                <a:sym typeface="Red Hat Display Black"/>
              </a:rPr>
              <a:t>WAR</a:t>
            </a:r>
            <a:endParaRPr b="0" i="0" sz="3600" u="none" cap="none" strike="noStrike">
              <a:solidFill>
                <a:schemeClr val="dk1"/>
              </a:solidFill>
              <a:latin typeface="Calibri"/>
              <a:ea typeface="Calibri"/>
              <a:cs typeface="Calibri"/>
              <a:sym typeface="Calibri"/>
            </a:endParaRPr>
          </a:p>
        </p:txBody>
      </p:sp>
      <p:sp>
        <p:nvSpPr>
          <p:cNvPr id="550" name="Google Shape;550;g2c43d77b96f_0_499"/>
          <p:cNvSpPr/>
          <p:nvPr/>
        </p:nvSpPr>
        <p:spPr>
          <a:xfrm>
            <a:off x="1740117" y="5588000"/>
            <a:ext cx="4708200" cy="214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Red Hat Display"/>
              <a:buChar char="•"/>
            </a:pPr>
            <a:r>
              <a:rPr b="0" i="0" lang="en-US" sz="3200" u="none" cap="none" strike="noStrike">
                <a:solidFill>
                  <a:srgbClr val="0E0E0E"/>
                </a:solidFill>
                <a:latin typeface="Red Hat Display"/>
                <a:ea typeface="Red Hat Display"/>
                <a:cs typeface="Red Hat Display"/>
                <a:sym typeface="Red Hat Display"/>
              </a:rPr>
              <a:t>Eclipse</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ed Hat Display"/>
              <a:buChar char="•"/>
            </a:pPr>
            <a:r>
              <a:rPr b="0" i="0" lang="en-US" sz="3200" u="none" cap="none" strike="noStrike">
                <a:solidFill>
                  <a:srgbClr val="0E0E0E"/>
                </a:solidFill>
                <a:latin typeface="Red Hat Display"/>
                <a:ea typeface="Red Hat Display"/>
                <a:cs typeface="Red Hat Display"/>
                <a:sym typeface="Red Hat Display"/>
              </a:rPr>
              <a:t>Quest for artifact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ed Hat Display"/>
              <a:buChar char="•"/>
            </a:pPr>
            <a:r>
              <a:rPr b="0" i="0" lang="en-US" sz="3200" u="none" cap="none" strike="noStrike">
                <a:solidFill>
                  <a:srgbClr val="0E0E0E"/>
                </a:solidFill>
                <a:latin typeface="Red Hat Display"/>
                <a:ea typeface="Red Hat Display"/>
                <a:cs typeface="Red Hat Display"/>
                <a:sym typeface="Red Hat Display"/>
              </a:rPr>
              <a:t>Volcano disaster</a:t>
            </a:r>
            <a:endParaRPr b="0" i="0" sz="3200" u="none" cap="none" strike="noStrike">
              <a:solidFill>
                <a:schemeClr val="dk1"/>
              </a:solidFill>
              <a:latin typeface="Calibri"/>
              <a:ea typeface="Calibri"/>
              <a:cs typeface="Calibri"/>
              <a:sym typeface="Calibri"/>
            </a:endParaRPr>
          </a:p>
        </p:txBody>
      </p:sp>
      <p:sp>
        <p:nvSpPr>
          <p:cNvPr id="551" name="Google Shape;551;g2c43d77b96f_0_499"/>
          <p:cNvSpPr/>
          <p:nvPr/>
        </p:nvSpPr>
        <p:spPr>
          <a:xfrm>
            <a:off x="13069934" y="3289300"/>
            <a:ext cx="4572600" cy="441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g2c43d77b96f_0_499"/>
          <p:cNvSpPr/>
          <p:nvPr/>
        </p:nvSpPr>
        <p:spPr>
          <a:xfrm>
            <a:off x="13069934" y="3289300"/>
            <a:ext cx="4572600" cy="441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g2c43d77b96f_0_499"/>
          <p:cNvSpPr/>
          <p:nvPr/>
        </p:nvSpPr>
        <p:spPr>
          <a:xfrm>
            <a:off x="13069934" y="3289300"/>
            <a:ext cx="4725000" cy="76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ed Hat Display Black"/>
              <a:buNone/>
            </a:pPr>
            <a:r>
              <a:rPr b="0" i="0" lang="en-US" sz="3600" u="none" cap="none" strike="noStrike">
                <a:solidFill>
                  <a:srgbClr val="0E0E0E"/>
                </a:solidFill>
                <a:latin typeface="Red Hat Display Black"/>
                <a:ea typeface="Red Hat Display Black"/>
                <a:cs typeface="Red Hat Display Black"/>
                <a:sym typeface="Red Hat Display Black"/>
              </a:rPr>
              <a:t>TRANSFORMATION</a:t>
            </a:r>
            <a:endParaRPr b="0" i="0" sz="3600" u="none" cap="none" strike="noStrike">
              <a:solidFill>
                <a:schemeClr val="dk1"/>
              </a:solidFill>
              <a:latin typeface="Calibri"/>
              <a:ea typeface="Calibri"/>
              <a:cs typeface="Calibri"/>
              <a:sym typeface="Calibri"/>
            </a:endParaRPr>
          </a:p>
        </p:txBody>
      </p:sp>
      <p:sp>
        <p:nvSpPr>
          <p:cNvPr id="554" name="Google Shape;554;g2c43d77b96f_0_499"/>
          <p:cNvSpPr/>
          <p:nvPr/>
        </p:nvSpPr>
        <p:spPr>
          <a:xfrm>
            <a:off x="13069934" y="4102100"/>
            <a:ext cx="4708200" cy="3742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Red Hat Display"/>
              <a:buChar char="•"/>
            </a:pPr>
            <a:r>
              <a:rPr b="0" i="0" lang="en-US" sz="3200" u="none" cap="none" strike="noStrike">
                <a:solidFill>
                  <a:srgbClr val="0E0E0E"/>
                </a:solidFill>
                <a:latin typeface="Red Hat Display"/>
                <a:ea typeface="Red Hat Display"/>
                <a:cs typeface="Red Hat Display"/>
                <a:sym typeface="Red Hat Display"/>
              </a:rPr>
              <a:t>Kingdoms clash in conflict.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ed Hat Display"/>
              <a:buChar char="•"/>
            </a:pPr>
            <a:r>
              <a:rPr b="0" i="0" lang="en-US" sz="3200" u="none" cap="none" strike="noStrike">
                <a:solidFill>
                  <a:srgbClr val="0E0E0E"/>
                </a:solidFill>
                <a:latin typeface="Red Hat Display"/>
                <a:ea typeface="Red Hat Display"/>
                <a:cs typeface="Red Hat Display"/>
                <a:sym typeface="Red Hat Display"/>
              </a:rPr>
              <a:t>Peasant discovers magical powers.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ed Hat Display"/>
              <a:buChar char="•"/>
            </a:pPr>
            <a:r>
              <a:rPr b="0" i="0" lang="en-US" sz="3200" u="none" cap="none" strike="noStrike">
                <a:solidFill>
                  <a:srgbClr val="0E0E0E"/>
                </a:solidFill>
                <a:latin typeface="Red Hat Display"/>
                <a:ea typeface="Red Hat Display"/>
                <a:cs typeface="Red Hat Display"/>
                <a:sym typeface="Red Hat Display"/>
              </a:rPr>
              <a:t>Plot to assassinate leader uncovered.</a:t>
            </a:r>
            <a:endParaRPr b="0" i="0" sz="3200" u="none" cap="none" strike="noStrike">
              <a:solidFill>
                <a:schemeClr val="dk1"/>
              </a:solidFill>
              <a:latin typeface="Calibri"/>
              <a:ea typeface="Calibri"/>
              <a:cs typeface="Calibri"/>
              <a:sym typeface="Calibri"/>
            </a:endParaRPr>
          </a:p>
        </p:txBody>
      </p:sp>
      <p:sp>
        <p:nvSpPr>
          <p:cNvPr id="555" name="Google Shape;555;g2c43d77b96f_0_499"/>
          <p:cNvSpPr/>
          <p:nvPr/>
        </p:nvSpPr>
        <p:spPr>
          <a:xfrm>
            <a:off x="7417727" y="8432800"/>
            <a:ext cx="4572600" cy="441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g2c43d77b96f_0_499"/>
          <p:cNvSpPr/>
          <p:nvPr/>
        </p:nvSpPr>
        <p:spPr>
          <a:xfrm>
            <a:off x="7417727" y="8432800"/>
            <a:ext cx="4572600" cy="441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g2c43d77b96f_0_499"/>
          <p:cNvSpPr/>
          <p:nvPr/>
        </p:nvSpPr>
        <p:spPr>
          <a:xfrm>
            <a:off x="7417727" y="8432800"/>
            <a:ext cx="4725000" cy="76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ed Hat Display Black"/>
              <a:buNone/>
            </a:pPr>
            <a:r>
              <a:rPr b="0" i="0" lang="en-US" sz="3600" u="none" cap="none" strike="noStrike">
                <a:solidFill>
                  <a:srgbClr val="0E0E0E"/>
                </a:solidFill>
                <a:latin typeface="Red Hat Display Black"/>
                <a:ea typeface="Red Hat Display Black"/>
                <a:cs typeface="Red Hat Display Black"/>
                <a:sym typeface="Red Hat Display Black"/>
              </a:rPr>
              <a:t>RISE</a:t>
            </a:r>
            <a:endParaRPr b="0" i="0" sz="3600" u="none" cap="none" strike="noStrike">
              <a:solidFill>
                <a:schemeClr val="dk1"/>
              </a:solidFill>
              <a:latin typeface="Calibri"/>
              <a:ea typeface="Calibri"/>
              <a:cs typeface="Calibri"/>
              <a:sym typeface="Calibri"/>
            </a:endParaRPr>
          </a:p>
        </p:txBody>
      </p:sp>
      <p:sp>
        <p:nvSpPr>
          <p:cNvPr id="558" name="Google Shape;558;g2c43d77b96f_0_499"/>
          <p:cNvSpPr/>
          <p:nvPr/>
        </p:nvSpPr>
        <p:spPr>
          <a:xfrm>
            <a:off x="7417727" y="9245600"/>
            <a:ext cx="4708200" cy="3742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Red Hat Display"/>
              <a:buChar char="•"/>
            </a:pPr>
            <a:r>
              <a:rPr b="0" i="0" lang="en-US" sz="3200" u="none" cap="none" strike="noStrike">
                <a:solidFill>
                  <a:srgbClr val="0E0E0E"/>
                </a:solidFill>
                <a:latin typeface="Red Hat Display"/>
                <a:ea typeface="Red Hat Display"/>
                <a:cs typeface="Red Hat Display"/>
                <a:sym typeface="Red Hat Display"/>
              </a:rPr>
              <a:t>Humans acquire Crystal </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ed Hat Display"/>
              <a:buChar char="•"/>
            </a:pPr>
            <a:r>
              <a:rPr b="0" i="0" lang="en-US" sz="3200" u="none" cap="none" strike="noStrike">
                <a:solidFill>
                  <a:srgbClr val="0E0E0E"/>
                </a:solidFill>
                <a:latin typeface="Red Hat Display"/>
                <a:ea typeface="Red Hat Display"/>
                <a:cs typeface="Red Hat Display"/>
                <a:sym typeface="Red Hat Display"/>
              </a:rPr>
              <a:t>Shimmering City established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ed Hat Display"/>
              <a:buChar char="•"/>
            </a:pPr>
            <a:r>
              <a:rPr b="0" i="0" lang="en-US" sz="3200" u="none" cap="none" strike="noStrike">
                <a:solidFill>
                  <a:srgbClr val="0E0E0E"/>
                </a:solidFill>
                <a:latin typeface="Red Hat Display"/>
                <a:ea typeface="Red Hat Display"/>
                <a:cs typeface="Red Hat Display"/>
                <a:sym typeface="Red Hat Display"/>
              </a:rPr>
              <a:t>City expands, conquers neighbors.</a:t>
            </a:r>
            <a:endParaRPr b="0" i="0" sz="3200" u="none" cap="none" strike="noStrike">
              <a:solidFill>
                <a:schemeClr val="dk1"/>
              </a:solidFill>
              <a:latin typeface="Calibri"/>
              <a:ea typeface="Calibri"/>
              <a:cs typeface="Calibri"/>
              <a:sym typeface="Calibri"/>
            </a:endParaRPr>
          </a:p>
        </p:txBody>
      </p:sp>
      <p:sp>
        <p:nvSpPr>
          <p:cNvPr id="559" name="Google Shape;559;g2c43d77b96f_0_499"/>
          <p:cNvSpPr/>
          <p:nvPr/>
        </p:nvSpPr>
        <p:spPr>
          <a:xfrm>
            <a:off x="18747543" y="8432800"/>
            <a:ext cx="4572600" cy="2819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g2c43d77b96f_0_499"/>
          <p:cNvSpPr/>
          <p:nvPr/>
        </p:nvSpPr>
        <p:spPr>
          <a:xfrm>
            <a:off x="18747543" y="8432800"/>
            <a:ext cx="4572600" cy="2819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g2c43d77b96f_0_499"/>
          <p:cNvSpPr/>
          <p:nvPr/>
        </p:nvSpPr>
        <p:spPr>
          <a:xfrm>
            <a:off x="18747543" y="8432800"/>
            <a:ext cx="4725000" cy="76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ed Hat Display Black"/>
              <a:buNone/>
            </a:pPr>
            <a:r>
              <a:rPr b="0" i="0" lang="en-US" sz="3600" u="none" cap="none" strike="noStrike">
                <a:solidFill>
                  <a:srgbClr val="0E0E0E"/>
                </a:solidFill>
                <a:latin typeface="Red Hat Display Black"/>
                <a:ea typeface="Red Hat Display Black"/>
                <a:cs typeface="Red Hat Display Black"/>
                <a:sym typeface="Red Hat Display Black"/>
              </a:rPr>
              <a:t>INVASION</a:t>
            </a:r>
            <a:endParaRPr b="0" i="0" sz="3600" u="none" cap="none" strike="noStrike">
              <a:solidFill>
                <a:schemeClr val="dk1"/>
              </a:solidFill>
              <a:latin typeface="Calibri"/>
              <a:ea typeface="Calibri"/>
              <a:cs typeface="Calibri"/>
              <a:sym typeface="Calibri"/>
            </a:endParaRPr>
          </a:p>
        </p:txBody>
      </p:sp>
      <p:sp>
        <p:nvSpPr>
          <p:cNvPr id="562" name="Google Shape;562;g2c43d77b96f_0_499"/>
          <p:cNvSpPr/>
          <p:nvPr/>
        </p:nvSpPr>
        <p:spPr>
          <a:xfrm>
            <a:off x="18747543" y="9245600"/>
            <a:ext cx="4708200" cy="214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Red Hat Display"/>
              <a:buChar char="•"/>
            </a:pPr>
            <a:r>
              <a:rPr b="0" i="0" lang="en-US" sz="3200" u="none" cap="none" strike="noStrike">
                <a:solidFill>
                  <a:srgbClr val="0E0E0E"/>
                </a:solidFill>
                <a:latin typeface="Red Hat Display"/>
                <a:ea typeface="Red Hat Display"/>
                <a:cs typeface="Red Hat Display"/>
                <a:sym typeface="Red Hat Display"/>
              </a:rPr>
              <a:t>Kingdom invaded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ed Hat Display"/>
              <a:buChar char="•"/>
            </a:pPr>
            <a:r>
              <a:rPr b="0" i="0" lang="en-US" sz="3200" u="none" cap="none" strike="noStrike">
                <a:solidFill>
                  <a:srgbClr val="0E0E0E"/>
                </a:solidFill>
                <a:latin typeface="Red Hat Display"/>
                <a:ea typeface="Red Hat Display"/>
                <a:cs typeface="Red Hat Display"/>
                <a:sym typeface="Red Hat Display"/>
              </a:rPr>
              <a:t>Betrayal</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ed Hat Display"/>
              <a:buChar char="•"/>
            </a:pPr>
            <a:r>
              <a:rPr b="0" i="0" lang="en-US" sz="3200" u="none" cap="none" strike="noStrike">
                <a:solidFill>
                  <a:srgbClr val="0E0E0E"/>
                </a:solidFill>
                <a:latin typeface="Red Hat Display"/>
                <a:ea typeface="Red Hat Display"/>
                <a:cs typeface="Red Hat Display"/>
                <a:sym typeface="Red Hat Display"/>
              </a:rPr>
              <a:t>Hero's festival</a:t>
            </a:r>
            <a:endParaRPr b="0" i="0" sz="3200" u="none" cap="none" strike="noStrike">
              <a:solidFill>
                <a:schemeClr val="dk1"/>
              </a:solidFill>
              <a:latin typeface="Calibri"/>
              <a:ea typeface="Calibri"/>
              <a:cs typeface="Calibri"/>
              <a:sym typeface="Calibri"/>
            </a:endParaRPr>
          </a:p>
        </p:txBody>
      </p:sp>
      <p:sp>
        <p:nvSpPr>
          <p:cNvPr id="563" name="Google Shape;563;g2c43d77b96f_0_499"/>
          <p:cNvSpPr/>
          <p:nvPr/>
        </p:nvSpPr>
        <p:spPr>
          <a:xfrm rot="-5400000">
            <a:off x="805314" y="8461433"/>
            <a:ext cx="1320900" cy="76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Red Hat Display Black"/>
              <a:buNone/>
            </a:pPr>
            <a:r>
              <a:rPr b="0" i="0" lang="en-US" sz="3600" u="none" cap="none" strike="noStrike">
                <a:solidFill>
                  <a:srgbClr val="000000"/>
                </a:solidFill>
                <a:latin typeface="Red Hat Display Black"/>
                <a:ea typeface="Red Hat Display Black"/>
                <a:cs typeface="Red Hat Display Black"/>
                <a:sym typeface="Red Hat Display Black"/>
              </a:rPr>
              <a:t>2020</a:t>
            </a:r>
            <a:endParaRPr b="0" i="0" sz="3600" u="none" cap="none" strike="noStrike">
              <a:solidFill>
                <a:schemeClr val="dk1"/>
              </a:solidFill>
              <a:latin typeface="Calibri"/>
              <a:ea typeface="Calibri"/>
              <a:cs typeface="Calibri"/>
              <a:sym typeface="Calibri"/>
            </a:endParaRPr>
          </a:p>
        </p:txBody>
      </p:sp>
      <p:sp>
        <p:nvSpPr>
          <p:cNvPr id="564" name="Google Shape;564;g2c43d77b96f_0_499"/>
          <p:cNvSpPr/>
          <p:nvPr/>
        </p:nvSpPr>
        <p:spPr>
          <a:xfrm rot="-5400000">
            <a:off x="12147779" y="8486991"/>
            <a:ext cx="1270200" cy="76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Red Hat Display Black"/>
              <a:buNone/>
            </a:pPr>
            <a:r>
              <a:rPr b="0" i="0" lang="en-US" sz="3600" u="none" cap="none" strike="noStrike">
                <a:solidFill>
                  <a:srgbClr val="000000"/>
                </a:solidFill>
                <a:latin typeface="Red Hat Display Black"/>
                <a:ea typeface="Red Hat Display Black"/>
                <a:cs typeface="Red Hat Display Black"/>
                <a:sym typeface="Red Hat Display Black"/>
              </a:rPr>
              <a:t>2022</a:t>
            </a:r>
            <a:endParaRPr b="0" i="0" sz="3600" u="none" cap="none" strike="noStrike">
              <a:solidFill>
                <a:schemeClr val="dk1"/>
              </a:solidFill>
              <a:latin typeface="Calibri"/>
              <a:ea typeface="Calibri"/>
              <a:cs typeface="Calibri"/>
              <a:sym typeface="Calibri"/>
            </a:endParaRPr>
          </a:p>
        </p:txBody>
      </p:sp>
      <p:sp>
        <p:nvSpPr>
          <p:cNvPr id="565" name="Google Shape;565;g2c43d77b96f_0_499"/>
          <p:cNvSpPr/>
          <p:nvPr/>
        </p:nvSpPr>
        <p:spPr>
          <a:xfrm rot="-5400000">
            <a:off x="6514719" y="6608576"/>
            <a:ext cx="1181100" cy="76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Red Hat Display Black"/>
              <a:buNone/>
            </a:pPr>
            <a:r>
              <a:rPr b="0" i="0" lang="en-US" sz="3600" u="none" cap="none" strike="noStrike">
                <a:solidFill>
                  <a:srgbClr val="000000"/>
                </a:solidFill>
                <a:latin typeface="Red Hat Display Black"/>
                <a:ea typeface="Red Hat Display Black"/>
                <a:cs typeface="Red Hat Display Black"/>
                <a:sym typeface="Red Hat Display Black"/>
              </a:rPr>
              <a:t>2021</a:t>
            </a:r>
            <a:endParaRPr b="0" i="0" sz="3600" u="none" cap="none" strike="noStrike">
              <a:solidFill>
                <a:schemeClr val="dk1"/>
              </a:solidFill>
              <a:latin typeface="Calibri"/>
              <a:ea typeface="Calibri"/>
              <a:cs typeface="Calibri"/>
              <a:sym typeface="Calibri"/>
            </a:endParaRPr>
          </a:p>
        </p:txBody>
      </p:sp>
      <p:sp>
        <p:nvSpPr>
          <p:cNvPr id="566" name="Google Shape;566;g2c43d77b96f_0_499"/>
          <p:cNvSpPr/>
          <p:nvPr/>
        </p:nvSpPr>
        <p:spPr>
          <a:xfrm rot="-5400000">
            <a:off x="17799985" y="6556591"/>
            <a:ext cx="1270200" cy="76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Red Hat Display Black"/>
              <a:buNone/>
            </a:pPr>
            <a:r>
              <a:rPr b="0" i="0" lang="en-US" sz="3600" u="none" cap="none" strike="noStrike">
                <a:solidFill>
                  <a:srgbClr val="000000"/>
                </a:solidFill>
                <a:latin typeface="Red Hat Display Black"/>
                <a:ea typeface="Red Hat Display Black"/>
                <a:cs typeface="Red Hat Display Black"/>
                <a:sym typeface="Red Hat Display Black"/>
              </a:rPr>
              <a:t>2022</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2F2"/>
        </a:solidFill>
      </p:bgPr>
    </p:bg>
    <p:spTree>
      <p:nvGrpSpPr>
        <p:cNvPr id="571" name="Shape 571"/>
        <p:cNvGrpSpPr/>
        <p:nvPr/>
      </p:nvGrpSpPr>
      <p:grpSpPr>
        <a:xfrm>
          <a:off x="0" y="0"/>
          <a:ext cx="0" cy="0"/>
          <a:chOff x="0" y="0"/>
          <a:chExt cx="0" cy="0"/>
        </a:xfrm>
      </p:grpSpPr>
      <p:sp>
        <p:nvSpPr>
          <p:cNvPr id="572" name="Google Shape;572;g2c43d77b96f_0_534"/>
          <p:cNvSpPr/>
          <p:nvPr/>
        </p:nvSpPr>
        <p:spPr>
          <a:xfrm>
            <a:off x="7570146" y="-2400300"/>
            <a:ext cx="9259500" cy="9258300"/>
          </a:xfrm>
          <a:prstGeom prst="ellipse">
            <a:avLst/>
          </a:prstGeom>
          <a:solidFill>
            <a:srgbClr val="0070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g2c43d77b96f_0_53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4" name="Google Shape;574;g2c43d77b96f_0_534"/>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sp>
        <p:nvSpPr>
          <p:cNvPr id="575" name="Google Shape;575;g2c43d77b96f_0_534"/>
          <p:cNvSpPr/>
          <p:nvPr/>
        </p:nvSpPr>
        <p:spPr>
          <a:xfrm>
            <a:off x="9267925" y="1612900"/>
            <a:ext cx="5851200" cy="168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2F2F2"/>
              </a:buClr>
              <a:buSzPts val="8000"/>
              <a:buFont typeface="Red Hat Display Black"/>
              <a:buNone/>
            </a:pPr>
            <a:r>
              <a:rPr b="0" i="0" lang="en-US" sz="8000" u="none" cap="none" strike="noStrike">
                <a:solidFill>
                  <a:srgbClr val="F2F2F2"/>
                </a:solidFill>
                <a:latin typeface="Red Hat Display Black"/>
                <a:ea typeface="Red Hat Display Black"/>
                <a:cs typeface="Red Hat Display Black"/>
                <a:sym typeface="Red Hat Display Black"/>
              </a:rPr>
              <a:t>OUR TEAM</a:t>
            </a:r>
            <a:endParaRPr b="0" i="0" sz="8000" u="none" cap="none" strike="noStrike">
              <a:solidFill>
                <a:schemeClr val="dk1"/>
              </a:solidFill>
              <a:latin typeface="Calibri"/>
              <a:ea typeface="Calibri"/>
              <a:cs typeface="Calibri"/>
              <a:sym typeface="Calibri"/>
            </a:endParaRPr>
          </a:p>
        </p:txBody>
      </p:sp>
      <p:sp>
        <p:nvSpPr>
          <p:cNvPr id="576" name="Google Shape;576;g2c43d77b96f_0_534"/>
          <p:cNvSpPr/>
          <p:nvPr/>
        </p:nvSpPr>
        <p:spPr>
          <a:xfrm>
            <a:off x="2553019" y="1879600"/>
            <a:ext cx="6096900" cy="779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7" name="Google Shape;577;g2c43d77b96f_0_534"/>
          <p:cNvPicPr preferRelativeResize="0"/>
          <p:nvPr/>
        </p:nvPicPr>
        <p:blipFill rotWithShape="1">
          <a:blip r:embed="rId4">
            <a:alphaModFix/>
          </a:blip>
          <a:srcRect b="0" l="0" r="0" t="0"/>
          <a:stretch/>
        </p:blipFill>
        <p:spPr>
          <a:xfrm>
            <a:off x="2553019" y="1879600"/>
            <a:ext cx="6096762" cy="6096000"/>
          </a:xfrm>
          <a:prstGeom prst="rect">
            <a:avLst/>
          </a:prstGeom>
          <a:noFill/>
          <a:ln>
            <a:noFill/>
          </a:ln>
        </p:spPr>
      </p:pic>
      <p:sp>
        <p:nvSpPr>
          <p:cNvPr id="578" name="Google Shape;578;g2c43d77b96f_0_534"/>
          <p:cNvSpPr/>
          <p:nvPr/>
        </p:nvSpPr>
        <p:spPr>
          <a:xfrm>
            <a:off x="2553019" y="8178800"/>
            <a:ext cx="6096900" cy="14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g2c43d77b96f_0_534"/>
          <p:cNvSpPr/>
          <p:nvPr/>
        </p:nvSpPr>
        <p:spPr>
          <a:xfrm>
            <a:off x="2553019" y="8178800"/>
            <a:ext cx="6096900" cy="14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g2c43d77b96f_0_534"/>
          <p:cNvSpPr/>
          <p:nvPr/>
        </p:nvSpPr>
        <p:spPr>
          <a:xfrm>
            <a:off x="2451406" y="8178800"/>
            <a:ext cx="6300000" cy="1016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ed Hat Display Black"/>
              <a:buNone/>
            </a:pPr>
            <a:r>
              <a:rPr b="0" i="0" lang="en-US" sz="4800" u="none" cap="none" strike="noStrike">
                <a:solidFill>
                  <a:srgbClr val="0E0E0E"/>
                </a:solidFill>
                <a:latin typeface="Red Hat Display Black"/>
                <a:ea typeface="Red Hat Display Black"/>
                <a:cs typeface="Red Hat Display Black"/>
                <a:sym typeface="Red Hat Display Black"/>
              </a:rPr>
              <a:t>ELDRUIN</a:t>
            </a:r>
            <a:endParaRPr b="0" i="0" sz="4800" u="none" cap="none" strike="noStrike">
              <a:solidFill>
                <a:schemeClr val="dk1"/>
              </a:solidFill>
              <a:latin typeface="Calibri"/>
              <a:ea typeface="Calibri"/>
              <a:cs typeface="Calibri"/>
              <a:sym typeface="Calibri"/>
            </a:endParaRPr>
          </a:p>
        </p:txBody>
      </p:sp>
      <p:sp>
        <p:nvSpPr>
          <p:cNvPr id="581" name="Google Shape;581;g2c43d77b96f_0_534"/>
          <p:cNvSpPr/>
          <p:nvPr/>
        </p:nvSpPr>
        <p:spPr>
          <a:xfrm>
            <a:off x="2485277" y="914400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ed Hat Display"/>
              <a:buNone/>
            </a:pPr>
            <a:r>
              <a:rPr b="0" i="0" lang="en-US" sz="3200" u="none" cap="none" strike="noStrike">
                <a:solidFill>
                  <a:srgbClr val="0E0E0E"/>
                </a:solidFill>
                <a:latin typeface="Red Hat Display"/>
                <a:ea typeface="Red Hat Display"/>
                <a:cs typeface="Red Hat Display"/>
                <a:sym typeface="Red Hat Display"/>
              </a:rPr>
              <a:t>The Fire Mage</a:t>
            </a:r>
            <a:endParaRPr b="0" i="0" sz="3200" u="none" cap="none" strike="noStrike">
              <a:solidFill>
                <a:schemeClr val="dk1"/>
              </a:solidFill>
              <a:latin typeface="Calibri"/>
              <a:ea typeface="Calibri"/>
              <a:cs typeface="Calibri"/>
              <a:sym typeface="Calibri"/>
            </a:endParaRPr>
          </a:p>
        </p:txBody>
      </p:sp>
      <p:sp>
        <p:nvSpPr>
          <p:cNvPr id="582" name="Google Shape;582;g2c43d77b96f_0_534"/>
          <p:cNvSpPr/>
          <p:nvPr/>
        </p:nvSpPr>
        <p:spPr>
          <a:xfrm>
            <a:off x="9513489" y="4318000"/>
            <a:ext cx="6096900" cy="779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3" name="Google Shape;583;g2c43d77b96f_0_534"/>
          <p:cNvPicPr preferRelativeResize="0"/>
          <p:nvPr/>
        </p:nvPicPr>
        <p:blipFill rotWithShape="1">
          <a:blip r:embed="rId5">
            <a:alphaModFix/>
          </a:blip>
          <a:srcRect b="0" l="0" r="0" t="0"/>
          <a:stretch/>
        </p:blipFill>
        <p:spPr>
          <a:xfrm>
            <a:off x="9513489" y="4318000"/>
            <a:ext cx="6096762" cy="6096000"/>
          </a:xfrm>
          <a:prstGeom prst="rect">
            <a:avLst/>
          </a:prstGeom>
          <a:noFill/>
          <a:ln>
            <a:noFill/>
          </a:ln>
        </p:spPr>
      </p:pic>
      <p:sp>
        <p:nvSpPr>
          <p:cNvPr id="584" name="Google Shape;584;g2c43d77b96f_0_534"/>
          <p:cNvSpPr/>
          <p:nvPr/>
        </p:nvSpPr>
        <p:spPr>
          <a:xfrm>
            <a:off x="9513489" y="10617200"/>
            <a:ext cx="6096900" cy="14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g2c43d77b96f_0_534"/>
          <p:cNvSpPr/>
          <p:nvPr/>
        </p:nvSpPr>
        <p:spPr>
          <a:xfrm>
            <a:off x="9513489" y="10617200"/>
            <a:ext cx="6096900" cy="14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g2c43d77b96f_0_534"/>
          <p:cNvSpPr/>
          <p:nvPr/>
        </p:nvSpPr>
        <p:spPr>
          <a:xfrm>
            <a:off x="9411876" y="10617200"/>
            <a:ext cx="6300000" cy="1016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ed Hat Display Black"/>
              <a:buNone/>
            </a:pPr>
            <a:r>
              <a:rPr b="0" i="0" lang="en-US" sz="4800" u="none" cap="none" strike="noStrike">
                <a:solidFill>
                  <a:srgbClr val="0E0E0E"/>
                </a:solidFill>
                <a:latin typeface="Red Hat Display Black"/>
                <a:ea typeface="Red Hat Display Black"/>
                <a:cs typeface="Red Hat Display Black"/>
                <a:sym typeface="Red Hat Display Black"/>
              </a:rPr>
              <a:t>ELEMENTALEN</a:t>
            </a:r>
            <a:endParaRPr b="0" i="0" sz="4800" u="none" cap="none" strike="noStrike">
              <a:solidFill>
                <a:schemeClr val="dk1"/>
              </a:solidFill>
              <a:latin typeface="Calibri"/>
              <a:ea typeface="Calibri"/>
              <a:cs typeface="Calibri"/>
              <a:sym typeface="Calibri"/>
            </a:endParaRPr>
          </a:p>
        </p:txBody>
      </p:sp>
      <p:sp>
        <p:nvSpPr>
          <p:cNvPr id="587" name="Google Shape;587;g2c43d77b96f_0_534"/>
          <p:cNvSpPr/>
          <p:nvPr/>
        </p:nvSpPr>
        <p:spPr>
          <a:xfrm>
            <a:off x="9445747" y="1158240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ed Hat Display"/>
              <a:buNone/>
            </a:pPr>
            <a:r>
              <a:rPr b="0" i="0" lang="en-US" sz="3200" u="none" cap="none" strike="noStrike">
                <a:solidFill>
                  <a:srgbClr val="0E0E0E"/>
                </a:solidFill>
                <a:latin typeface="Red Hat Display"/>
                <a:ea typeface="Red Hat Display"/>
                <a:cs typeface="Red Hat Display"/>
                <a:sym typeface="Red Hat Display"/>
              </a:rPr>
              <a:t>The Guardian</a:t>
            </a:r>
            <a:endParaRPr b="0" i="0" sz="3200" u="none" cap="none" strike="noStrike">
              <a:solidFill>
                <a:schemeClr val="dk1"/>
              </a:solidFill>
              <a:latin typeface="Calibri"/>
              <a:ea typeface="Calibri"/>
              <a:cs typeface="Calibri"/>
              <a:sym typeface="Calibri"/>
            </a:endParaRPr>
          </a:p>
        </p:txBody>
      </p:sp>
      <p:sp>
        <p:nvSpPr>
          <p:cNvPr id="588" name="Google Shape;588;g2c43d77b96f_0_534"/>
          <p:cNvSpPr/>
          <p:nvPr/>
        </p:nvSpPr>
        <p:spPr>
          <a:xfrm>
            <a:off x="16473959" y="1879600"/>
            <a:ext cx="6096900" cy="779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9" name="Google Shape;589;g2c43d77b96f_0_534"/>
          <p:cNvPicPr preferRelativeResize="0"/>
          <p:nvPr/>
        </p:nvPicPr>
        <p:blipFill rotWithShape="1">
          <a:blip r:embed="rId6">
            <a:alphaModFix/>
          </a:blip>
          <a:srcRect b="0" l="0" r="0" t="0"/>
          <a:stretch/>
        </p:blipFill>
        <p:spPr>
          <a:xfrm>
            <a:off x="16473959" y="1879600"/>
            <a:ext cx="6096762" cy="6096000"/>
          </a:xfrm>
          <a:prstGeom prst="rect">
            <a:avLst/>
          </a:prstGeom>
          <a:noFill/>
          <a:ln>
            <a:noFill/>
          </a:ln>
        </p:spPr>
      </p:pic>
      <p:sp>
        <p:nvSpPr>
          <p:cNvPr id="590" name="Google Shape;590;g2c43d77b96f_0_534"/>
          <p:cNvSpPr/>
          <p:nvPr/>
        </p:nvSpPr>
        <p:spPr>
          <a:xfrm>
            <a:off x="16473959" y="8178800"/>
            <a:ext cx="6096900" cy="14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g2c43d77b96f_0_534"/>
          <p:cNvSpPr/>
          <p:nvPr/>
        </p:nvSpPr>
        <p:spPr>
          <a:xfrm>
            <a:off x="16473959" y="8178800"/>
            <a:ext cx="6096900" cy="14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g2c43d77b96f_0_534"/>
          <p:cNvSpPr/>
          <p:nvPr/>
        </p:nvSpPr>
        <p:spPr>
          <a:xfrm>
            <a:off x="16372346" y="8178800"/>
            <a:ext cx="6300000" cy="1016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ed Hat Display Black"/>
              <a:buNone/>
            </a:pPr>
            <a:r>
              <a:rPr b="0" i="0" lang="en-US" sz="4800" u="none" cap="none" strike="noStrike">
                <a:solidFill>
                  <a:srgbClr val="0E0E0E"/>
                </a:solidFill>
                <a:latin typeface="Red Hat Display Black"/>
                <a:ea typeface="Red Hat Display Black"/>
                <a:cs typeface="Red Hat Display Black"/>
                <a:sym typeface="Red Hat Display Black"/>
              </a:rPr>
              <a:t>LUNARIA</a:t>
            </a:r>
            <a:endParaRPr b="0" i="0" sz="4800" u="none" cap="none" strike="noStrike">
              <a:solidFill>
                <a:schemeClr val="dk1"/>
              </a:solidFill>
              <a:latin typeface="Calibri"/>
              <a:ea typeface="Calibri"/>
              <a:cs typeface="Calibri"/>
              <a:sym typeface="Calibri"/>
            </a:endParaRPr>
          </a:p>
        </p:txBody>
      </p:sp>
      <p:sp>
        <p:nvSpPr>
          <p:cNvPr id="593" name="Google Shape;593;g2c43d77b96f_0_534"/>
          <p:cNvSpPr/>
          <p:nvPr/>
        </p:nvSpPr>
        <p:spPr>
          <a:xfrm>
            <a:off x="16406217" y="914400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ed Hat Display"/>
              <a:buNone/>
            </a:pPr>
            <a:r>
              <a:rPr b="0" i="0" lang="en-US" sz="3200" u="none" cap="none" strike="noStrike">
                <a:solidFill>
                  <a:srgbClr val="0E0E0E"/>
                </a:solidFill>
                <a:latin typeface="Red Hat Display"/>
                <a:ea typeface="Red Hat Display"/>
                <a:cs typeface="Red Hat Display"/>
                <a:sym typeface="Red Hat Display"/>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2F2"/>
        </a:solidFill>
      </p:bgPr>
    </p:bg>
    <p:spTree>
      <p:nvGrpSpPr>
        <p:cNvPr id="598" name="Shape 598"/>
        <p:cNvGrpSpPr/>
        <p:nvPr/>
      </p:nvGrpSpPr>
      <p:grpSpPr>
        <a:xfrm>
          <a:off x="0" y="0"/>
          <a:ext cx="0" cy="0"/>
          <a:chOff x="0" y="0"/>
          <a:chExt cx="0" cy="0"/>
        </a:xfrm>
      </p:grpSpPr>
      <p:sp>
        <p:nvSpPr>
          <p:cNvPr id="599" name="Google Shape;599;g2c43d77b96f_0_56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0" name="Google Shape;600;g2c43d77b96f_0_560"/>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sp>
        <p:nvSpPr>
          <p:cNvPr id="601" name="Google Shape;601;g2c43d77b96f_0_560"/>
          <p:cNvSpPr/>
          <p:nvPr/>
        </p:nvSpPr>
        <p:spPr>
          <a:xfrm>
            <a:off x="2032254" y="571500"/>
            <a:ext cx="21338700" cy="1164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g2c43d77b96f_0_560"/>
          <p:cNvSpPr/>
          <p:nvPr/>
        </p:nvSpPr>
        <p:spPr>
          <a:xfrm>
            <a:off x="10618527" y="571500"/>
            <a:ext cx="4166100" cy="3479700"/>
          </a:xfrm>
          <a:prstGeom prst="roundRect">
            <a:avLst>
              <a:gd fmla="val 157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3" name="Google Shape;603;g2c43d77b96f_0_560"/>
          <p:cNvPicPr preferRelativeResize="0"/>
          <p:nvPr/>
        </p:nvPicPr>
        <p:blipFill rotWithShape="1">
          <a:blip r:embed="rId4">
            <a:alphaModFix/>
          </a:blip>
          <a:srcRect b="0" l="0" r="0" t="0"/>
          <a:stretch/>
        </p:blipFill>
        <p:spPr>
          <a:xfrm>
            <a:off x="11685461" y="571500"/>
            <a:ext cx="2032254" cy="2032000"/>
          </a:xfrm>
          <a:prstGeom prst="rect">
            <a:avLst/>
          </a:prstGeom>
          <a:noFill/>
          <a:ln>
            <a:noFill/>
          </a:ln>
        </p:spPr>
      </p:pic>
      <p:sp>
        <p:nvSpPr>
          <p:cNvPr id="604" name="Google Shape;604;g2c43d77b96f_0_560"/>
          <p:cNvSpPr/>
          <p:nvPr/>
        </p:nvSpPr>
        <p:spPr>
          <a:xfrm>
            <a:off x="10923365" y="2806700"/>
            <a:ext cx="3556500" cy="1244700"/>
          </a:xfrm>
          <a:prstGeom prst="roundRect">
            <a:avLst>
              <a:gd fmla="val 440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g2c43d77b96f_0_560"/>
          <p:cNvSpPr/>
          <p:nvPr/>
        </p:nvSpPr>
        <p:spPr>
          <a:xfrm>
            <a:off x="10847156" y="2806700"/>
            <a:ext cx="3708900" cy="762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Red Hat Display Black"/>
              <a:buNone/>
            </a:pPr>
            <a:r>
              <a:rPr b="0" i="0" lang="en-US" sz="3600" u="none" cap="none" strike="noStrike">
                <a:solidFill>
                  <a:srgbClr val="0E0E0E"/>
                </a:solidFill>
                <a:latin typeface="Red Hat Display Black"/>
                <a:ea typeface="Red Hat Display Black"/>
                <a:cs typeface="Red Hat Display Black"/>
                <a:sym typeface="Red Hat Display Black"/>
              </a:rPr>
              <a:t>CHLOE NG</a:t>
            </a:r>
            <a:endParaRPr b="0" i="0" sz="3600" u="none" cap="none" strike="noStrike">
              <a:solidFill>
                <a:schemeClr val="dk1"/>
              </a:solidFill>
              <a:latin typeface="Calibri"/>
              <a:ea typeface="Calibri"/>
              <a:cs typeface="Calibri"/>
              <a:sym typeface="Calibri"/>
            </a:endParaRPr>
          </a:p>
        </p:txBody>
      </p:sp>
      <p:sp>
        <p:nvSpPr>
          <p:cNvPr id="606" name="Google Shape;606;g2c43d77b96f_0_560"/>
          <p:cNvSpPr/>
          <p:nvPr/>
        </p:nvSpPr>
        <p:spPr>
          <a:xfrm>
            <a:off x="10855623" y="35179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ed Hat Display"/>
              <a:buNone/>
            </a:pPr>
            <a:r>
              <a:rPr b="0" i="0" lang="en-US" sz="3200" u="none" cap="none" strike="noStrike">
                <a:solidFill>
                  <a:srgbClr val="0E0E0E"/>
                </a:solidFill>
                <a:latin typeface="Red Hat Display"/>
                <a:ea typeface="Red Hat Display"/>
                <a:cs typeface="Red Hat Display"/>
                <a:sym typeface="Red Hat Display"/>
              </a:rPr>
              <a:t>The Mage</a:t>
            </a:r>
            <a:endParaRPr b="0" i="0" sz="3200" u="none" cap="none" strike="noStrike">
              <a:solidFill>
                <a:schemeClr val="dk1"/>
              </a:solidFill>
              <a:latin typeface="Calibri"/>
              <a:ea typeface="Calibri"/>
              <a:cs typeface="Calibri"/>
              <a:sym typeface="Calibri"/>
            </a:endParaRPr>
          </a:p>
        </p:txBody>
      </p:sp>
      <p:sp>
        <p:nvSpPr>
          <p:cNvPr id="607" name="Google Shape;607;g2c43d77b96f_0_560"/>
          <p:cNvSpPr/>
          <p:nvPr/>
        </p:nvSpPr>
        <p:spPr>
          <a:xfrm>
            <a:off x="2032254" y="8839200"/>
            <a:ext cx="4166100" cy="3479700"/>
          </a:xfrm>
          <a:prstGeom prst="roundRect">
            <a:avLst>
              <a:gd fmla="val 157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8" name="Google Shape;608;g2c43d77b96f_0_560"/>
          <p:cNvPicPr preferRelativeResize="0"/>
          <p:nvPr/>
        </p:nvPicPr>
        <p:blipFill rotWithShape="1">
          <a:blip r:embed="rId5">
            <a:alphaModFix/>
          </a:blip>
          <a:srcRect b="0" l="0" r="0" t="0"/>
          <a:stretch/>
        </p:blipFill>
        <p:spPr>
          <a:xfrm>
            <a:off x="3099187" y="8839200"/>
            <a:ext cx="2032254" cy="2032000"/>
          </a:xfrm>
          <a:prstGeom prst="rect">
            <a:avLst/>
          </a:prstGeom>
          <a:noFill/>
          <a:ln>
            <a:noFill/>
          </a:ln>
        </p:spPr>
      </p:pic>
      <p:sp>
        <p:nvSpPr>
          <p:cNvPr id="609" name="Google Shape;609;g2c43d77b96f_0_560"/>
          <p:cNvSpPr/>
          <p:nvPr/>
        </p:nvSpPr>
        <p:spPr>
          <a:xfrm>
            <a:off x="2337092" y="11074400"/>
            <a:ext cx="3556500" cy="1244700"/>
          </a:xfrm>
          <a:prstGeom prst="roundRect">
            <a:avLst>
              <a:gd fmla="val 440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g2c43d77b96f_0_560"/>
          <p:cNvSpPr/>
          <p:nvPr/>
        </p:nvSpPr>
        <p:spPr>
          <a:xfrm>
            <a:off x="2260883" y="11074400"/>
            <a:ext cx="3708900" cy="762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Red Hat Display Black"/>
              <a:buNone/>
            </a:pPr>
            <a:r>
              <a:rPr b="0" i="0" lang="en-US" sz="3600" u="none" cap="none" strike="noStrike">
                <a:solidFill>
                  <a:srgbClr val="0E0E0E"/>
                </a:solidFill>
                <a:latin typeface="Red Hat Display Black"/>
                <a:ea typeface="Red Hat Display Black"/>
                <a:cs typeface="Red Hat Display Black"/>
                <a:sym typeface="Red Hat Display Black"/>
              </a:rPr>
              <a:t>LYRISA</a:t>
            </a:r>
            <a:endParaRPr b="0" i="0" sz="3600" u="none" cap="none" strike="noStrike">
              <a:solidFill>
                <a:schemeClr val="dk1"/>
              </a:solidFill>
              <a:latin typeface="Calibri"/>
              <a:ea typeface="Calibri"/>
              <a:cs typeface="Calibri"/>
              <a:sym typeface="Calibri"/>
            </a:endParaRPr>
          </a:p>
        </p:txBody>
      </p:sp>
      <p:sp>
        <p:nvSpPr>
          <p:cNvPr id="611" name="Google Shape;611;g2c43d77b96f_0_560"/>
          <p:cNvSpPr/>
          <p:nvPr/>
        </p:nvSpPr>
        <p:spPr>
          <a:xfrm>
            <a:off x="2269350" y="117856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ed Hat Display"/>
              <a:buNone/>
            </a:pPr>
            <a:r>
              <a:rPr b="0" i="0" lang="en-US" sz="3200" u="none" cap="none" strike="noStrike">
                <a:solidFill>
                  <a:srgbClr val="0E0E0E"/>
                </a:solidFill>
                <a:latin typeface="Red Hat Display"/>
                <a:ea typeface="Red Hat Display"/>
                <a:cs typeface="Red Hat Display"/>
                <a:sym typeface="Red Hat Display"/>
              </a:rPr>
              <a:t>The Dreamer</a:t>
            </a:r>
            <a:endParaRPr b="0" i="0" sz="3200" u="none" cap="none" strike="noStrike">
              <a:solidFill>
                <a:schemeClr val="dk1"/>
              </a:solidFill>
              <a:latin typeface="Calibri"/>
              <a:ea typeface="Calibri"/>
              <a:cs typeface="Calibri"/>
              <a:sym typeface="Calibri"/>
            </a:endParaRPr>
          </a:p>
        </p:txBody>
      </p:sp>
      <p:sp>
        <p:nvSpPr>
          <p:cNvPr id="612" name="Google Shape;612;g2c43d77b96f_0_560"/>
          <p:cNvSpPr/>
          <p:nvPr/>
        </p:nvSpPr>
        <p:spPr>
          <a:xfrm>
            <a:off x="6325391" y="8839200"/>
            <a:ext cx="4166100" cy="3479700"/>
          </a:xfrm>
          <a:prstGeom prst="roundRect">
            <a:avLst>
              <a:gd fmla="val 157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3" name="Google Shape;613;g2c43d77b96f_0_560"/>
          <p:cNvPicPr preferRelativeResize="0"/>
          <p:nvPr/>
        </p:nvPicPr>
        <p:blipFill rotWithShape="1">
          <a:blip r:embed="rId6">
            <a:alphaModFix/>
          </a:blip>
          <a:srcRect b="0" l="0" r="0" t="0"/>
          <a:stretch/>
        </p:blipFill>
        <p:spPr>
          <a:xfrm>
            <a:off x="7392324" y="8839200"/>
            <a:ext cx="2032254" cy="2032000"/>
          </a:xfrm>
          <a:prstGeom prst="rect">
            <a:avLst/>
          </a:prstGeom>
          <a:noFill/>
          <a:ln>
            <a:noFill/>
          </a:ln>
        </p:spPr>
      </p:pic>
      <p:sp>
        <p:nvSpPr>
          <p:cNvPr id="614" name="Google Shape;614;g2c43d77b96f_0_560"/>
          <p:cNvSpPr/>
          <p:nvPr/>
        </p:nvSpPr>
        <p:spPr>
          <a:xfrm>
            <a:off x="6630229" y="11074400"/>
            <a:ext cx="3556500" cy="1244700"/>
          </a:xfrm>
          <a:prstGeom prst="roundRect">
            <a:avLst>
              <a:gd fmla="val 440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g2c43d77b96f_0_560"/>
          <p:cNvSpPr/>
          <p:nvPr/>
        </p:nvSpPr>
        <p:spPr>
          <a:xfrm>
            <a:off x="6554019" y="11074400"/>
            <a:ext cx="3708900" cy="762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Red Hat Display Black"/>
              <a:buNone/>
            </a:pPr>
            <a:r>
              <a:rPr b="0" i="0" lang="en-US" sz="3600" u="none" cap="none" strike="noStrike">
                <a:solidFill>
                  <a:srgbClr val="0E0E0E"/>
                </a:solidFill>
                <a:latin typeface="Red Hat Display Black"/>
                <a:ea typeface="Red Hat Display Black"/>
                <a:cs typeface="Red Hat Display Black"/>
                <a:sym typeface="Red Hat Display Black"/>
              </a:rPr>
              <a:t>LUCIAN</a:t>
            </a:r>
            <a:endParaRPr b="0" i="0" sz="3600" u="none" cap="none" strike="noStrike">
              <a:solidFill>
                <a:schemeClr val="dk1"/>
              </a:solidFill>
              <a:latin typeface="Calibri"/>
              <a:ea typeface="Calibri"/>
              <a:cs typeface="Calibri"/>
              <a:sym typeface="Calibri"/>
            </a:endParaRPr>
          </a:p>
        </p:txBody>
      </p:sp>
      <p:sp>
        <p:nvSpPr>
          <p:cNvPr id="616" name="Google Shape;616;g2c43d77b96f_0_560"/>
          <p:cNvSpPr/>
          <p:nvPr/>
        </p:nvSpPr>
        <p:spPr>
          <a:xfrm>
            <a:off x="6562487" y="117856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ed Hat Display"/>
              <a:buNone/>
            </a:pPr>
            <a:r>
              <a:rPr b="0" i="0" lang="en-US" sz="3200" u="none" cap="none" strike="noStrike">
                <a:solidFill>
                  <a:srgbClr val="0E0E0E"/>
                </a:solidFill>
                <a:latin typeface="Red Hat Display"/>
                <a:ea typeface="Red Hat Display"/>
                <a:cs typeface="Red Hat Display"/>
                <a:sym typeface="Red Hat Display"/>
              </a:rPr>
              <a:t>The Conjurer</a:t>
            </a:r>
            <a:endParaRPr b="0" i="0" sz="3200" u="none" cap="none" strike="noStrike">
              <a:solidFill>
                <a:schemeClr val="dk1"/>
              </a:solidFill>
              <a:latin typeface="Calibri"/>
              <a:ea typeface="Calibri"/>
              <a:cs typeface="Calibri"/>
              <a:sym typeface="Calibri"/>
            </a:endParaRPr>
          </a:p>
        </p:txBody>
      </p:sp>
      <p:sp>
        <p:nvSpPr>
          <p:cNvPr id="617" name="Google Shape;617;g2c43d77b96f_0_560"/>
          <p:cNvSpPr/>
          <p:nvPr/>
        </p:nvSpPr>
        <p:spPr>
          <a:xfrm>
            <a:off x="10618527" y="8839200"/>
            <a:ext cx="4166100" cy="3479700"/>
          </a:xfrm>
          <a:prstGeom prst="roundRect">
            <a:avLst>
              <a:gd fmla="val 157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8" name="Google Shape;618;g2c43d77b96f_0_560"/>
          <p:cNvPicPr preferRelativeResize="0"/>
          <p:nvPr/>
        </p:nvPicPr>
        <p:blipFill rotWithShape="1">
          <a:blip r:embed="rId7">
            <a:alphaModFix/>
          </a:blip>
          <a:srcRect b="0" l="0" r="0" t="0"/>
          <a:stretch/>
        </p:blipFill>
        <p:spPr>
          <a:xfrm>
            <a:off x="11685461" y="8839200"/>
            <a:ext cx="2032254" cy="2032000"/>
          </a:xfrm>
          <a:prstGeom prst="rect">
            <a:avLst/>
          </a:prstGeom>
          <a:noFill/>
          <a:ln>
            <a:noFill/>
          </a:ln>
        </p:spPr>
      </p:pic>
      <p:sp>
        <p:nvSpPr>
          <p:cNvPr id="619" name="Google Shape;619;g2c43d77b96f_0_560"/>
          <p:cNvSpPr/>
          <p:nvPr/>
        </p:nvSpPr>
        <p:spPr>
          <a:xfrm>
            <a:off x="10923365" y="11074400"/>
            <a:ext cx="3556500" cy="1244700"/>
          </a:xfrm>
          <a:prstGeom prst="roundRect">
            <a:avLst>
              <a:gd fmla="val 440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g2c43d77b96f_0_560"/>
          <p:cNvSpPr/>
          <p:nvPr/>
        </p:nvSpPr>
        <p:spPr>
          <a:xfrm>
            <a:off x="10847156" y="11074400"/>
            <a:ext cx="3708900" cy="762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Red Hat Display Black"/>
              <a:buNone/>
            </a:pPr>
            <a:r>
              <a:rPr b="0" i="0" lang="en-US" sz="3600" u="none" cap="none" strike="noStrike">
                <a:solidFill>
                  <a:srgbClr val="0E0E0E"/>
                </a:solidFill>
                <a:latin typeface="Red Hat Display Black"/>
                <a:ea typeface="Red Hat Display Black"/>
                <a:cs typeface="Red Hat Display Black"/>
                <a:sym typeface="Red Hat Display Black"/>
              </a:rPr>
              <a:t>ELVINA</a:t>
            </a:r>
            <a:endParaRPr b="0" i="0" sz="3600" u="none" cap="none" strike="noStrike">
              <a:solidFill>
                <a:schemeClr val="dk1"/>
              </a:solidFill>
              <a:latin typeface="Calibri"/>
              <a:ea typeface="Calibri"/>
              <a:cs typeface="Calibri"/>
              <a:sym typeface="Calibri"/>
            </a:endParaRPr>
          </a:p>
        </p:txBody>
      </p:sp>
      <p:sp>
        <p:nvSpPr>
          <p:cNvPr id="621" name="Google Shape;621;g2c43d77b96f_0_560"/>
          <p:cNvSpPr/>
          <p:nvPr/>
        </p:nvSpPr>
        <p:spPr>
          <a:xfrm>
            <a:off x="10855623" y="117856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ed Hat Display"/>
              <a:buNone/>
            </a:pPr>
            <a:r>
              <a:rPr b="0" i="0" lang="en-US" sz="3200" u="none" cap="none" strike="noStrike">
                <a:solidFill>
                  <a:srgbClr val="0E0E0E"/>
                </a:solidFill>
                <a:latin typeface="Red Hat Display"/>
                <a:ea typeface="Red Hat Display"/>
                <a:cs typeface="Red Hat Display"/>
                <a:sym typeface="Red Hat Display"/>
              </a:rPr>
              <a:t>The Oracle</a:t>
            </a:r>
            <a:endParaRPr b="0" i="0" sz="3200" u="none" cap="none" strike="noStrike">
              <a:solidFill>
                <a:schemeClr val="dk1"/>
              </a:solidFill>
              <a:latin typeface="Calibri"/>
              <a:ea typeface="Calibri"/>
              <a:cs typeface="Calibri"/>
              <a:sym typeface="Calibri"/>
            </a:endParaRPr>
          </a:p>
        </p:txBody>
      </p:sp>
      <p:sp>
        <p:nvSpPr>
          <p:cNvPr id="622" name="Google Shape;622;g2c43d77b96f_0_560"/>
          <p:cNvSpPr/>
          <p:nvPr/>
        </p:nvSpPr>
        <p:spPr>
          <a:xfrm>
            <a:off x="14911664" y="8839200"/>
            <a:ext cx="4166100" cy="3479700"/>
          </a:xfrm>
          <a:prstGeom prst="roundRect">
            <a:avLst>
              <a:gd fmla="val 157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3" name="Google Shape;623;g2c43d77b96f_0_560"/>
          <p:cNvPicPr preferRelativeResize="0"/>
          <p:nvPr/>
        </p:nvPicPr>
        <p:blipFill rotWithShape="1">
          <a:blip r:embed="rId8">
            <a:alphaModFix/>
          </a:blip>
          <a:srcRect b="0" l="0" r="0" t="0"/>
          <a:stretch/>
        </p:blipFill>
        <p:spPr>
          <a:xfrm>
            <a:off x="15978597" y="8839200"/>
            <a:ext cx="2032254" cy="2032000"/>
          </a:xfrm>
          <a:prstGeom prst="rect">
            <a:avLst/>
          </a:prstGeom>
          <a:noFill/>
          <a:ln>
            <a:noFill/>
          </a:ln>
        </p:spPr>
      </p:pic>
      <p:sp>
        <p:nvSpPr>
          <p:cNvPr id="624" name="Google Shape;624;g2c43d77b96f_0_560"/>
          <p:cNvSpPr/>
          <p:nvPr/>
        </p:nvSpPr>
        <p:spPr>
          <a:xfrm>
            <a:off x="15216502" y="11074400"/>
            <a:ext cx="3556500" cy="1244700"/>
          </a:xfrm>
          <a:prstGeom prst="roundRect">
            <a:avLst>
              <a:gd fmla="val 440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g2c43d77b96f_0_560"/>
          <p:cNvSpPr/>
          <p:nvPr/>
        </p:nvSpPr>
        <p:spPr>
          <a:xfrm>
            <a:off x="15140292" y="11074400"/>
            <a:ext cx="3708900" cy="762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Red Hat Display Black"/>
              <a:buNone/>
            </a:pPr>
            <a:r>
              <a:rPr b="0" i="0" lang="en-US" sz="3600" u="none" cap="none" strike="noStrike">
                <a:solidFill>
                  <a:srgbClr val="0E0E0E"/>
                </a:solidFill>
                <a:latin typeface="Red Hat Display Black"/>
                <a:ea typeface="Red Hat Display Black"/>
                <a:cs typeface="Red Hat Display Black"/>
                <a:sym typeface="Red Hat Display Black"/>
              </a:rPr>
              <a:t>SERAPHINA</a:t>
            </a:r>
            <a:endParaRPr b="0" i="0" sz="3600" u="none" cap="none" strike="noStrike">
              <a:solidFill>
                <a:schemeClr val="dk1"/>
              </a:solidFill>
              <a:latin typeface="Calibri"/>
              <a:ea typeface="Calibri"/>
              <a:cs typeface="Calibri"/>
              <a:sym typeface="Calibri"/>
            </a:endParaRPr>
          </a:p>
        </p:txBody>
      </p:sp>
      <p:sp>
        <p:nvSpPr>
          <p:cNvPr id="626" name="Google Shape;626;g2c43d77b96f_0_560"/>
          <p:cNvSpPr/>
          <p:nvPr/>
        </p:nvSpPr>
        <p:spPr>
          <a:xfrm>
            <a:off x="15148760" y="117856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ed Hat Display"/>
              <a:buNone/>
            </a:pPr>
            <a:r>
              <a:rPr b="0" i="0" lang="en-US" sz="3200" u="none" cap="none" strike="noStrike">
                <a:solidFill>
                  <a:srgbClr val="0E0E0E"/>
                </a:solidFill>
                <a:latin typeface="Red Hat Display"/>
                <a:ea typeface="Red Hat Display"/>
                <a:cs typeface="Red Hat Display"/>
                <a:sym typeface="Red Hat Display"/>
              </a:rPr>
              <a:t>The Lightbringer</a:t>
            </a:r>
            <a:endParaRPr b="0" i="0" sz="3200" u="none" cap="none" strike="noStrike">
              <a:solidFill>
                <a:schemeClr val="dk1"/>
              </a:solidFill>
              <a:latin typeface="Calibri"/>
              <a:ea typeface="Calibri"/>
              <a:cs typeface="Calibri"/>
              <a:sym typeface="Calibri"/>
            </a:endParaRPr>
          </a:p>
        </p:txBody>
      </p:sp>
      <p:sp>
        <p:nvSpPr>
          <p:cNvPr id="627" name="Google Shape;627;g2c43d77b96f_0_560"/>
          <p:cNvSpPr/>
          <p:nvPr/>
        </p:nvSpPr>
        <p:spPr>
          <a:xfrm>
            <a:off x="19204800" y="8839200"/>
            <a:ext cx="4166100" cy="3479700"/>
          </a:xfrm>
          <a:prstGeom prst="roundRect">
            <a:avLst>
              <a:gd fmla="val 157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8" name="Google Shape;628;g2c43d77b96f_0_560"/>
          <p:cNvPicPr preferRelativeResize="0"/>
          <p:nvPr/>
        </p:nvPicPr>
        <p:blipFill rotWithShape="1">
          <a:blip r:embed="rId9">
            <a:alphaModFix/>
          </a:blip>
          <a:srcRect b="0" l="0" r="0" t="0"/>
          <a:stretch/>
        </p:blipFill>
        <p:spPr>
          <a:xfrm>
            <a:off x="20271734" y="8839200"/>
            <a:ext cx="2032254" cy="2032000"/>
          </a:xfrm>
          <a:prstGeom prst="rect">
            <a:avLst/>
          </a:prstGeom>
          <a:noFill/>
          <a:ln>
            <a:noFill/>
          </a:ln>
        </p:spPr>
      </p:pic>
      <p:sp>
        <p:nvSpPr>
          <p:cNvPr id="629" name="Google Shape;629;g2c43d77b96f_0_560"/>
          <p:cNvSpPr/>
          <p:nvPr/>
        </p:nvSpPr>
        <p:spPr>
          <a:xfrm>
            <a:off x="19509638" y="11074400"/>
            <a:ext cx="3556500" cy="1244700"/>
          </a:xfrm>
          <a:prstGeom prst="roundRect">
            <a:avLst>
              <a:gd fmla="val 440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g2c43d77b96f_0_560"/>
          <p:cNvSpPr/>
          <p:nvPr/>
        </p:nvSpPr>
        <p:spPr>
          <a:xfrm>
            <a:off x="19433429" y="11074400"/>
            <a:ext cx="3708900" cy="762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Red Hat Display Black"/>
              <a:buNone/>
            </a:pPr>
            <a:r>
              <a:rPr b="0" i="0" lang="en-US" sz="3600" u="none" cap="none" strike="noStrike">
                <a:solidFill>
                  <a:srgbClr val="0E0E0E"/>
                </a:solidFill>
                <a:latin typeface="Red Hat Display Black"/>
                <a:ea typeface="Red Hat Display Black"/>
                <a:cs typeface="Red Hat Display Black"/>
                <a:sym typeface="Red Hat Display Black"/>
              </a:rPr>
              <a:t>KAELEN</a:t>
            </a:r>
            <a:endParaRPr b="0" i="0" sz="3600" u="none" cap="none" strike="noStrike">
              <a:solidFill>
                <a:schemeClr val="dk1"/>
              </a:solidFill>
              <a:latin typeface="Calibri"/>
              <a:ea typeface="Calibri"/>
              <a:cs typeface="Calibri"/>
              <a:sym typeface="Calibri"/>
            </a:endParaRPr>
          </a:p>
        </p:txBody>
      </p:sp>
      <p:sp>
        <p:nvSpPr>
          <p:cNvPr id="631" name="Google Shape;631;g2c43d77b96f_0_560"/>
          <p:cNvSpPr/>
          <p:nvPr/>
        </p:nvSpPr>
        <p:spPr>
          <a:xfrm>
            <a:off x="19441897" y="117856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ed Hat Display"/>
              <a:buNone/>
            </a:pPr>
            <a:r>
              <a:rPr b="0" i="0" lang="en-US" sz="3200" u="none" cap="none" strike="noStrike">
                <a:solidFill>
                  <a:srgbClr val="0E0E0E"/>
                </a:solidFill>
                <a:latin typeface="Red Hat Display"/>
                <a:ea typeface="Red Hat Display"/>
                <a:cs typeface="Red Hat Display"/>
                <a:sym typeface="Red Hat Display"/>
              </a:rPr>
              <a:t>The Sentinel</a:t>
            </a:r>
            <a:endParaRPr b="0" i="0" sz="3200" u="none" cap="none" strike="noStrike">
              <a:solidFill>
                <a:schemeClr val="dk1"/>
              </a:solidFill>
              <a:latin typeface="Calibri"/>
              <a:ea typeface="Calibri"/>
              <a:cs typeface="Calibri"/>
              <a:sym typeface="Calibri"/>
            </a:endParaRPr>
          </a:p>
        </p:txBody>
      </p:sp>
      <p:sp>
        <p:nvSpPr>
          <p:cNvPr id="632" name="Google Shape;632;g2c43d77b96f_0_560"/>
          <p:cNvSpPr/>
          <p:nvPr/>
        </p:nvSpPr>
        <p:spPr>
          <a:xfrm>
            <a:off x="4267733" y="4762500"/>
            <a:ext cx="4166100" cy="3479700"/>
          </a:xfrm>
          <a:prstGeom prst="roundRect">
            <a:avLst>
              <a:gd fmla="val 157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3" name="Google Shape;633;g2c43d77b96f_0_560"/>
          <p:cNvPicPr preferRelativeResize="0"/>
          <p:nvPr/>
        </p:nvPicPr>
        <p:blipFill rotWithShape="1">
          <a:blip r:embed="rId10">
            <a:alphaModFix/>
          </a:blip>
          <a:srcRect b="0" l="0" r="0" t="0"/>
          <a:stretch/>
        </p:blipFill>
        <p:spPr>
          <a:xfrm>
            <a:off x="5334667" y="4762500"/>
            <a:ext cx="2032254" cy="2032000"/>
          </a:xfrm>
          <a:prstGeom prst="rect">
            <a:avLst/>
          </a:prstGeom>
          <a:noFill/>
          <a:ln>
            <a:noFill/>
          </a:ln>
        </p:spPr>
      </p:pic>
      <p:sp>
        <p:nvSpPr>
          <p:cNvPr id="634" name="Google Shape;634;g2c43d77b96f_0_560"/>
          <p:cNvSpPr/>
          <p:nvPr/>
        </p:nvSpPr>
        <p:spPr>
          <a:xfrm>
            <a:off x="4572572" y="6997700"/>
            <a:ext cx="3556500" cy="1244700"/>
          </a:xfrm>
          <a:prstGeom prst="roundRect">
            <a:avLst>
              <a:gd fmla="val 440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g2c43d77b96f_0_560"/>
          <p:cNvSpPr/>
          <p:nvPr/>
        </p:nvSpPr>
        <p:spPr>
          <a:xfrm>
            <a:off x="4496362" y="6997700"/>
            <a:ext cx="3708900" cy="762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Red Hat Display Black"/>
              <a:buNone/>
            </a:pPr>
            <a:r>
              <a:rPr b="0" i="0" lang="en-US" sz="3600" u="none" cap="none" strike="noStrike">
                <a:solidFill>
                  <a:srgbClr val="0E0E0E"/>
                </a:solidFill>
                <a:latin typeface="Red Hat Display Black"/>
                <a:ea typeface="Red Hat Display Black"/>
                <a:cs typeface="Red Hat Display Black"/>
                <a:sym typeface="Red Hat Display Black"/>
              </a:rPr>
              <a:t>AURIELLE</a:t>
            </a:r>
            <a:endParaRPr b="0" i="0" sz="3600" u="none" cap="none" strike="noStrike">
              <a:solidFill>
                <a:schemeClr val="dk1"/>
              </a:solidFill>
              <a:latin typeface="Calibri"/>
              <a:ea typeface="Calibri"/>
              <a:cs typeface="Calibri"/>
              <a:sym typeface="Calibri"/>
            </a:endParaRPr>
          </a:p>
        </p:txBody>
      </p:sp>
      <p:sp>
        <p:nvSpPr>
          <p:cNvPr id="636" name="Google Shape;636;g2c43d77b96f_0_560"/>
          <p:cNvSpPr/>
          <p:nvPr/>
        </p:nvSpPr>
        <p:spPr>
          <a:xfrm>
            <a:off x="4504830" y="77089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ed Hat Display"/>
              <a:buNone/>
            </a:pPr>
            <a:r>
              <a:rPr b="0" i="0" lang="en-US" sz="3200" u="none" cap="none" strike="noStrike">
                <a:solidFill>
                  <a:srgbClr val="0E0E0E"/>
                </a:solidFill>
                <a:latin typeface="Red Hat Display"/>
                <a:ea typeface="Red Hat Display"/>
                <a:cs typeface="Red Hat Display"/>
                <a:sym typeface="Red Hat Display"/>
              </a:rPr>
              <a:t>The Priestess</a:t>
            </a:r>
            <a:endParaRPr b="0" i="0" sz="3200" u="none" cap="none" strike="noStrike">
              <a:solidFill>
                <a:schemeClr val="dk1"/>
              </a:solidFill>
              <a:latin typeface="Calibri"/>
              <a:ea typeface="Calibri"/>
              <a:cs typeface="Calibri"/>
              <a:sym typeface="Calibri"/>
            </a:endParaRPr>
          </a:p>
        </p:txBody>
      </p:sp>
      <p:sp>
        <p:nvSpPr>
          <p:cNvPr id="637" name="Google Shape;637;g2c43d77b96f_0_560"/>
          <p:cNvSpPr/>
          <p:nvPr/>
        </p:nvSpPr>
        <p:spPr>
          <a:xfrm>
            <a:off x="17121740" y="4762500"/>
            <a:ext cx="4166100" cy="3479700"/>
          </a:xfrm>
          <a:prstGeom prst="roundRect">
            <a:avLst>
              <a:gd fmla="val 157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8" name="Google Shape;638;g2c43d77b96f_0_560"/>
          <p:cNvPicPr preferRelativeResize="0"/>
          <p:nvPr/>
        </p:nvPicPr>
        <p:blipFill rotWithShape="1">
          <a:blip r:embed="rId11">
            <a:alphaModFix/>
          </a:blip>
          <a:srcRect b="0" l="0" r="0" t="0"/>
          <a:stretch/>
        </p:blipFill>
        <p:spPr>
          <a:xfrm>
            <a:off x="18188673" y="4762500"/>
            <a:ext cx="2032254" cy="2032000"/>
          </a:xfrm>
          <a:prstGeom prst="rect">
            <a:avLst/>
          </a:prstGeom>
          <a:noFill/>
          <a:ln>
            <a:noFill/>
          </a:ln>
        </p:spPr>
      </p:pic>
      <p:sp>
        <p:nvSpPr>
          <p:cNvPr id="639" name="Google Shape;639;g2c43d77b96f_0_560"/>
          <p:cNvSpPr/>
          <p:nvPr/>
        </p:nvSpPr>
        <p:spPr>
          <a:xfrm>
            <a:off x="17426578" y="6997700"/>
            <a:ext cx="3556500" cy="1244700"/>
          </a:xfrm>
          <a:prstGeom prst="roundRect">
            <a:avLst>
              <a:gd fmla="val 440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g2c43d77b96f_0_560"/>
          <p:cNvSpPr/>
          <p:nvPr/>
        </p:nvSpPr>
        <p:spPr>
          <a:xfrm>
            <a:off x="17350369" y="6997700"/>
            <a:ext cx="3708900" cy="762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Red Hat Display Black"/>
              <a:buNone/>
            </a:pPr>
            <a:r>
              <a:rPr b="0" i="0" lang="en-US" sz="3600" u="none" cap="none" strike="noStrike">
                <a:solidFill>
                  <a:srgbClr val="0E0E0E"/>
                </a:solidFill>
                <a:latin typeface="Red Hat Display Black"/>
                <a:ea typeface="Red Hat Display Black"/>
                <a:cs typeface="Red Hat Display Black"/>
                <a:sym typeface="Red Hat Display Black"/>
              </a:rPr>
              <a:t>DARIANA</a:t>
            </a:r>
            <a:endParaRPr b="0" i="0" sz="3600" u="none" cap="none" strike="noStrike">
              <a:solidFill>
                <a:schemeClr val="dk1"/>
              </a:solidFill>
              <a:latin typeface="Calibri"/>
              <a:ea typeface="Calibri"/>
              <a:cs typeface="Calibri"/>
              <a:sym typeface="Calibri"/>
            </a:endParaRPr>
          </a:p>
        </p:txBody>
      </p:sp>
      <p:sp>
        <p:nvSpPr>
          <p:cNvPr id="641" name="Google Shape;641;g2c43d77b96f_0_560"/>
          <p:cNvSpPr/>
          <p:nvPr/>
        </p:nvSpPr>
        <p:spPr>
          <a:xfrm>
            <a:off x="17358836" y="77089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ed Hat Display"/>
              <a:buNone/>
            </a:pPr>
            <a:r>
              <a:rPr b="0" i="0" lang="en-US" sz="3200" u="none" cap="none" strike="noStrike">
                <a:solidFill>
                  <a:srgbClr val="0E0E0E"/>
                </a:solidFill>
                <a:latin typeface="Red Hat Display"/>
                <a:ea typeface="Red Hat Display"/>
                <a:cs typeface="Red Hat Display"/>
                <a:sym typeface="Red Hat Display"/>
              </a:rPr>
              <a:t>The Shaman</a:t>
            </a:r>
            <a:endParaRPr b="0" i="0" sz="3200" u="none" cap="none" strike="noStrike">
              <a:solidFill>
                <a:schemeClr val="dk1"/>
              </a:solidFill>
              <a:latin typeface="Calibri"/>
              <a:ea typeface="Calibri"/>
              <a:cs typeface="Calibri"/>
              <a:sym typeface="Calibri"/>
            </a:endParaRPr>
          </a:p>
        </p:txBody>
      </p:sp>
      <p:sp>
        <p:nvSpPr>
          <p:cNvPr id="642" name="Google Shape;642;g2c43d77b96f_0_560"/>
          <p:cNvSpPr/>
          <p:nvPr/>
        </p:nvSpPr>
        <p:spPr>
          <a:xfrm>
            <a:off x="10618527" y="4762500"/>
            <a:ext cx="4166100" cy="3479700"/>
          </a:xfrm>
          <a:prstGeom prst="roundRect">
            <a:avLst>
              <a:gd fmla="val 157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3" name="Google Shape;643;g2c43d77b96f_0_560"/>
          <p:cNvPicPr preferRelativeResize="0"/>
          <p:nvPr/>
        </p:nvPicPr>
        <p:blipFill rotWithShape="1">
          <a:blip r:embed="rId12">
            <a:alphaModFix/>
          </a:blip>
          <a:srcRect b="0" l="0" r="0" t="0"/>
          <a:stretch/>
        </p:blipFill>
        <p:spPr>
          <a:xfrm>
            <a:off x="11685461" y="4762500"/>
            <a:ext cx="2032254" cy="2032000"/>
          </a:xfrm>
          <a:prstGeom prst="rect">
            <a:avLst/>
          </a:prstGeom>
          <a:noFill/>
          <a:ln>
            <a:noFill/>
          </a:ln>
        </p:spPr>
      </p:pic>
      <p:sp>
        <p:nvSpPr>
          <p:cNvPr id="644" name="Google Shape;644;g2c43d77b96f_0_560"/>
          <p:cNvSpPr/>
          <p:nvPr/>
        </p:nvSpPr>
        <p:spPr>
          <a:xfrm>
            <a:off x="10923365" y="6997700"/>
            <a:ext cx="3556500" cy="1244700"/>
          </a:xfrm>
          <a:prstGeom prst="roundRect">
            <a:avLst>
              <a:gd fmla="val 440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g2c43d77b96f_0_560"/>
          <p:cNvSpPr/>
          <p:nvPr/>
        </p:nvSpPr>
        <p:spPr>
          <a:xfrm>
            <a:off x="10847156" y="6997700"/>
            <a:ext cx="3708900" cy="762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Red Hat Display Black"/>
              <a:buNone/>
            </a:pPr>
            <a:r>
              <a:rPr b="0" i="0" lang="en-US" sz="3600" u="none" cap="none" strike="noStrike">
                <a:solidFill>
                  <a:srgbClr val="0E0E0E"/>
                </a:solidFill>
                <a:latin typeface="Red Hat Display Black"/>
                <a:ea typeface="Red Hat Display Black"/>
                <a:cs typeface="Red Hat Display Black"/>
                <a:sym typeface="Red Hat Display Black"/>
              </a:rPr>
              <a:t>THERONIS</a:t>
            </a:r>
            <a:endParaRPr b="0" i="0" sz="3600" u="none" cap="none" strike="noStrike">
              <a:solidFill>
                <a:schemeClr val="dk1"/>
              </a:solidFill>
              <a:latin typeface="Calibri"/>
              <a:ea typeface="Calibri"/>
              <a:cs typeface="Calibri"/>
              <a:sym typeface="Calibri"/>
            </a:endParaRPr>
          </a:p>
        </p:txBody>
      </p:sp>
      <p:sp>
        <p:nvSpPr>
          <p:cNvPr id="646" name="Google Shape;646;g2c43d77b96f_0_560"/>
          <p:cNvSpPr/>
          <p:nvPr/>
        </p:nvSpPr>
        <p:spPr>
          <a:xfrm>
            <a:off x="10855623" y="77089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ed Hat Display"/>
              <a:buNone/>
            </a:pPr>
            <a:r>
              <a:rPr b="0" i="0" lang="en-US" sz="3200" u="none" cap="none" strike="noStrike">
                <a:solidFill>
                  <a:srgbClr val="0E0E0E"/>
                </a:solidFill>
                <a:latin typeface="Red Hat Display"/>
                <a:ea typeface="Red Hat Display"/>
                <a:cs typeface="Red Hat Display"/>
                <a:sym typeface="Red Hat Display"/>
              </a:rPr>
              <a:t>The Warrior</a:t>
            </a:r>
            <a:endParaRPr b="0" i="0" sz="3200" u="none" cap="none" strike="noStrike">
              <a:solidFill>
                <a:schemeClr val="dk1"/>
              </a:solidFill>
              <a:latin typeface="Calibri"/>
              <a:ea typeface="Calibri"/>
              <a:cs typeface="Calibri"/>
              <a:sym typeface="Calibri"/>
            </a:endParaRPr>
          </a:p>
        </p:txBody>
      </p:sp>
      <p:pic>
        <p:nvPicPr>
          <p:cNvPr descr=" " id="647" name="Google Shape;647;g2c43d77b96f_0_560"/>
          <p:cNvPicPr preferRelativeResize="0"/>
          <p:nvPr/>
        </p:nvPicPr>
        <p:blipFill rotWithShape="1">
          <a:blip r:embed="rId13">
            <a:alphaModFix/>
          </a:blip>
          <a:srcRect b="0" l="0" r="0" t="0"/>
          <a:stretch/>
        </p:blipFill>
        <p:spPr>
          <a:xfrm>
            <a:off x="12688886" y="8140700"/>
            <a:ext cx="12702" cy="812800"/>
          </a:xfrm>
          <a:prstGeom prst="rect">
            <a:avLst/>
          </a:prstGeom>
          <a:noFill/>
          <a:ln>
            <a:noFill/>
          </a:ln>
        </p:spPr>
      </p:pic>
      <p:pic>
        <p:nvPicPr>
          <p:cNvPr descr=" " id="648" name="Google Shape;648;g2c43d77b96f_0_560"/>
          <p:cNvPicPr preferRelativeResize="0"/>
          <p:nvPr/>
        </p:nvPicPr>
        <p:blipFill rotWithShape="1">
          <a:blip r:embed="rId13">
            <a:alphaModFix/>
          </a:blip>
          <a:srcRect b="0" l="0" r="0" t="0"/>
          <a:stretch/>
        </p:blipFill>
        <p:spPr>
          <a:xfrm>
            <a:off x="12688886" y="3949700"/>
            <a:ext cx="12702" cy="812800"/>
          </a:xfrm>
          <a:prstGeom prst="rect">
            <a:avLst/>
          </a:prstGeom>
          <a:noFill/>
          <a:ln>
            <a:noFill/>
          </a:ln>
        </p:spPr>
      </p:pic>
      <p:pic>
        <p:nvPicPr>
          <p:cNvPr descr=" " id="649" name="Google Shape;649;g2c43d77b96f_0_560"/>
          <p:cNvPicPr preferRelativeResize="0"/>
          <p:nvPr/>
        </p:nvPicPr>
        <p:blipFill rotWithShape="1">
          <a:blip r:embed="rId14">
            <a:alphaModFix/>
          </a:blip>
          <a:srcRect b="0" l="0" r="0" t="0"/>
          <a:stretch/>
        </p:blipFill>
        <p:spPr>
          <a:xfrm>
            <a:off x="6349054" y="3937124"/>
            <a:ext cx="5882575" cy="825376"/>
          </a:xfrm>
          <a:prstGeom prst="rect">
            <a:avLst/>
          </a:prstGeom>
          <a:noFill/>
          <a:ln>
            <a:noFill/>
          </a:ln>
        </p:spPr>
      </p:pic>
      <p:pic>
        <p:nvPicPr>
          <p:cNvPr descr=" " id="650" name="Google Shape;650;g2c43d77b96f_0_560"/>
          <p:cNvPicPr preferRelativeResize="0"/>
          <p:nvPr/>
        </p:nvPicPr>
        <p:blipFill rotWithShape="1">
          <a:blip r:embed="rId15">
            <a:alphaModFix/>
          </a:blip>
          <a:srcRect b="0" l="0" r="0" t="0"/>
          <a:stretch/>
        </p:blipFill>
        <p:spPr>
          <a:xfrm>
            <a:off x="4110505" y="8027343"/>
            <a:ext cx="1960854" cy="811857"/>
          </a:xfrm>
          <a:prstGeom prst="rect">
            <a:avLst/>
          </a:prstGeom>
          <a:noFill/>
          <a:ln>
            <a:noFill/>
          </a:ln>
        </p:spPr>
      </p:pic>
      <p:pic>
        <p:nvPicPr>
          <p:cNvPr descr=" " id="651" name="Google Shape;651;g2c43d77b96f_0_560"/>
          <p:cNvPicPr preferRelativeResize="0"/>
          <p:nvPr/>
        </p:nvPicPr>
        <p:blipFill rotWithShape="1">
          <a:blip r:embed="rId15">
            <a:alphaModFix/>
          </a:blip>
          <a:srcRect b="0" l="0" r="0" t="0"/>
          <a:stretch/>
        </p:blipFill>
        <p:spPr>
          <a:xfrm>
            <a:off x="17053422" y="8027343"/>
            <a:ext cx="1960854" cy="811857"/>
          </a:xfrm>
          <a:prstGeom prst="rect">
            <a:avLst/>
          </a:prstGeom>
          <a:noFill/>
          <a:ln>
            <a:noFill/>
          </a:ln>
        </p:spPr>
      </p:pic>
      <p:pic>
        <p:nvPicPr>
          <p:cNvPr descr=" " id="652" name="Google Shape;652;g2c43d77b96f_0_560"/>
          <p:cNvPicPr preferRelativeResize="0"/>
          <p:nvPr/>
        </p:nvPicPr>
        <p:blipFill rotWithShape="1">
          <a:blip r:embed="rId16">
            <a:alphaModFix/>
          </a:blip>
          <a:srcRect b="0" l="0" r="0" t="0"/>
          <a:stretch/>
        </p:blipFill>
        <p:spPr>
          <a:xfrm>
            <a:off x="6452406" y="8027343"/>
            <a:ext cx="1960854" cy="811857"/>
          </a:xfrm>
          <a:prstGeom prst="rect">
            <a:avLst/>
          </a:prstGeom>
          <a:noFill/>
          <a:ln>
            <a:noFill/>
          </a:ln>
        </p:spPr>
      </p:pic>
      <p:pic>
        <p:nvPicPr>
          <p:cNvPr descr=" " id="653" name="Google Shape;653;g2c43d77b96f_0_560"/>
          <p:cNvPicPr preferRelativeResize="0"/>
          <p:nvPr/>
        </p:nvPicPr>
        <p:blipFill rotWithShape="1">
          <a:blip r:embed="rId16">
            <a:alphaModFix/>
          </a:blip>
          <a:srcRect b="0" l="0" r="0" t="0"/>
          <a:stretch/>
        </p:blipFill>
        <p:spPr>
          <a:xfrm>
            <a:off x="19395324" y="8027343"/>
            <a:ext cx="1960854" cy="811857"/>
          </a:xfrm>
          <a:prstGeom prst="rect">
            <a:avLst/>
          </a:prstGeom>
          <a:noFill/>
          <a:ln>
            <a:noFill/>
          </a:ln>
        </p:spPr>
      </p:pic>
      <p:pic>
        <p:nvPicPr>
          <p:cNvPr descr=" " id="654" name="Google Shape;654;g2c43d77b96f_0_560"/>
          <p:cNvPicPr preferRelativeResize="0"/>
          <p:nvPr/>
        </p:nvPicPr>
        <p:blipFill rotWithShape="1">
          <a:blip r:embed="rId17">
            <a:alphaModFix/>
          </a:blip>
          <a:srcRect b="0" l="0" r="0" t="0"/>
          <a:stretch/>
        </p:blipFill>
        <p:spPr>
          <a:xfrm>
            <a:off x="13323965" y="3937124"/>
            <a:ext cx="5882575" cy="825376"/>
          </a:xfrm>
          <a:prstGeom prst="rect">
            <a:avLst/>
          </a:prstGeom>
          <a:noFill/>
          <a:ln>
            <a:noFill/>
          </a:ln>
        </p:spPr>
      </p:pic>
      <p:sp>
        <p:nvSpPr>
          <p:cNvPr id="655" name="Google Shape;655;g2c43d77b96f_0_560"/>
          <p:cNvSpPr/>
          <p:nvPr/>
        </p:nvSpPr>
        <p:spPr>
          <a:xfrm>
            <a:off x="7747968" y="12801600"/>
            <a:ext cx="81630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Red Hat Display"/>
              <a:buNone/>
            </a:pPr>
            <a:r>
              <a:rPr b="0" i="0" lang="en-US" sz="3200" u="none" cap="none" strike="noStrike">
                <a:solidFill>
                  <a:srgbClr val="000000"/>
                </a:solidFill>
                <a:latin typeface="Red Hat Display"/>
                <a:ea typeface="Red Hat Display"/>
                <a:cs typeface="Red Hat Display"/>
                <a:sym typeface="Red Hat Display"/>
              </a:rPr>
              <a:t>To download more editable chart, </a:t>
            </a:r>
            <a:r>
              <a:rPr b="0" i="0" lang="en-US" sz="3200" u="sng" cap="none" strike="noStrike">
                <a:solidFill>
                  <a:srgbClr val="000000"/>
                </a:solidFill>
                <a:latin typeface="Montserrat"/>
                <a:ea typeface="Montserrat"/>
                <a:cs typeface="Montserrat"/>
                <a:sym typeface="Montserrat"/>
                <a:hlinkClick r:id="rId18">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656" name="Google Shape;656;g2c43d77b96f_0_560"/>
          <p:cNvSpPr/>
          <p:nvPr/>
        </p:nvSpPr>
        <p:spPr>
          <a:xfrm rot="-5400000">
            <a:off x="-4390594" y="5620917"/>
            <a:ext cx="10754100" cy="16848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07042"/>
              </a:buClr>
              <a:buSzPts val="8000"/>
              <a:buFont typeface="Red Hat Display Black"/>
              <a:buNone/>
            </a:pPr>
            <a:r>
              <a:rPr b="0" i="0" lang="en-US" sz="8000" u="none" cap="none" strike="noStrike">
                <a:solidFill>
                  <a:srgbClr val="007042"/>
                </a:solidFill>
                <a:latin typeface="Red Hat Display Black"/>
                <a:ea typeface="Red Hat Display Black"/>
                <a:cs typeface="Red Hat Display Black"/>
                <a:sym typeface="Red Hat Display Black"/>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7042"/>
        </a:solidFill>
      </p:bgPr>
    </p:bg>
    <p:spTree>
      <p:nvGrpSpPr>
        <p:cNvPr id="661" name="Shape 661"/>
        <p:cNvGrpSpPr/>
        <p:nvPr/>
      </p:nvGrpSpPr>
      <p:grpSpPr>
        <a:xfrm>
          <a:off x="0" y="0"/>
          <a:ext cx="0" cy="0"/>
          <a:chOff x="0" y="0"/>
          <a:chExt cx="0" cy="0"/>
        </a:xfrm>
      </p:grpSpPr>
      <p:sp>
        <p:nvSpPr>
          <p:cNvPr id="662" name="Google Shape;662;g2c43d77b96f_0_622"/>
          <p:cNvSpPr/>
          <p:nvPr/>
        </p:nvSpPr>
        <p:spPr>
          <a:xfrm>
            <a:off x="1981448" y="6743700"/>
            <a:ext cx="9259500" cy="9258300"/>
          </a:xfrm>
          <a:prstGeom prst="ellipse">
            <a:avLst/>
          </a:prstGeom>
          <a:solidFill>
            <a:srgbClr val="F2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g2c43d77b96f_0_62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4" name="Google Shape;664;g2c43d77b96f_0_622"/>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sp>
        <p:nvSpPr>
          <p:cNvPr id="665" name="Google Shape;665;g2c43d77b96f_0_622"/>
          <p:cNvSpPr/>
          <p:nvPr/>
        </p:nvSpPr>
        <p:spPr>
          <a:xfrm>
            <a:off x="12688886" y="3035300"/>
            <a:ext cx="9572700" cy="4377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Red Hat Display Black"/>
              <a:buNone/>
            </a:pPr>
            <a:r>
              <a:rPr b="0" i="0" lang="en-US" sz="8000" u="none" cap="none" strike="noStrike">
                <a:solidFill>
                  <a:srgbClr val="FFFFFF"/>
                </a:solidFill>
                <a:latin typeface="Red Hat Display Black"/>
                <a:ea typeface="Red Hat Display Black"/>
                <a:cs typeface="Red Hat Display Black"/>
                <a:sym typeface="Red Hat Display Black"/>
              </a:rPr>
              <a:t>THANK YOU FOR CHOOSING EATEMP</a:t>
            </a:r>
            <a:endParaRPr b="0" i="0" sz="8000" u="none" cap="none" strike="noStrike">
              <a:solidFill>
                <a:schemeClr val="dk1"/>
              </a:solidFill>
              <a:latin typeface="Calibri"/>
              <a:ea typeface="Calibri"/>
              <a:cs typeface="Calibri"/>
              <a:sym typeface="Calibri"/>
            </a:endParaRPr>
          </a:p>
        </p:txBody>
      </p:sp>
      <p:sp>
        <p:nvSpPr>
          <p:cNvPr id="666" name="Google Shape;666;g2c43d77b96f_0_622"/>
          <p:cNvSpPr/>
          <p:nvPr/>
        </p:nvSpPr>
        <p:spPr>
          <a:xfrm>
            <a:off x="12688886" y="7467600"/>
            <a:ext cx="9369600" cy="384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ed Hat Display"/>
              <a:buNone/>
            </a:pPr>
            <a:r>
              <a:rPr b="0" i="0" lang="en-US" sz="3200" u="none" cap="none" strike="noStrike">
                <a:solidFill>
                  <a:srgbClr val="FFFFFF"/>
                </a:solidFill>
                <a:latin typeface="Red Hat Display"/>
                <a:ea typeface="Red Hat Display"/>
                <a:cs typeface="Red Hat Display"/>
                <a:sym typeface="Red Hat Display"/>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FFFFFF"/>
              </a:buClr>
              <a:buSzPts val="3200"/>
              <a:buFont typeface="Red Hat Display"/>
              <a:buNone/>
            </a:pPr>
            <a:r>
              <a:rPr b="0" i="0" lang="en-US" sz="3200" u="none" cap="none" strike="noStrike">
                <a:solidFill>
                  <a:srgbClr val="FFFFFF"/>
                </a:solidFill>
                <a:latin typeface="Red Hat Display"/>
                <a:ea typeface="Red Hat Display"/>
                <a:cs typeface="Red Hat Display"/>
                <a:sym typeface="Red Hat Display"/>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667" name="Google Shape;667;g2c43d77b96f_0_622"/>
          <p:cNvSpPr/>
          <p:nvPr/>
        </p:nvSpPr>
        <p:spPr>
          <a:xfrm rot="-5400000">
            <a:off x="22204446" y="8326937"/>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4">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668" name="Google Shape;668;g2c43d77b96f_0_622"/>
          <p:cNvPicPr preferRelativeResize="0"/>
          <p:nvPr/>
        </p:nvPicPr>
        <p:blipFill rotWithShape="1">
          <a:blip r:embed="rId5">
            <a:alphaModFix/>
          </a:blip>
          <a:srcRect b="0" l="0" r="0" t="0"/>
          <a:stretch/>
        </p:blipFill>
        <p:spPr>
          <a:xfrm>
            <a:off x="3785073" y="533400"/>
            <a:ext cx="6515914" cy="126492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2F2"/>
        </a:solidFill>
      </p:bgPr>
    </p:bg>
    <p:spTree>
      <p:nvGrpSpPr>
        <p:cNvPr id="39" name="Shape 39"/>
        <p:cNvGrpSpPr/>
        <p:nvPr/>
      </p:nvGrpSpPr>
      <p:grpSpPr>
        <a:xfrm>
          <a:off x="0" y="0"/>
          <a:ext cx="0" cy="0"/>
          <a:chOff x="0" y="0"/>
          <a:chExt cx="0" cy="0"/>
        </a:xfrm>
      </p:grpSpPr>
      <p:sp>
        <p:nvSpPr>
          <p:cNvPr id="40" name="Google Shape;40;g2c43d77b96f_0_22"/>
          <p:cNvSpPr/>
          <p:nvPr/>
        </p:nvSpPr>
        <p:spPr>
          <a:xfrm>
            <a:off x="7798775" y="9321800"/>
            <a:ext cx="8789400" cy="8788500"/>
          </a:xfrm>
          <a:prstGeom prst="ellipse">
            <a:avLst/>
          </a:prstGeom>
          <a:solidFill>
            <a:srgbClr val="0070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g2c43d77b96f_0_2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 name="Google Shape;42;g2c43d77b96f_0_22"/>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sp>
        <p:nvSpPr>
          <p:cNvPr id="43" name="Google Shape;43;g2c43d77b96f_0_22"/>
          <p:cNvSpPr/>
          <p:nvPr/>
        </p:nvSpPr>
        <p:spPr>
          <a:xfrm>
            <a:off x="3404025" y="1320800"/>
            <a:ext cx="18133500" cy="2688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7042"/>
              </a:buClr>
              <a:buSzPts val="12800"/>
              <a:buFont typeface="Red Hat Display Black"/>
              <a:buNone/>
            </a:pPr>
            <a:r>
              <a:rPr b="0" i="0" lang="en-US" sz="12800" u="none" cap="none" strike="noStrike">
                <a:solidFill>
                  <a:srgbClr val="007042"/>
                </a:solidFill>
                <a:latin typeface="Red Hat Display Black"/>
                <a:ea typeface="Red Hat Display Black"/>
                <a:cs typeface="Red Hat Display Black"/>
                <a:sym typeface="Red Hat Display Black"/>
              </a:rPr>
              <a:t>TABLE OF CONTENTS</a:t>
            </a:r>
            <a:endParaRPr b="0" i="0" sz="12800" u="none" cap="none" strike="noStrike">
              <a:solidFill>
                <a:schemeClr val="dk1"/>
              </a:solidFill>
              <a:latin typeface="Calibri"/>
              <a:ea typeface="Calibri"/>
              <a:cs typeface="Calibri"/>
              <a:sym typeface="Calibri"/>
            </a:endParaRPr>
          </a:p>
        </p:txBody>
      </p:sp>
      <p:sp>
        <p:nvSpPr>
          <p:cNvPr id="44" name="Google Shape;44;g2c43d77b96f_0_22"/>
          <p:cNvSpPr/>
          <p:nvPr/>
        </p:nvSpPr>
        <p:spPr>
          <a:xfrm>
            <a:off x="0" y="4521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g2c43d77b96f_0_22"/>
          <p:cNvSpPr/>
          <p:nvPr/>
        </p:nvSpPr>
        <p:spPr>
          <a:xfrm>
            <a:off x="0" y="4610100"/>
            <a:ext cx="59316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g2c43d77b96f_0_22"/>
          <p:cNvSpPr/>
          <p:nvPr/>
        </p:nvSpPr>
        <p:spPr>
          <a:xfrm>
            <a:off x="-203225" y="4610100"/>
            <a:ext cx="6135000" cy="10161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Red Hat Display Black"/>
              <a:buNone/>
            </a:pPr>
            <a:r>
              <a:rPr b="0" i="0" lang="en-US" sz="4800" u="none" cap="none" strike="noStrike">
                <a:solidFill>
                  <a:srgbClr val="0E0E0E"/>
                </a:solidFill>
                <a:latin typeface="Red Hat Display Black"/>
                <a:ea typeface="Red Hat Display Black"/>
                <a:cs typeface="Red Hat Display Black"/>
                <a:sym typeface="Red Hat Display Black"/>
              </a:rPr>
              <a:t>INTRODUCTION</a:t>
            </a:r>
            <a:endParaRPr b="0" i="0" sz="4800" u="none" cap="none" strike="noStrike">
              <a:solidFill>
                <a:schemeClr val="dk1"/>
              </a:solidFill>
              <a:latin typeface="Calibri"/>
              <a:ea typeface="Calibri"/>
              <a:cs typeface="Calibri"/>
              <a:sym typeface="Calibri"/>
            </a:endParaRPr>
          </a:p>
        </p:txBody>
      </p:sp>
      <p:sp>
        <p:nvSpPr>
          <p:cNvPr id="47" name="Google Shape;47;g2c43d77b96f_0_22"/>
          <p:cNvSpPr/>
          <p:nvPr/>
        </p:nvSpPr>
        <p:spPr>
          <a:xfrm>
            <a:off x="-135484" y="552450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Red Hat Display"/>
              <a:buNone/>
            </a:pPr>
            <a:r>
              <a:rPr b="0" i="0" lang="en-US" sz="3200" u="none" cap="none" strike="noStrike">
                <a:solidFill>
                  <a:srgbClr val="0E0E0E"/>
                </a:solidFill>
                <a:latin typeface="Red Hat Display"/>
                <a:ea typeface="Red Hat Display"/>
                <a:cs typeface="Red Hat Display"/>
                <a:sym typeface="Red Hat Display"/>
              </a:rPr>
              <a:t>The Extraordinary Realm</a:t>
            </a:r>
            <a:endParaRPr b="0" i="0" sz="3200" u="none" cap="none" strike="noStrike">
              <a:solidFill>
                <a:schemeClr val="dk1"/>
              </a:solidFill>
              <a:latin typeface="Calibri"/>
              <a:ea typeface="Calibri"/>
              <a:cs typeface="Calibri"/>
              <a:sym typeface="Calibri"/>
            </a:endParaRPr>
          </a:p>
        </p:txBody>
      </p:sp>
      <p:pic>
        <p:nvPicPr>
          <p:cNvPr descr=" " id="48" name="Google Shape;48;g2c43d77b96f_0_22"/>
          <p:cNvPicPr preferRelativeResize="0"/>
          <p:nvPr/>
        </p:nvPicPr>
        <p:blipFill rotWithShape="1">
          <a:blip r:embed="rId4">
            <a:alphaModFix/>
          </a:blip>
          <a:srcRect b="0" l="0" r="0" t="0"/>
          <a:stretch/>
        </p:blipFill>
        <p:spPr>
          <a:xfrm>
            <a:off x="6134867" y="4521200"/>
            <a:ext cx="1625803" cy="1625600"/>
          </a:xfrm>
          <a:prstGeom prst="rect">
            <a:avLst/>
          </a:prstGeom>
          <a:noFill/>
          <a:ln>
            <a:noFill/>
          </a:ln>
        </p:spPr>
      </p:pic>
      <p:sp>
        <p:nvSpPr>
          <p:cNvPr id="49" name="Google Shape;49;g2c43d77b96f_0_22"/>
          <p:cNvSpPr/>
          <p:nvPr/>
        </p:nvSpPr>
        <p:spPr>
          <a:xfrm>
            <a:off x="6134867" y="4521200"/>
            <a:ext cx="1625700" cy="1625700"/>
          </a:xfrm>
          <a:prstGeom prst="roundRect">
            <a:avLst>
              <a:gd fmla="val 781313" name="adj"/>
            </a:avLst>
          </a:prstGeom>
          <a:noFill/>
          <a:ln cap="flat" cmpd="sng" w="50800">
            <a:solidFill>
              <a:srgbClr val="0070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g2c43d77b96f_0_22"/>
          <p:cNvSpPr/>
          <p:nvPr/>
        </p:nvSpPr>
        <p:spPr>
          <a:xfrm>
            <a:off x="6515914" y="4826000"/>
            <a:ext cx="863700" cy="1016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7042"/>
              </a:buClr>
              <a:buSzPts val="4800"/>
              <a:buFont typeface="Red Hat Display Black"/>
              <a:buNone/>
            </a:pPr>
            <a:r>
              <a:rPr b="0" i="0" lang="en-US" sz="4800" u="none" cap="none" strike="noStrike">
                <a:solidFill>
                  <a:srgbClr val="007042"/>
                </a:solidFill>
                <a:latin typeface="Red Hat Display Black"/>
                <a:ea typeface="Red Hat Display Black"/>
                <a:cs typeface="Red Hat Display Black"/>
                <a:sym typeface="Red Hat Display Black"/>
              </a:rPr>
              <a:t>01</a:t>
            </a:r>
            <a:endParaRPr b="0" i="0" sz="4800" u="none" cap="none" strike="noStrike">
              <a:solidFill>
                <a:schemeClr val="dk1"/>
              </a:solidFill>
              <a:latin typeface="Calibri"/>
              <a:ea typeface="Calibri"/>
              <a:cs typeface="Calibri"/>
              <a:sym typeface="Calibri"/>
            </a:endParaRPr>
          </a:p>
        </p:txBody>
      </p:sp>
      <p:sp>
        <p:nvSpPr>
          <p:cNvPr id="51" name="Google Shape;51;g2c43d77b96f_0_22"/>
          <p:cNvSpPr/>
          <p:nvPr/>
        </p:nvSpPr>
        <p:spPr>
          <a:xfrm>
            <a:off x="16626378" y="4521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 name="Google Shape;52;g2c43d77b96f_0_22"/>
          <p:cNvPicPr preferRelativeResize="0"/>
          <p:nvPr/>
        </p:nvPicPr>
        <p:blipFill rotWithShape="1">
          <a:blip r:embed="rId4">
            <a:alphaModFix/>
          </a:blip>
          <a:srcRect b="0" l="0" r="0" t="0"/>
          <a:stretch/>
        </p:blipFill>
        <p:spPr>
          <a:xfrm>
            <a:off x="16626378" y="4521200"/>
            <a:ext cx="1625803" cy="1625600"/>
          </a:xfrm>
          <a:prstGeom prst="rect">
            <a:avLst/>
          </a:prstGeom>
          <a:noFill/>
          <a:ln>
            <a:noFill/>
          </a:ln>
        </p:spPr>
      </p:pic>
      <p:sp>
        <p:nvSpPr>
          <p:cNvPr id="53" name="Google Shape;53;g2c43d77b96f_0_22"/>
          <p:cNvSpPr/>
          <p:nvPr/>
        </p:nvSpPr>
        <p:spPr>
          <a:xfrm>
            <a:off x="16626378" y="4521200"/>
            <a:ext cx="1625700" cy="1625700"/>
          </a:xfrm>
          <a:prstGeom prst="roundRect">
            <a:avLst>
              <a:gd fmla="val 781313" name="adj"/>
            </a:avLst>
          </a:prstGeom>
          <a:noFill/>
          <a:ln cap="flat" cmpd="sng" w="50800">
            <a:solidFill>
              <a:srgbClr val="0070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g2c43d77b96f_0_22"/>
          <p:cNvSpPr/>
          <p:nvPr/>
        </p:nvSpPr>
        <p:spPr>
          <a:xfrm>
            <a:off x="16950269" y="4826000"/>
            <a:ext cx="978000" cy="1016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7042"/>
              </a:buClr>
              <a:buSzPts val="4800"/>
              <a:buFont typeface="Red Hat Display Black"/>
              <a:buNone/>
            </a:pPr>
            <a:r>
              <a:rPr b="0" i="0" lang="en-US" sz="4800" u="none" cap="none" strike="noStrike">
                <a:solidFill>
                  <a:srgbClr val="007042"/>
                </a:solidFill>
                <a:latin typeface="Red Hat Display Black"/>
                <a:ea typeface="Red Hat Display Black"/>
                <a:cs typeface="Red Hat Display Black"/>
                <a:sym typeface="Red Hat Display Black"/>
              </a:rPr>
              <a:t>02</a:t>
            </a:r>
            <a:endParaRPr b="0" i="0" sz="4800" u="none" cap="none" strike="noStrike">
              <a:solidFill>
                <a:schemeClr val="dk1"/>
              </a:solidFill>
              <a:latin typeface="Calibri"/>
              <a:ea typeface="Calibri"/>
              <a:cs typeface="Calibri"/>
              <a:sym typeface="Calibri"/>
            </a:endParaRPr>
          </a:p>
        </p:txBody>
      </p:sp>
      <p:sp>
        <p:nvSpPr>
          <p:cNvPr id="55" name="Google Shape;55;g2c43d77b96f_0_22"/>
          <p:cNvSpPr/>
          <p:nvPr/>
        </p:nvSpPr>
        <p:spPr>
          <a:xfrm>
            <a:off x="18455407" y="4610100"/>
            <a:ext cx="59316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g2c43d77b96f_0_22"/>
          <p:cNvSpPr/>
          <p:nvPr/>
        </p:nvSpPr>
        <p:spPr>
          <a:xfrm>
            <a:off x="18455407" y="4610100"/>
            <a:ext cx="6135000" cy="101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ed Hat Display Black"/>
              <a:buNone/>
            </a:pPr>
            <a:r>
              <a:rPr b="0" i="0" lang="en-US" sz="4800" u="none" cap="none" strike="noStrike">
                <a:solidFill>
                  <a:srgbClr val="0E0E0E"/>
                </a:solidFill>
                <a:latin typeface="Red Hat Display Black"/>
                <a:ea typeface="Red Hat Display Black"/>
                <a:cs typeface="Red Hat Display Black"/>
                <a:sym typeface="Red Hat Display Black"/>
              </a:rPr>
              <a:t>ENCOUNTERS</a:t>
            </a:r>
            <a:endParaRPr b="0" i="0" sz="4800" u="none" cap="none" strike="noStrike">
              <a:solidFill>
                <a:schemeClr val="dk1"/>
              </a:solidFill>
              <a:latin typeface="Calibri"/>
              <a:ea typeface="Calibri"/>
              <a:cs typeface="Calibri"/>
              <a:sym typeface="Calibri"/>
            </a:endParaRPr>
          </a:p>
        </p:txBody>
      </p:sp>
      <p:sp>
        <p:nvSpPr>
          <p:cNvPr id="57" name="Google Shape;57;g2c43d77b96f_0_22"/>
          <p:cNvSpPr/>
          <p:nvPr/>
        </p:nvSpPr>
        <p:spPr>
          <a:xfrm>
            <a:off x="18455407" y="552450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ed Hat Display"/>
              <a:buNone/>
            </a:pPr>
            <a:r>
              <a:rPr b="0" i="0" lang="en-US" sz="3200" u="none" cap="none" strike="noStrike">
                <a:solidFill>
                  <a:srgbClr val="0E0E0E"/>
                </a:solidFill>
                <a:latin typeface="Red Hat Display"/>
                <a:ea typeface="Red Hat Display"/>
                <a:cs typeface="Red Hat Display"/>
                <a:sym typeface="Red Hat Display"/>
              </a:rPr>
              <a:t>Unicorn Sightings</a:t>
            </a:r>
            <a:endParaRPr b="0" i="0" sz="3200" u="none" cap="none" strike="noStrike">
              <a:solidFill>
                <a:schemeClr val="dk1"/>
              </a:solidFill>
              <a:latin typeface="Calibri"/>
              <a:ea typeface="Calibri"/>
              <a:cs typeface="Calibri"/>
              <a:sym typeface="Calibri"/>
            </a:endParaRPr>
          </a:p>
        </p:txBody>
      </p:sp>
      <p:sp>
        <p:nvSpPr>
          <p:cNvPr id="58" name="Google Shape;58;g2c43d77b96f_0_22"/>
          <p:cNvSpPr/>
          <p:nvPr/>
        </p:nvSpPr>
        <p:spPr>
          <a:xfrm>
            <a:off x="0" y="75057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g2c43d77b96f_0_22"/>
          <p:cNvSpPr/>
          <p:nvPr/>
        </p:nvSpPr>
        <p:spPr>
          <a:xfrm>
            <a:off x="0" y="7594600"/>
            <a:ext cx="59316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g2c43d77b96f_0_22"/>
          <p:cNvSpPr/>
          <p:nvPr/>
        </p:nvSpPr>
        <p:spPr>
          <a:xfrm>
            <a:off x="-203225" y="7594600"/>
            <a:ext cx="6135000" cy="10161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Red Hat Display Black"/>
              <a:buNone/>
            </a:pPr>
            <a:r>
              <a:rPr b="0" i="0" lang="en-US" sz="4800" u="none" cap="none" strike="noStrike">
                <a:solidFill>
                  <a:srgbClr val="0E0E0E"/>
                </a:solidFill>
                <a:latin typeface="Red Hat Display Black"/>
                <a:ea typeface="Red Hat Display Black"/>
                <a:cs typeface="Red Hat Display Black"/>
                <a:sym typeface="Red Hat Display Black"/>
              </a:rPr>
              <a:t>WONDERS</a:t>
            </a:r>
            <a:endParaRPr b="0" i="0" sz="4800" u="none" cap="none" strike="noStrike">
              <a:solidFill>
                <a:schemeClr val="dk1"/>
              </a:solidFill>
              <a:latin typeface="Calibri"/>
              <a:ea typeface="Calibri"/>
              <a:cs typeface="Calibri"/>
              <a:sym typeface="Calibri"/>
            </a:endParaRPr>
          </a:p>
        </p:txBody>
      </p:sp>
      <p:sp>
        <p:nvSpPr>
          <p:cNvPr id="61" name="Google Shape;61;g2c43d77b96f_0_22"/>
          <p:cNvSpPr/>
          <p:nvPr/>
        </p:nvSpPr>
        <p:spPr>
          <a:xfrm>
            <a:off x="-135484" y="850900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Red Hat Display"/>
              <a:buNone/>
            </a:pPr>
            <a:r>
              <a:rPr b="0" i="0" lang="en-US" sz="3200" u="none" cap="none" strike="noStrike">
                <a:solidFill>
                  <a:srgbClr val="0E0E0E"/>
                </a:solidFill>
                <a:latin typeface="Red Hat Display"/>
                <a:ea typeface="Red Hat Display"/>
                <a:cs typeface="Red Hat Display"/>
                <a:sym typeface="Red Hat Display"/>
              </a:rPr>
              <a:t>Wishes Granted</a:t>
            </a:r>
            <a:endParaRPr b="0" i="0" sz="3200" u="none" cap="none" strike="noStrike">
              <a:solidFill>
                <a:schemeClr val="dk1"/>
              </a:solidFill>
              <a:latin typeface="Calibri"/>
              <a:ea typeface="Calibri"/>
              <a:cs typeface="Calibri"/>
              <a:sym typeface="Calibri"/>
            </a:endParaRPr>
          </a:p>
        </p:txBody>
      </p:sp>
      <p:pic>
        <p:nvPicPr>
          <p:cNvPr descr=" " id="62" name="Google Shape;62;g2c43d77b96f_0_22"/>
          <p:cNvPicPr preferRelativeResize="0"/>
          <p:nvPr/>
        </p:nvPicPr>
        <p:blipFill rotWithShape="1">
          <a:blip r:embed="rId4">
            <a:alphaModFix/>
          </a:blip>
          <a:srcRect b="0" l="0" r="0" t="0"/>
          <a:stretch/>
        </p:blipFill>
        <p:spPr>
          <a:xfrm>
            <a:off x="6134867" y="7505700"/>
            <a:ext cx="1625803" cy="1625600"/>
          </a:xfrm>
          <a:prstGeom prst="rect">
            <a:avLst/>
          </a:prstGeom>
          <a:noFill/>
          <a:ln>
            <a:noFill/>
          </a:ln>
        </p:spPr>
      </p:pic>
      <p:sp>
        <p:nvSpPr>
          <p:cNvPr id="63" name="Google Shape;63;g2c43d77b96f_0_22"/>
          <p:cNvSpPr/>
          <p:nvPr/>
        </p:nvSpPr>
        <p:spPr>
          <a:xfrm>
            <a:off x="6134867" y="7505700"/>
            <a:ext cx="1625700" cy="1625700"/>
          </a:xfrm>
          <a:prstGeom prst="roundRect">
            <a:avLst>
              <a:gd fmla="val 781313" name="adj"/>
            </a:avLst>
          </a:prstGeom>
          <a:noFill/>
          <a:ln cap="flat" cmpd="sng" w="50800">
            <a:solidFill>
              <a:srgbClr val="0070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g2c43d77b96f_0_22"/>
          <p:cNvSpPr/>
          <p:nvPr/>
        </p:nvSpPr>
        <p:spPr>
          <a:xfrm>
            <a:off x="6439705" y="7810500"/>
            <a:ext cx="1016100" cy="1016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7042"/>
              </a:buClr>
              <a:buSzPts val="4800"/>
              <a:buFont typeface="Red Hat Display Black"/>
              <a:buNone/>
            </a:pPr>
            <a:r>
              <a:rPr b="0" i="0" lang="en-US" sz="4800" u="none" cap="none" strike="noStrike">
                <a:solidFill>
                  <a:srgbClr val="007042"/>
                </a:solidFill>
                <a:latin typeface="Red Hat Display Black"/>
                <a:ea typeface="Red Hat Display Black"/>
                <a:cs typeface="Red Hat Display Black"/>
                <a:sym typeface="Red Hat Display Black"/>
              </a:rPr>
              <a:t>03</a:t>
            </a:r>
            <a:endParaRPr b="0" i="0" sz="4800" u="none" cap="none" strike="noStrike">
              <a:solidFill>
                <a:schemeClr val="dk1"/>
              </a:solidFill>
              <a:latin typeface="Calibri"/>
              <a:ea typeface="Calibri"/>
              <a:cs typeface="Calibri"/>
              <a:sym typeface="Calibri"/>
            </a:endParaRPr>
          </a:p>
        </p:txBody>
      </p:sp>
      <p:sp>
        <p:nvSpPr>
          <p:cNvPr id="65" name="Google Shape;65;g2c43d77b96f_0_22"/>
          <p:cNvSpPr/>
          <p:nvPr/>
        </p:nvSpPr>
        <p:spPr>
          <a:xfrm>
            <a:off x="16626378" y="75057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 name="Google Shape;66;g2c43d77b96f_0_22"/>
          <p:cNvPicPr preferRelativeResize="0"/>
          <p:nvPr/>
        </p:nvPicPr>
        <p:blipFill rotWithShape="1">
          <a:blip r:embed="rId4">
            <a:alphaModFix/>
          </a:blip>
          <a:srcRect b="0" l="0" r="0" t="0"/>
          <a:stretch/>
        </p:blipFill>
        <p:spPr>
          <a:xfrm>
            <a:off x="16626378" y="7505700"/>
            <a:ext cx="1625803" cy="1625600"/>
          </a:xfrm>
          <a:prstGeom prst="rect">
            <a:avLst/>
          </a:prstGeom>
          <a:noFill/>
          <a:ln>
            <a:noFill/>
          </a:ln>
        </p:spPr>
      </p:pic>
      <p:sp>
        <p:nvSpPr>
          <p:cNvPr id="67" name="Google Shape;67;g2c43d77b96f_0_22"/>
          <p:cNvSpPr/>
          <p:nvPr/>
        </p:nvSpPr>
        <p:spPr>
          <a:xfrm>
            <a:off x="16626378" y="7505700"/>
            <a:ext cx="1625700" cy="1625700"/>
          </a:xfrm>
          <a:prstGeom prst="roundRect">
            <a:avLst>
              <a:gd fmla="val 781313" name="adj"/>
            </a:avLst>
          </a:prstGeom>
          <a:noFill/>
          <a:ln cap="flat" cmpd="sng" w="50800">
            <a:solidFill>
              <a:srgbClr val="0070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g2c43d77b96f_0_22"/>
          <p:cNvSpPr/>
          <p:nvPr/>
        </p:nvSpPr>
        <p:spPr>
          <a:xfrm>
            <a:off x="16912164" y="7810500"/>
            <a:ext cx="1054200" cy="1016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7042"/>
              </a:buClr>
              <a:buSzPts val="4800"/>
              <a:buFont typeface="Red Hat Display Black"/>
              <a:buNone/>
            </a:pPr>
            <a:r>
              <a:rPr b="0" i="0" lang="en-US" sz="4800" u="none" cap="none" strike="noStrike">
                <a:solidFill>
                  <a:srgbClr val="007042"/>
                </a:solidFill>
                <a:latin typeface="Red Hat Display Black"/>
                <a:ea typeface="Red Hat Display Black"/>
                <a:cs typeface="Red Hat Display Black"/>
                <a:sym typeface="Red Hat Display Black"/>
              </a:rPr>
              <a:t>04</a:t>
            </a:r>
            <a:endParaRPr b="0" i="0" sz="4800" u="none" cap="none" strike="noStrike">
              <a:solidFill>
                <a:schemeClr val="dk1"/>
              </a:solidFill>
              <a:latin typeface="Calibri"/>
              <a:ea typeface="Calibri"/>
              <a:cs typeface="Calibri"/>
              <a:sym typeface="Calibri"/>
            </a:endParaRPr>
          </a:p>
        </p:txBody>
      </p:sp>
      <p:sp>
        <p:nvSpPr>
          <p:cNvPr id="69" name="Google Shape;69;g2c43d77b96f_0_22"/>
          <p:cNvSpPr/>
          <p:nvPr/>
        </p:nvSpPr>
        <p:spPr>
          <a:xfrm>
            <a:off x="18455407" y="7594600"/>
            <a:ext cx="59316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g2c43d77b96f_0_22"/>
          <p:cNvSpPr/>
          <p:nvPr/>
        </p:nvSpPr>
        <p:spPr>
          <a:xfrm>
            <a:off x="18455407" y="7594600"/>
            <a:ext cx="6135000" cy="101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ed Hat Display Black"/>
              <a:buNone/>
            </a:pPr>
            <a:r>
              <a:rPr b="0" i="0" lang="en-US" sz="4800" u="none" cap="none" strike="noStrike">
                <a:solidFill>
                  <a:srgbClr val="0E0E0E"/>
                </a:solidFill>
                <a:latin typeface="Red Hat Display Black"/>
                <a:ea typeface="Red Hat Display Black"/>
                <a:cs typeface="Red Hat Display Black"/>
                <a:sym typeface="Red Hat Display Black"/>
              </a:rPr>
              <a:t>MAGIC</a:t>
            </a:r>
            <a:endParaRPr b="0" i="0" sz="4800" u="none" cap="none" strike="noStrike">
              <a:solidFill>
                <a:schemeClr val="dk1"/>
              </a:solidFill>
              <a:latin typeface="Calibri"/>
              <a:ea typeface="Calibri"/>
              <a:cs typeface="Calibri"/>
              <a:sym typeface="Calibri"/>
            </a:endParaRPr>
          </a:p>
        </p:txBody>
      </p:sp>
      <p:sp>
        <p:nvSpPr>
          <p:cNvPr id="71" name="Google Shape;71;g2c43d77b96f_0_22"/>
          <p:cNvSpPr/>
          <p:nvPr/>
        </p:nvSpPr>
        <p:spPr>
          <a:xfrm>
            <a:off x="18455407" y="850900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ed Hat Display"/>
              <a:buNone/>
            </a:pPr>
            <a:r>
              <a:rPr b="0" i="0" lang="en-US" sz="3200" u="none" cap="none" strike="noStrike">
                <a:solidFill>
                  <a:srgbClr val="0E0E0E"/>
                </a:solidFill>
                <a:latin typeface="Red Hat Display"/>
                <a:ea typeface="Red Hat Display"/>
                <a:cs typeface="Red Hat Display"/>
                <a:sym typeface="Red Hat Display"/>
              </a:rPr>
              <a:t>Spellcasting</a:t>
            </a:r>
            <a:endParaRPr b="0" i="0" sz="3200" u="none" cap="none" strike="noStrike">
              <a:solidFill>
                <a:schemeClr val="dk1"/>
              </a:solidFill>
              <a:latin typeface="Calibri"/>
              <a:ea typeface="Calibri"/>
              <a:cs typeface="Calibri"/>
              <a:sym typeface="Calibri"/>
            </a:endParaRPr>
          </a:p>
        </p:txBody>
      </p:sp>
      <p:sp>
        <p:nvSpPr>
          <p:cNvPr id="72" name="Google Shape;72;g2c43d77b96f_0_22"/>
          <p:cNvSpPr/>
          <p:nvPr/>
        </p:nvSpPr>
        <p:spPr>
          <a:xfrm>
            <a:off x="0" y="10490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g2c43d77b96f_0_22"/>
          <p:cNvSpPr/>
          <p:nvPr/>
        </p:nvSpPr>
        <p:spPr>
          <a:xfrm>
            <a:off x="0" y="10579100"/>
            <a:ext cx="59316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g2c43d77b96f_0_22"/>
          <p:cNvSpPr/>
          <p:nvPr/>
        </p:nvSpPr>
        <p:spPr>
          <a:xfrm>
            <a:off x="-203225" y="10579100"/>
            <a:ext cx="6135000" cy="10161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Red Hat Display Black"/>
              <a:buNone/>
            </a:pPr>
            <a:r>
              <a:rPr b="0" i="0" lang="en-US" sz="4800" u="none" cap="none" strike="noStrike">
                <a:solidFill>
                  <a:srgbClr val="0E0E0E"/>
                </a:solidFill>
                <a:latin typeface="Red Hat Display Black"/>
                <a:ea typeface="Red Hat Display Black"/>
                <a:cs typeface="Red Hat Display Black"/>
                <a:sym typeface="Red Hat Display Black"/>
              </a:rPr>
              <a:t>ADVENTURE</a:t>
            </a:r>
            <a:endParaRPr b="0" i="0" sz="4800" u="none" cap="none" strike="noStrike">
              <a:solidFill>
                <a:schemeClr val="dk1"/>
              </a:solidFill>
              <a:latin typeface="Calibri"/>
              <a:ea typeface="Calibri"/>
              <a:cs typeface="Calibri"/>
              <a:sym typeface="Calibri"/>
            </a:endParaRPr>
          </a:p>
        </p:txBody>
      </p:sp>
      <p:sp>
        <p:nvSpPr>
          <p:cNvPr id="75" name="Google Shape;75;g2c43d77b96f_0_22"/>
          <p:cNvSpPr/>
          <p:nvPr/>
        </p:nvSpPr>
        <p:spPr>
          <a:xfrm>
            <a:off x="-135484" y="1149350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Red Hat Display"/>
              <a:buNone/>
            </a:pPr>
            <a:r>
              <a:rPr b="0" i="0" lang="en-US" sz="3200" u="none" cap="none" strike="noStrike">
                <a:solidFill>
                  <a:srgbClr val="0E0E0E"/>
                </a:solidFill>
                <a:latin typeface="Red Hat Display"/>
                <a:ea typeface="Red Hat Display"/>
                <a:cs typeface="Red Hat Display"/>
                <a:sym typeface="Red Hat Display"/>
              </a:rPr>
              <a:t>Happily Ever After</a:t>
            </a:r>
            <a:endParaRPr b="0" i="0" sz="3200" u="none" cap="none" strike="noStrike">
              <a:solidFill>
                <a:schemeClr val="dk1"/>
              </a:solidFill>
              <a:latin typeface="Calibri"/>
              <a:ea typeface="Calibri"/>
              <a:cs typeface="Calibri"/>
              <a:sym typeface="Calibri"/>
            </a:endParaRPr>
          </a:p>
        </p:txBody>
      </p:sp>
      <p:pic>
        <p:nvPicPr>
          <p:cNvPr descr=" " id="76" name="Google Shape;76;g2c43d77b96f_0_22"/>
          <p:cNvPicPr preferRelativeResize="0"/>
          <p:nvPr/>
        </p:nvPicPr>
        <p:blipFill rotWithShape="1">
          <a:blip r:embed="rId4">
            <a:alphaModFix/>
          </a:blip>
          <a:srcRect b="0" l="0" r="0" t="0"/>
          <a:stretch/>
        </p:blipFill>
        <p:spPr>
          <a:xfrm>
            <a:off x="6134867" y="10490200"/>
            <a:ext cx="1625803" cy="1625600"/>
          </a:xfrm>
          <a:prstGeom prst="rect">
            <a:avLst/>
          </a:prstGeom>
          <a:noFill/>
          <a:ln>
            <a:noFill/>
          </a:ln>
        </p:spPr>
      </p:pic>
      <p:sp>
        <p:nvSpPr>
          <p:cNvPr id="77" name="Google Shape;77;g2c43d77b96f_0_22"/>
          <p:cNvSpPr/>
          <p:nvPr/>
        </p:nvSpPr>
        <p:spPr>
          <a:xfrm>
            <a:off x="6134867" y="10490200"/>
            <a:ext cx="1625700" cy="1625700"/>
          </a:xfrm>
          <a:prstGeom prst="roundRect">
            <a:avLst>
              <a:gd fmla="val 781313" name="adj"/>
            </a:avLst>
          </a:prstGeom>
          <a:noFill/>
          <a:ln cap="flat" cmpd="sng" w="50800">
            <a:solidFill>
              <a:srgbClr val="0070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g2c43d77b96f_0_22"/>
          <p:cNvSpPr/>
          <p:nvPr/>
        </p:nvSpPr>
        <p:spPr>
          <a:xfrm>
            <a:off x="6446056" y="10795000"/>
            <a:ext cx="1003500" cy="1016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7042"/>
              </a:buClr>
              <a:buSzPts val="4800"/>
              <a:buFont typeface="Red Hat Display Black"/>
              <a:buNone/>
            </a:pPr>
            <a:r>
              <a:rPr b="0" i="0" lang="en-US" sz="4800" u="none" cap="none" strike="noStrike">
                <a:solidFill>
                  <a:srgbClr val="007042"/>
                </a:solidFill>
                <a:latin typeface="Red Hat Display Black"/>
                <a:ea typeface="Red Hat Display Black"/>
                <a:cs typeface="Red Hat Display Black"/>
                <a:sym typeface="Red Hat Display Black"/>
              </a:rPr>
              <a:t>05</a:t>
            </a:r>
            <a:endParaRPr b="0" i="0" sz="4800" u="none" cap="none" strike="noStrike">
              <a:solidFill>
                <a:schemeClr val="dk1"/>
              </a:solidFill>
              <a:latin typeface="Calibri"/>
              <a:ea typeface="Calibri"/>
              <a:cs typeface="Calibri"/>
              <a:sym typeface="Calibri"/>
            </a:endParaRPr>
          </a:p>
        </p:txBody>
      </p:sp>
      <p:sp>
        <p:nvSpPr>
          <p:cNvPr id="79" name="Google Shape;79;g2c43d77b96f_0_22"/>
          <p:cNvSpPr/>
          <p:nvPr/>
        </p:nvSpPr>
        <p:spPr>
          <a:xfrm>
            <a:off x="16626378" y="10490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0" name="Google Shape;80;g2c43d77b96f_0_22"/>
          <p:cNvPicPr preferRelativeResize="0"/>
          <p:nvPr/>
        </p:nvPicPr>
        <p:blipFill rotWithShape="1">
          <a:blip r:embed="rId4">
            <a:alphaModFix/>
          </a:blip>
          <a:srcRect b="0" l="0" r="0" t="0"/>
          <a:stretch/>
        </p:blipFill>
        <p:spPr>
          <a:xfrm>
            <a:off x="16626378" y="10490200"/>
            <a:ext cx="1625803" cy="1625600"/>
          </a:xfrm>
          <a:prstGeom prst="rect">
            <a:avLst/>
          </a:prstGeom>
          <a:noFill/>
          <a:ln>
            <a:noFill/>
          </a:ln>
        </p:spPr>
      </p:pic>
      <p:sp>
        <p:nvSpPr>
          <p:cNvPr id="81" name="Google Shape;81;g2c43d77b96f_0_22"/>
          <p:cNvSpPr/>
          <p:nvPr/>
        </p:nvSpPr>
        <p:spPr>
          <a:xfrm>
            <a:off x="16626378" y="10490200"/>
            <a:ext cx="1625700" cy="1625700"/>
          </a:xfrm>
          <a:prstGeom prst="roundRect">
            <a:avLst>
              <a:gd fmla="val 781313" name="adj"/>
            </a:avLst>
          </a:prstGeom>
          <a:noFill/>
          <a:ln cap="flat" cmpd="sng" w="50800">
            <a:solidFill>
              <a:srgbClr val="0070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g2c43d77b96f_0_22"/>
          <p:cNvSpPr/>
          <p:nvPr/>
        </p:nvSpPr>
        <p:spPr>
          <a:xfrm>
            <a:off x="16924865" y="10795000"/>
            <a:ext cx="1028700" cy="1016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7042"/>
              </a:buClr>
              <a:buSzPts val="4800"/>
              <a:buFont typeface="Red Hat Display Black"/>
              <a:buNone/>
            </a:pPr>
            <a:r>
              <a:rPr b="0" i="0" lang="en-US" sz="4800" u="none" cap="none" strike="noStrike">
                <a:solidFill>
                  <a:srgbClr val="007042"/>
                </a:solidFill>
                <a:latin typeface="Red Hat Display Black"/>
                <a:ea typeface="Red Hat Display Black"/>
                <a:cs typeface="Red Hat Display Black"/>
                <a:sym typeface="Red Hat Display Black"/>
              </a:rPr>
              <a:t>06</a:t>
            </a:r>
            <a:endParaRPr b="0" i="0" sz="4800" u="none" cap="none" strike="noStrike">
              <a:solidFill>
                <a:schemeClr val="dk1"/>
              </a:solidFill>
              <a:latin typeface="Calibri"/>
              <a:ea typeface="Calibri"/>
              <a:cs typeface="Calibri"/>
              <a:sym typeface="Calibri"/>
            </a:endParaRPr>
          </a:p>
        </p:txBody>
      </p:sp>
      <p:sp>
        <p:nvSpPr>
          <p:cNvPr id="83" name="Google Shape;83;g2c43d77b96f_0_22"/>
          <p:cNvSpPr/>
          <p:nvPr/>
        </p:nvSpPr>
        <p:spPr>
          <a:xfrm>
            <a:off x="18455407" y="10579100"/>
            <a:ext cx="59316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g2c43d77b96f_0_22"/>
          <p:cNvSpPr/>
          <p:nvPr/>
        </p:nvSpPr>
        <p:spPr>
          <a:xfrm>
            <a:off x="18455407" y="10579100"/>
            <a:ext cx="6135000" cy="101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ed Hat Display Black"/>
              <a:buNone/>
            </a:pPr>
            <a:r>
              <a:rPr b="0" i="0" lang="en-US" sz="4800" u="none" cap="none" strike="noStrike">
                <a:solidFill>
                  <a:srgbClr val="0E0E0E"/>
                </a:solidFill>
                <a:latin typeface="Red Hat Display Black"/>
                <a:ea typeface="Red Hat Display Black"/>
                <a:cs typeface="Red Hat Display Black"/>
                <a:sym typeface="Red Hat Display Black"/>
              </a:rPr>
              <a:t>CONCLUSION</a:t>
            </a:r>
            <a:endParaRPr b="0" i="0" sz="4800" u="none" cap="none" strike="noStrike">
              <a:solidFill>
                <a:schemeClr val="dk1"/>
              </a:solidFill>
              <a:latin typeface="Calibri"/>
              <a:ea typeface="Calibri"/>
              <a:cs typeface="Calibri"/>
              <a:sym typeface="Calibri"/>
            </a:endParaRPr>
          </a:p>
        </p:txBody>
      </p:sp>
      <p:sp>
        <p:nvSpPr>
          <p:cNvPr id="85" name="Google Shape;85;g2c43d77b96f_0_22"/>
          <p:cNvSpPr/>
          <p:nvPr/>
        </p:nvSpPr>
        <p:spPr>
          <a:xfrm>
            <a:off x="18455407" y="1149350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ed Hat Display"/>
              <a:buNone/>
            </a:pPr>
            <a:r>
              <a:rPr b="0" i="0" lang="en-US" sz="3200" u="none" cap="none" strike="noStrike">
                <a:solidFill>
                  <a:srgbClr val="0E0E0E"/>
                </a:solidFill>
                <a:latin typeface="Red Hat Display"/>
                <a:ea typeface="Red Hat Display"/>
                <a:cs typeface="Red Hat Display"/>
                <a:sym typeface="Red Hat Display"/>
              </a:rPr>
              <a:t>Embrace the Fantasy</a:t>
            </a:r>
            <a:endParaRPr b="0" i="0" sz="3200" u="none" cap="none" strike="noStrike">
              <a:solidFill>
                <a:schemeClr val="dk1"/>
              </a:solidFill>
              <a:latin typeface="Calibri"/>
              <a:ea typeface="Calibri"/>
              <a:cs typeface="Calibri"/>
              <a:sym typeface="Calibri"/>
            </a:endParaRPr>
          </a:p>
        </p:txBody>
      </p:sp>
      <p:pic>
        <p:nvPicPr>
          <p:cNvPr descr=" " id="86" name="Google Shape;86;g2c43d77b96f_0_22"/>
          <p:cNvPicPr preferRelativeResize="0"/>
          <p:nvPr/>
        </p:nvPicPr>
        <p:blipFill rotWithShape="1">
          <a:blip r:embed="rId5">
            <a:alphaModFix/>
          </a:blip>
          <a:srcRect b="0" l="0" r="0" t="0"/>
          <a:stretch/>
        </p:blipFill>
        <p:spPr>
          <a:xfrm>
            <a:off x="9335667" y="3327400"/>
            <a:ext cx="5728416" cy="99822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2F2"/>
        </a:solidFill>
      </p:bgPr>
    </p:bg>
    <p:spTree>
      <p:nvGrpSpPr>
        <p:cNvPr id="91" name="Shape 91"/>
        <p:cNvGrpSpPr/>
        <p:nvPr/>
      </p:nvGrpSpPr>
      <p:grpSpPr>
        <a:xfrm>
          <a:off x="0" y="0"/>
          <a:ext cx="0" cy="0"/>
          <a:chOff x="0" y="0"/>
          <a:chExt cx="0" cy="0"/>
        </a:xfrm>
      </p:grpSpPr>
      <p:sp>
        <p:nvSpPr>
          <p:cNvPr id="92" name="Google Shape;92;g2c43d77b96f_0_7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3" name="Google Shape;93;g2c43d77b96f_0_73"/>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sp>
        <p:nvSpPr>
          <p:cNvPr id="94" name="Google Shape;94;g2c43d77b96f_0_73"/>
          <p:cNvSpPr/>
          <p:nvPr/>
        </p:nvSpPr>
        <p:spPr>
          <a:xfrm>
            <a:off x="2959470" y="2743200"/>
            <a:ext cx="19581600" cy="168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7042"/>
              </a:buClr>
              <a:buSzPts val="8000"/>
              <a:buFont typeface="Red Hat Display Black"/>
              <a:buNone/>
            </a:pPr>
            <a:r>
              <a:rPr b="0" i="0" lang="en-US" sz="8000" u="none" cap="none" strike="noStrike">
                <a:solidFill>
                  <a:srgbClr val="007042"/>
                </a:solidFill>
                <a:latin typeface="Red Hat Display Black"/>
                <a:ea typeface="Red Hat Display Black"/>
                <a:cs typeface="Red Hat Display Black"/>
                <a:sym typeface="Red Hat Display Black"/>
              </a:rPr>
              <a:t>THE REALM OF THE EXTRAORDINARY</a:t>
            </a:r>
            <a:endParaRPr b="0" i="0" sz="8000" u="none" cap="none" strike="noStrike">
              <a:solidFill>
                <a:schemeClr val="dk1"/>
              </a:solidFill>
              <a:latin typeface="Calibri"/>
              <a:ea typeface="Calibri"/>
              <a:cs typeface="Calibri"/>
              <a:sym typeface="Calibri"/>
            </a:endParaRPr>
          </a:p>
        </p:txBody>
      </p:sp>
      <p:sp>
        <p:nvSpPr>
          <p:cNvPr id="95" name="Google Shape;95;g2c43d77b96f_0_73"/>
          <p:cNvSpPr/>
          <p:nvPr/>
        </p:nvSpPr>
        <p:spPr>
          <a:xfrm>
            <a:off x="2959470" y="4737100"/>
            <a:ext cx="8861400" cy="4936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ed Hat Display"/>
              <a:buNone/>
            </a:pPr>
            <a:r>
              <a:rPr b="0" i="0" lang="en-US" sz="3200" u="none" cap="none" strike="noStrike">
                <a:solidFill>
                  <a:srgbClr val="0E0E0E"/>
                </a:solidFill>
                <a:latin typeface="Red Hat Display"/>
                <a:ea typeface="Red Hat Display"/>
                <a:cs typeface="Red Hat Display"/>
                <a:sym typeface="Red Hat Display"/>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96" name="Google Shape;96;g2c43d77b96f_0_73"/>
          <p:cNvSpPr/>
          <p:nvPr/>
        </p:nvSpPr>
        <p:spPr>
          <a:xfrm>
            <a:off x="12701588" y="4737100"/>
            <a:ext cx="8861400" cy="4936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ed Hat Display"/>
              <a:buNone/>
            </a:pPr>
            <a:r>
              <a:rPr b="0" i="0" lang="en-US" sz="3200" u="none" cap="none" strike="noStrike">
                <a:solidFill>
                  <a:srgbClr val="0E0E0E"/>
                </a:solidFill>
                <a:latin typeface="Red Hat Display"/>
                <a:ea typeface="Red Hat Display"/>
                <a:cs typeface="Red Hat Display"/>
                <a:sym typeface="Red Hat Display"/>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2F2"/>
        </a:solidFill>
      </p:bgPr>
    </p:bg>
    <p:spTree>
      <p:nvGrpSpPr>
        <p:cNvPr id="101" name="Shape 101"/>
        <p:cNvGrpSpPr/>
        <p:nvPr/>
      </p:nvGrpSpPr>
      <p:grpSpPr>
        <a:xfrm>
          <a:off x="0" y="0"/>
          <a:ext cx="0" cy="0"/>
          <a:chOff x="0" y="0"/>
          <a:chExt cx="0" cy="0"/>
        </a:xfrm>
      </p:grpSpPr>
      <p:sp>
        <p:nvSpPr>
          <p:cNvPr id="102" name="Google Shape;102;g2c43d77b96f_0_8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3" name="Google Shape;103;g2c43d77b96f_0_82"/>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pic>
        <p:nvPicPr>
          <p:cNvPr descr=" " id="104" name="Google Shape;104;g2c43d77b96f_0_82"/>
          <p:cNvPicPr preferRelativeResize="0"/>
          <p:nvPr/>
        </p:nvPicPr>
        <p:blipFill rotWithShape="1">
          <a:blip r:embed="rId4">
            <a:alphaModFix/>
          </a:blip>
          <a:srcRect b="0" l="0" r="0" t="0"/>
          <a:stretch/>
        </p:blipFill>
        <p:spPr>
          <a:xfrm>
            <a:off x="0" y="0"/>
            <a:ext cx="24387048" cy="8305800"/>
          </a:xfrm>
          <a:prstGeom prst="rect">
            <a:avLst/>
          </a:prstGeom>
          <a:noFill/>
          <a:ln>
            <a:noFill/>
          </a:ln>
        </p:spPr>
      </p:pic>
      <p:sp>
        <p:nvSpPr>
          <p:cNvPr id="105" name="Google Shape;105;g2c43d77b96f_0_82"/>
          <p:cNvSpPr/>
          <p:nvPr/>
        </p:nvSpPr>
        <p:spPr>
          <a:xfrm>
            <a:off x="1816327" y="9499600"/>
            <a:ext cx="9907200" cy="261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6" name="Google Shape;106;g2c43d77b96f_0_82"/>
          <p:cNvPicPr preferRelativeResize="0"/>
          <p:nvPr/>
        </p:nvPicPr>
        <p:blipFill rotWithShape="1">
          <a:blip r:embed="rId5">
            <a:alphaModFix/>
          </a:blip>
          <a:srcRect b="0" l="0" r="0" t="0"/>
          <a:stretch/>
        </p:blipFill>
        <p:spPr>
          <a:xfrm>
            <a:off x="1816327" y="9994900"/>
            <a:ext cx="1625679" cy="1625600"/>
          </a:xfrm>
          <a:prstGeom prst="rect">
            <a:avLst/>
          </a:prstGeom>
          <a:noFill/>
          <a:ln>
            <a:noFill/>
          </a:ln>
        </p:spPr>
      </p:pic>
      <p:sp>
        <p:nvSpPr>
          <p:cNvPr id="107" name="Google Shape;107;g2c43d77b96f_0_82"/>
          <p:cNvSpPr/>
          <p:nvPr/>
        </p:nvSpPr>
        <p:spPr>
          <a:xfrm>
            <a:off x="3848457" y="9499600"/>
            <a:ext cx="7875000" cy="261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g2c43d77b96f_0_82"/>
          <p:cNvSpPr/>
          <p:nvPr/>
        </p:nvSpPr>
        <p:spPr>
          <a:xfrm>
            <a:off x="3848457" y="9499600"/>
            <a:ext cx="8078400" cy="101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ed Hat Display Black"/>
              <a:buNone/>
            </a:pPr>
            <a:r>
              <a:rPr b="0" i="0" lang="en-US" sz="4800" u="none" cap="none" strike="noStrike">
                <a:solidFill>
                  <a:srgbClr val="0E0E0E"/>
                </a:solidFill>
                <a:latin typeface="Red Hat Display Black"/>
                <a:ea typeface="Red Hat Display Black"/>
                <a:cs typeface="Red Hat Display Black"/>
                <a:sym typeface="Red Hat Display Black"/>
              </a:rPr>
              <a:t>UNICORN SIGHTINGS</a:t>
            </a:r>
            <a:endParaRPr b="0" i="0" sz="4800" u="none" cap="none" strike="noStrike">
              <a:solidFill>
                <a:schemeClr val="dk1"/>
              </a:solidFill>
              <a:latin typeface="Calibri"/>
              <a:ea typeface="Calibri"/>
              <a:cs typeface="Calibri"/>
              <a:sym typeface="Calibri"/>
            </a:endParaRPr>
          </a:p>
        </p:txBody>
      </p:sp>
      <p:sp>
        <p:nvSpPr>
          <p:cNvPr id="109" name="Google Shape;109;g2c43d77b96f_0_82"/>
          <p:cNvSpPr/>
          <p:nvPr/>
        </p:nvSpPr>
        <p:spPr>
          <a:xfrm>
            <a:off x="3848457" y="10515600"/>
            <a:ext cx="80106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ed Hat Display"/>
              <a:buNone/>
            </a:pPr>
            <a:r>
              <a:rPr b="0" i="0" lang="en-US" sz="3200" u="none" cap="none" strike="noStrike">
                <a:solidFill>
                  <a:srgbClr val="0E0E0E"/>
                </a:solidFill>
                <a:latin typeface="Red Hat Display"/>
                <a:ea typeface="Red Hat Display"/>
                <a:cs typeface="Red Hat Display"/>
                <a:sym typeface="Red Hat Display"/>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10" name="Google Shape;110;g2c43d77b96f_0_82"/>
          <p:cNvSpPr/>
          <p:nvPr/>
        </p:nvSpPr>
        <p:spPr>
          <a:xfrm>
            <a:off x="12676184" y="9499600"/>
            <a:ext cx="9907200" cy="261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1" name="Google Shape;111;g2c43d77b96f_0_82"/>
          <p:cNvPicPr preferRelativeResize="0"/>
          <p:nvPr/>
        </p:nvPicPr>
        <p:blipFill rotWithShape="1">
          <a:blip r:embed="rId6">
            <a:alphaModFix/>
          </a:blip>
          <a:srcRect b="0" l="0" r="0" t="0"/>
          <a:stretch/>
        </p:blipFill>
        <p:spPr>
          <a:xfrm>
            <a:off x="12676184" y="9994900"/>
            <a:ext cx="1785547" cy="1625600"/>
          </a:xfrm>
          <a:prstGeom prst="rect">
            <a:avLst/>
          </a:prstGeom>
          <a:noFill/>
          <a:ln>
            <a:noFill/>
          </a:ln>
        </p:spPr>
      </p:pic>
      <p:sp>
        <p:nvSpPr>
          <p:cNvPr id="112" name="Google Shape;112;g2c43d77b96f_0_82"/>
          <p:cNvSpPr/>
          <p:nvPr/>
        </p:nvSpPr>
        <p:spPr>
          <a:xfrm>
            <a:off x="14868182" y="9499600"/>
            <a:ext cx="7715100" cy="261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g2c43d77b96f_0_82"/>
          <p:cNvSpPr/>
          <p:nvPr/>
        </p:nvSpPr>
        <p:spPr>
          <a:xfrm>
            <a:off x="14868182" y="9499600"/>
            <a:ext cx="7918500" cy="101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ed Hat Display Black"/>
              <a:buNone/>
            </a:pPr>
            <a:r>
              <a:rPr b="0" i="0" lang="en-US" sz="4800" u="none" cap="none" strike="noStrike">
                <a:solidFill>
                  <a:srgbClr val="0E0E0E"/>
                </a:solidFill>
                <a:latin typeface="Red Hat Display Black"/>
                <a:ea typeface="Red Hat Display Black"/>
                <a:cs typeface="Red Hat Display Black"/>
                <a:sym typeface="Red Hat Display Black"/>
              </a:rPr>
              <a:t>DRAGON TAMING</a:t>
            </a:r>
            <a:endParaRPr b="0" i="0" sz="4800" u="none" cap="none" strike="noStrike">
              <a:solidFill>
                <a:schemeClr val="dk1"/>
              </a:solidFill>
              <a:latin typeface="Calibri"/>
              <a:ea typeface="Calibri"/>
              <a:cs typeface="Calibri"/>
              <a:sym typeface="Calibri"/>
            </a:endParaRPr>
          </a:p>
        </p:txBody>
      </p:sp>
      <p:sp>
        <p:nvSpPr>
          <p:cNvPr id="114" name="Google Shape;114;g2c43d77b96f_0_82"/>
          <p:cNvSpPr/>
          <p:nvPr/>
        </p:nvSpPr>
        <p:spPr>
          <a:xfrm>
            <a:off x="14868182" y="10515600"/>
            <a:ext cx="78507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ed Hat Display"/>
              <a:buNone/>
            </a:pPr>
            <a:r>
              <a:rPr b="0" i="0" lang="en-US" sz="3200" u="none" cap="none" strike="noStrike">
                <a:solidFill>
                  <a:srgbClr val="0E0E0E"/>
                </a:solidFill>
                <a:latin typeface="Red Hat Display"/>
                <a:ea typeface="Red Hat Display"/>
                <a:cs typeface="Red Hat Display"/>
                <a:sym typeface="Red Hat Display"/>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2F2"/>
        </a:solidFill>
      </p:bgPr>
    </p:bg>
    <p:spTree>
      <p:nvGrpSpPr>
        <p:cNvPr id="119" name="Shape 119"/>
        <p:cNvGrpSpPr/>
        <p:nvPr/>
      </p:nvGrpSpPr>
      <p:grpSpPr>
        <a:xfrm>
          <a:off x="0" y="0"/>
          <a:ext cx="0" cy="0"/>
          <a:chOff x="0" y="0"/>
          <a:chExt cx="0" cy="0"/>
        </a:xfrm>
      </p:grpSpPr>
      <p:sp>
        <p:nvSpPr>
          <p:cNvPr id="120" name="Google Shape;120;g2c43d77b96f_0_9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1" name="Google Shape;121;g2c43d77b96f_0_99"/>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sp>
        <p:nvSpPr>
          <p:cNvPr id="122" name="Google Shape;122;g2c43d77b96f_0_99"/>
          <p:cNvSpPr/>
          <p:nvPr/>
        </p:nvSpPr>
        <p:spPr>
          <a:xfrm>
            <a:off x="914514" y="1498600"/>
            <a:ext cx="70239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g2c43d77b96f_0_99"/>
          <p:cNvSpPr/>
          <p:nvPr/>
        </p:nvSpPr>
        <p:spPr>
          <a:xfrm>
            <a:off x="914514" y="1498600"/>
            <a:ext cx="6452400" cy="81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g2c43d77b96f_0_99"/>
          <p:cNvSpPr/>
          <p:nvPr/>
        </p:nvSpPr>
        <p:spPr>
          <a:xfrm>
            <a:off x="914514" y="1498600"/>
            <a:ext cx="6655500" cy="101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ed Hat Display Black"/>
              <a:buNone/>
            </a:pPr>
            <a:r>
              <a:rPr b="0" i="0" lang="en-US" sz="4800" u="none" cap="none" strike="noStrike">
                <a:solidFill>
                  <a:srgbClr val="0E0E0E"/>
                </a:solidFill>
                <a:latin typeface="Red Hat Display Black"/>
                <a:ea typeface="Red Hat Display Black"/>
                <a:cs typeface="Red Hat Display Black"/>
                <a:sym typeface="Red Hat Display Black"/>
              </a:rPr>
              <a:t>UNICORN SIGHTINGS</a:t>
            </a:r>
            <a:endParaRPr b="0" i="0" sz="4800" u="none" cap="none" strike="noStrike">
              <a:solidFill>
                <a:schemeClr val="dk1"/>
              </a:solidFill>
              <a:latin typeface="Calibri"/>
              <a:ea typeface="Calibri"/>
              <a:cs typeface="Calibri"/>
              <a:sym typeface="Calibri"/>
            </a:endParaRPr>
          </a:p>
        </p:txBody>
      </p:sp>
      <p:sp>
        <p:nvSpPr>
          <p:cNvPr id="125" name="Google Shape;125;g2c43d77b96f_0_99"/>
          <p:cNvSpPr/>
          <p:nvPr/>
        </p:nvSpPr>
        <p:spPr>
          <a:xfrm>
            <a:off x="914514" y="2921000"/>
            <a:ext cx="7023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g2c43d77b96f_0_99"/>
          <p:cNvSpPr/>
          <p:nvPr/>
        </p:nvSpPr>
        <p:spPr>
          <a:xfrm>
            <a:off x="914514" y="2921000"/>
            <a:ext cx="715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ed Hat Display"/>
              <a:buNone/>
            </a:pPr>
            <a:r>
              <a:rPr b="0" i="0" lang="en-US" sz="3200" u="none" cap="none" strike="noStrike">
                <a:solidFill>
                  <a:srgbClr val="0E0E0E"/>
                </a:solidFill>
                <a:latin typeface="Red Hat Display"/>
                <a:ea typeface="Red Hat Display"/>
                <a:cs typeface="Red Hat Display"/>
                <a:sym typeface="Red Hat Display"/>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27" name="Google Shape;127;g2c43d77b96f_0_99"/>
          <p:cNvPicPr preferRelativeResize="0"/>
          <p:nvPr/>
        </p:nvPicPr>
        <p:blipFill rotWithShape="1">
          <a:blip r:embed="rId4">
            <a:alphaModFix/>
          </a:blip>
          <a:srcRect b="0" l="0" r="0" t="0"/>
          <a:stretch/>
        </p:blipFill>
        <p:spPr>
          <a:xfrm>
            <a:off x="914514" y="5130800"/>
            <a:ext cx="7023978" cy="5130800"/>
          </a:xfrm>
          <a:prstGeom prst="rect">
            <a:avLst/>
          </a:prstGeom>
          <a:noFill/>
          <a:ln>
            <a:noFill/>
          </a:ln>
        </p:spPr>
      </p:pic>
      <p:sp>
        <p:nvSpPr>
          <p:cNvPr id="128" name="Google Shape;128;g2c43d77b96f_0_99"/>
          <p:cNvSpPr/>
          <p:nvPr/>
        </p:nvSpPr>
        <p:spPr>
          <a:xfrm>
            <a:off x="15826178" y="1498600"/>
            <a:ext cx="70239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g2c43d77b96f_0_99"/>
          <p:cNvSpPr/>
          <p:nvPr/>
        </p:nvSpPr>
        <p:spPr>
          <a:xfrm>
            <a:off x="15826178" y="1498600"/>
            <a:ext cx="6452400" cy="81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g2c43d77b96f_0_99"/>
          <p:cNvSpPr/>
          <p:nvPr/>
        </p:nvSpPr>
        <p:spPr>
          <a:xfrm>
            <a:off x="15826178" y="1498600"/>
            <a:ext cx="6655500" cy="101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ed Hat Display Black"/>
              <a:buNone/>
            </a:pPr>
            <a:r>
              <a:rPr b="0" i="0" lang="en-US" sz="4800" u="none" cap="none" strike="noStrike">
                <a:solidFill>
                  <a:srgbClr val="0E0E0E"/>
                </a:solidFill>
                <a:latin typeface="Red Hat Display Black"/>
                <a:ea typeface="Red Hat Display Black"/>
                <a:cs typeface="Red Hat Display Black"/>
                <a:sym typeface="Red Hat Display Black"/>
              </a:rPr>
              <a:t>UNICORN SIGHTINGS</a:t>
            </a:r>
            <a:endParaRPr b="0" i="0" sz="4800" u="none" cap="none" strike="noStrike">
              <a:solidFill>
                <a:schemeClr val="dk1"/>
              </a:solidFill>
              <a:latin typeface="Calibri"/>
              <a:ea typeface="Calibri"/>
              <a:cs typeface="Calibri"/>
              <a:sym typeface="Calibri"/>
            </a:endParaRPr>
          </a:p>
        </p:txBody>
      </p:sp>
      <p:sp>
        <p:nvSpPr>
          <p:cNvPr id="131" name="Google Shape;131;g2c43d77b96f_0_99"/>
          <p:cNvSpPr/>
          <p:nvPr/>
        </p:nvSpPr>
        <p:spPr>
          <a:xfrm>
            <a:off x="15826178" y="2921000"/>
            <a:ext cx="7023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g2c43d77b96f_0_99"/>
          <p:cNvSpPr/>
          <p:nvPr/>
        </p:nvSpPr>
        <p:spPr>
          <a:xfrm>
            <a:off x="15826178" y="2921000"/>
            <a:ext cx="715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ed Hat Display"/>
              <a:buNone/>
            </a:pPr>
            <a:r>
              <a:rPr b="0" i="0" lang="en-US" sz="3200" u="none" cap="none" strike="noStrike">
                <a:solidFill>
                  <a:srgbClr val="0E0E0E"/>
                </a:solidFill>
                <a:latin typeface="Red Hat Display"/>
                <a:ea typeface="Red Hat Display"/>
                <a:cs typeface="Red Hat Display"/>
                <a:sym typeface="Red Hat Display"/>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33" name="Google Shape;133;g2c43d77b96f_0_99"/>
          <p:cNvPicPr preferRelativeResize="0"/>
          <p:nvPr/>
        </p:nvPicPr>
        <p:blipFill rotWithShape="1">
          <a:blip r:embed="rId5">
            <a:alphaModFix/>
          </a:blip>
          <a:srcRect b="0" l="0" r="0" t="0"/>
          <a:stretch/>
        </p:blipFill>
        <p:spPr>
          <a:xfrm>
            <a:off x="15826178" y="5130800"/>
            <a:ext cx="7023978" cy="5130800"/>
          </a:xfrm>
          <a:prstGeom prst="rect">
            <a:avLst/>
          </a:prstGeom>
          <a:noFill/>
          <a:ln>
            <a:noFill/>
          </a:ln>
        </p:spPr>
      </p:pic>
      <p:sp>
        <p:nvSpPr>
          <p:cNvPr id="134" name="Google Shape;134;g2c43d77b96f_0_99"/>
          <p:cNvSpPr/>
          <p:nvPr/>
        </p:nvSpPr>
        <p:spPr>
          <a:xfrm>
            <a:off x="8370346" y="1498600"/>
            <a:ext cx="70239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g2c43d77b96f_0_99"/>
          <p:cNvSpPr/>
          <p:nvPr/>
        </p:nvSpPr>
        <p:spPr>
          <a:xfrm>
            <a:off x="8370346" y="1498600"/>
            <a:ext cx="5347500" cy="81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g2c43d77b96f_0_99"/>
          <p:cNvSpPr/>
          <p:nvPr/>
        </p:nvSpPr>
        <p:spPr>
          <a:xfrm>
            <a:off x="8370346" y="1498600"/>
            <a:ext cx="5550600" cy="101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ed Hat Display Black"/>
              <a:buNone/>
            </a:pPr>
            <a:r>
              <a:rPr b="0" i="0" lang="en-US" sz="4800" u="none" cap="none" strike="noStrike">
                <a:solidFill>
                  <a:srgbClr val="0E0E0E"/>
                </a:solidFill>
                <a:latin typeface="Red Hat Display Black"/>
                <a:ea typeface="Red Hat Display Black"/>
                <a:cs typeface="Red Hat Display Black"/>
                <a:sym typeface="Red Hat Display Black"/>
              </a:rPr>
              <a:t>DRAGON TAMING</a:t>
            </a:r>
            <a:endParaRPr b="0" i="0" sz="4800" u="none" cap="none" strike="noStrike">
              <a:solidFill>
                <a:schemeClr val="dk1"/>
              </a:solidFill>
              <a:latin typeface="Calibri"/>
              <a:ea typeface="Calibri"/>
              <a:cs typeface="Calibri"/>
              <a:sym typeface="Calibri"/>
            </a:endParaRPr>
          </a:p>
        </p:txBody>
      </p:sp>
      <p:sp>
        <p:nvSpPr>
          <p:cNvPr id="137" name="Google Shape;137;g2c43d77b96f_0_99"/>
          <p:cNvSpPr/>
          <p:nvPr/>
        </p:nvSpPr>
        <p:spPr>
          <a:xfrm>
            <a:off x="8370346" y="2921000"/>
            <a:ext cx="7023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g2c43d77b96f_0_99"/>
          <p:cNvSpPr/>
          <p:nvPr/>
        </p:nvSpPr>
        <p:spPr>
          <a:xfrm>
            <a:off x="8370346" y="2921000"/>
            <a:ext cx="715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ed Hat Display"/>
              <a:buNone/>
            </a:pPr>
            <a:r>
              <a:rPr b="0" i="0" lang="en-US" sz="3200" u="none" cap="none" strike="noStrike">
                <a:solidFill>
                  <a:srgbClr val="0E0E0E"/>
                </a:solidFill>
                <a:latin typeface="Red Hat Display"/>
                <a:ea typeface="Red Hat Display"/>
                <a:cs typeface="Red Hat Display"/>
                <a:sym typeface="Red Hat Display"/>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39" name="Google Shape;139;g2c43d77b96f_0_99"/>
          <p:cNvPicPr preferRelativeResize="0"/>
          <p:nvPr/>
        </p:nvPicPr>
        <p:blipFill rotWithShape="1">
          <a:blip r:embed="rId6">
            <a:alphaModFix/>
          </a:blip>
          <a:srcRect b="0" l="0" r="0" t="0"/>
          <a:stretch/>
        </p:blipFill>
        <p:spPr>
          <a:xfrm>
            <a:off x="8370346" y="5130800"/>
            <a:ext cx="7023978" cy="51308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2F2"/>
        </a:solidFill>
      </p:bgPr>
    </p:bg>
    <p:spTree>
      <p:nvGrpSpPr>
        <p:cNvPr id="144" name="Shape 144"/>
        <p:cNvGrpSpPr/>
        <p:nvPr/>
      </p:nvGrpSpPr>
      <p:grpSpPr>
        <a:xfrm>
          <a:off x="0" y="0"/>
          <a:ext cx="0" cy="0"/>
          <a:chOff x="0" y="0"/>
          <a:chExt cx="0" cy="0"/>
        </a:xfrm>
      </p:grpSpPr>
      <p:sp>
        <p:nvSpPr>
          <p:cNvPr id="145" name="Google Shape;145;g2c43d77b96f_0_12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6" name="Google Shape;146;g2c43d77b96f_0_123"/>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pic>
        <p:nvPicPr>
          <p:cNvPr descr=" " id="147" name="Google Shape;147;g2c43d77b96f_0_123"/>
          <p:cNvPicPr preferRelativeResize="0"/>
          <p:nvPr/>
        </p:nvPicPr>
        <p:blipFill rotWithShape="1">
          <a:blip r:embed="rId4">
            <a:alphaModFix/>
          </a:blip>
          <a:srcRect b="0" l="0" r="0" t="0"/>
          <a:stretch/>
        </p:blipFill>
        <p:spPr>
          <a:xfrm>
            <a:off x="1473384" y="1219200"/>
            <a:ext cx="5966698" cy="4437887"/>
          </a:xfrm>
          <a:prstGeom prst="rect">
            <a:avLst/>
          </a:prstGeom>
          <a:noFill/>
          <a:ln>
            <a:noFill/>
          </a:ln>
        </p:spPr>
      </p:pic>
      <p:sp>
        <p:nvSpPr>
          <p:cNvPr id="148" name="Google Shape;148;g2c43d77b96f_0_123"/>
          <p:cNvSpPr/>
          <p:nvPr/>
        </p:nvSpPr>
        <p:spPr>
          <a:xfrm>
            <a:off x="5398175" y="3556000"/>
            <a:ext cx="13603500" cy="660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g2c43d77b96f_0_123"/>
          <p:cNvSpPr/>
          <p:nvPr/>
        </p:nvSpPr>
        <p:spPr>
          <a:xfrm>
            <a:off x="5398175" y="3556000"/>
            <a:ext cx="13806600" cy="5892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ed Hat Display Black"/>
              <a:buNone/>
            </a:pPr>
            <a:r>
              <a:rPr b="0" i="0" lang="en-US" sz="4800" u="none" cap="none" strike="noStrike">
                <a:solidFill>
                  <a:srgbClr val="0E0E0E"/>
                </a:solidFill>
                <a:latin typeface="Red Hat Display Black"/>
                <a:ea typeface="Red Hat Display Black"/>
                <a:cs typeface="Red Hat Display Black"/>
                <a:sym typeface="Red Hat Display Black"/>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50" name="Google Shape;150;g2c43d77b96f_0_123"/>
          <p:cNvSpPr/>
          <p:nvPr/>
        </p:nvSpPr>
        <p:spPr>
          <a:xfrm>
            <a:off x="14149568" y="9550400"/>
            <a:ext cx="5004300" cy="76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ed Hat Display Black"/>
              <a:buNone/>
            </a:pPr>
            <a:r>
              <a:rPr b="0" i="0" lang="en-US" sz="3600" u="none" cap="none" strike="noStrike">
                <a:solidFill>
                  <a:srgbClr val="0E0E0E"/>
                </a:solidFill>
                <a:latin typeface="Red Hat Display Black"/>
                <a:ea typeface="Red Hat Display Black"/>
                <a:cs typeface="Red Hat Display Black"/>
                <a:sym typeface="Red Hat Display Black"/>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2F2"/>
        </a:solidFill>
      </p:bgPr>
    </p:bg>
    <p:spTree>
      <p:nvGrpSpPr>
        <p:cNvPr id="155" name="Shape 155"/>
        <p:cNvGrpSpPr/>
        <p:nvPr/>
      </p:nvGrpSpPr>
      <p:grpSpPr>
        <a:xfrm>
          <a:off x="0" y="0"/>
          <a:ext cx="0" cy="0"/>
          <a:chOff x="0" y="0"/>
          <a:chExt cx="0" cy="0"/>
        </a:xfrm>
      </p:grpSpPr>
      <p:sp>
        <p:nvSpPr>
          <p:cNvPr id="156" name="Google Shape;156;g2c43d77b96f_0_133"/>
          <p:cNvSpPr/>
          <p:nvPr/>
        </p:nvSpPr>
        <p:spPr>
          <a:xfrm>
            <a:off x="76210" y="-5168900"/>
            <a:ext cx="13006500" cy="13004700"/>
          </a:xfrm>
          <a:prstGeom prst="ellipse">
            <a:avLst/>
          </a:prstGeom>
          <a:solidFill>
            <a:srgbClr val="0070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g2c43d77b96f_0_13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8" name="Google Shape;158;g2c43d77b96f_0_133"/>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pic>
        <p:nvPicPr>
          <p:cNvPr descr=" " id="159" name="Google Shape;159;g2c43d77b96f_0_133"/>
          <p:cNvPicPr preferRelativeResize="0"/>
          <p:nvPr/>
        </p:nvPicPr>
        <p:blipFill rotWithShape="1">
          <a:blip r:embed="rId4">
            <a:alphaModFix/>
          </a:blip>
          <a:srcRect b="0" l="0" r="0" t="0"/>
          <a:stretch/>
        </p:blipFill>
        <p:spPr>
          <a:xfrm>
            <a:off x="6109464" y="1270000"/>
            <a:ext cx="6084060" cy="11341100"/>
          </a:xfrm>
          <a:prstGeom prst="rect">
            <a:avLst/>
          </a:prstGeom>
          <a:noFill/>
          <a:ln>
            <a:noFill/>
          </a:ln>
        </p:spPr>
      </p:pic>
      <p:sp>
        <p:nvSpPr>
          <p:cNvPr id="160" name="Google Shape;160;g2c43d77b96f_0_133"/>
          <p:cNvSpPr/>
          <p:nvPr/>
        </p:nvSpPr>
        <p:spPr>
          <a:xfrm>
            <a:off x="13082635" y="4838700"/>
            <a:ext cx="7163700" cy="299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g2c43d77b96f_0_133"/>
          <p:cNvSpPr/>
          <p:nvPr/>
        </p:nvSpPr>
        <p:spPr>
          <a:xfrm>
            <a:off x="13082635" y="4838700"/>
            <a:ext cx="7366800" cy="1828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ed Hat Display Black"/>
              <a:buNone/>
            </a:pPr>
            <a:r>
              <a:rPr b="0" i="0" lang="en-US" sz="4800" u="none" cap="none" strike="noStrike">
                <a:solidFill>
                  <a:srgbClr val="0E0E0E"/>
                </a:solidFill>
                <a:latin typeface="Red Hat Display Black"/>
                <a:ea typeface="Red Hat Display Black"/>
                <a:cs typeface="Red Hat Display Black"/>
                <a:sym typeface="Red Hat Display Black"/>
              </a:rPr>
              <a:t>DRAGON TAMING TECHNIQUE</a:t>
            </a:r>
            <a:endParaRPr b="0" i="0" sz="4800" u="none" cap="none" strike="noStrike">
              <a:solidFill>
                <a:schemeClr val="dk1"/>
              </a:solidFill>
              <a:latin typeface="Calibri"/>
              <a:ea typeface="Calibri"/>
              <a:cs typeface="Calibri"/>
              <a:sym typeface="Calibri"/>
            </a:endParaRPr>
          </a:p>
        </p:txBody>
      </p:sp>
      <p:sp>
        <p:nvSpPr>
          <p:cNvPr id="162" name="Google Shape;162;g2c43d77b96f_0_133"/>
          <p:cNvSpPr/>
          <p:nvPr/>
        </p:nvSpPr>
        <p:spPr>
          <a:xfrm>
            <a:off x="13082635" y="6769100"/>
            <a:ext cx="7299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ed Hat Display"/>
              <a:buNone/>
            </a:pPr>
            <a:r>
              <a:rPr b="0" i="0" lang="en-US" sz="3200" u="none" cap="none" strike="noStrike">
                <a:solidFill>
                  <a:srgbClr val="0E0E0E"/>
                </a:solidFill>
                <a:latin typeface="Red Hat Display"/>
                <a:ea typeface="Red Hat Display"/>
                <a:cs typeface="Red Hat Display"/>
                <a:sym typeface="Red Hat Display"/>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63" name="Google Shape;163;g2c43d77b96f_0_133"/>
          <p:cNvSpPr/>
          <p:nvPr/>
        </p:nvSpPr>
        <p:spPr>
          <a:xfrm>
            <a:off x="13082635" y="8267700"/>
            <a:ext cx="7163700" cy="299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g2c43d77b96f_0_133"/>
          <p:cNvSpPr/>
          <p:nvPr/>
        </p:nvSpPr>
        <p:spPr>
          <a:xfrm>
            <a:off x="13082635" y="8267700"/>
            <a:ext cx="7366800" cy="1828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ed Hat Display Black"/>
              <a:buNone/>
            </a:pPr>
            <a:r>
              <a:rPr b="0" i="0" lang="en-US" sz="4800" u="none" cap="none" strike="noStrike">
                <a:solidFill>
                  <a:srgbClr val="0E0E0E"/>
                </a:solidFill>
                <a:latin typeface="Red Hat Display Black"/>
                <a:ea typeface="Red Hat Display Black"/>
                <a:cs typeface="Red Hat Display Black"/>
                <a:sym typeface="Red Hat Display Black"/>
              </a:rPr>
              <a:t>THE ART OF UNICORN SIGHTING</a:t>
            </a:r>
            <a:endParaRPr b="0" i="0" sz="4800" u="none" cap="none" strike="noStrike">
              <a:solidFill>
                <a:schemeClr val="dk1"/>
              </a:solidFill>
              <a:latin typeface="Calibri"/>
              <a:ea typeface="Calibri"/>
              <a:cs typeface="Calibri"/>
              <a:sym typeface="Calibri"/>
            </a:endParaRPr>
          </a:p>
        </p:txBody>
      </p:sp>
      <p:sp>
        <p:nvSpPr>
          <p:cNvPr id="165" name="Google Shape;165;g2c43d77b96f_0_133"/>
          <p:cNvSpPr/>
          <p:nvPr/>
        </p:nvSpPr>
        <p:spPr>
          <a:xfrm>
            <a:off x="13082635" y="10198100"/>
            <a:ext cx="7299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ed Hat Display"/>
              <a:buNone/>
            </a:pPr>
            <a:r>
              <a:rPr b="0" i="0" lang="en-US" sz="3200" u="none" cap="none" strike="noStrike">
                <a:solidFill>
                  <a:srgbClr val="0E0E0E"/>
                </a:solidFill>
                <a:latin typeface="Red Hat Display"/>
                <a:ea typeface="Red Hat Display"/>
                <a:cs typeface="Red Hat Display"/>
                <a:sym typeface="Red Hat Display"/>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2F2"/>
        </a:solidFill>
      </p:bgPr>
    </p:bg>
    <p:spTree>
      <p:nvGrpSpPr>
        <p:cNvPr id="170" name="Shape 170"/>
        <p:cNvGrpSpPr/>
        <p:nvPr/>
      </p:nvGrpSpPr>
      <p:grpSpPr>
        <a:xfrm>
          <a:off x="0" y="0"/>
          <a:ext cx="0" cy="0"/>
          <a:chOff x="0" y="0"/>
          <a:chExt cx="0" cy="0"/>
        </a:xfrm>
      </p:grpSpPr>
      <p:sp>
        <p:nvSpPr>
          <p:cNvPr id="171" name="Google Shape;171;g2c43d77b96f_0_147"/>
          <p:cNvSpPr/>
          <p:nvPr/>
        </p:nvSpPr>
        <p:spPr>
          <a:xfrm>
            <a:off x="2091528" y="736600"/>
            <a:ext cx="20216700" cy="3031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7042"/>
              </a:buClr>
              <a:buSzPts val="8000"/>
              <a:buFont typeface="Red Hat Display Black"/>
              <a:buNone/>
            </a:pPr>
            <a:r>
              <a:rPr b="0" i="0" lang="en-US" sz="8000" u="none" cap="none" strike="noStrike">
                <a:solidFill>
                  <a:srgbClr val="007042"/>
                </a:solidFill>
                <a:latin typeface="Red Hat Display Black"/>
                <a:ea typeface="Red Hat Display Black"/>
                <a:cs typeface="Red Hat Display Black"/>
                <a:sym typeface="Red Hat Display Black"/>
              </a:rPr>
              <a:t>THE MAGIC OF DRAGONS</a:t>
            </a:r>
            <a:endParaRPr b="0" i="0" sz="80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000000"/>
              </a:buClr>
              <a:buSzPts val="8000"/>
              <a:buFont typeface="Red Hat Display Black"/>
              <a:buNone/>
            </a:pPr>
            <a:r>
              <a:rPr b="0" i="0" lang="en-US" sz="8000" u="none" cap="none" strike="noStrike">
                <a:solidFill>
                  <a:srgbClr val="000000"/>
                </a:solidFill>
                <a:latin typeface="Red Hat Display Black"/>
                <a:ea typeface="Red Hat Display Black"/>
                <a:cs typeface="Red Hat Display Black"/>
                <a:sym typeface="Red Hat Display Black"/>
              </a:rPr>
              <a:t> A RESEARCH</a:t>
            </a:r>
            <a:endParaRPr b="0" i="0" sz="8000" u="none" cap="none" strike="noStrike">
              <a:solidFill>
                <a:schemeClr val="dk1"/>
              </a:solidFill>
              <a:latin typeface="Calibri"/>
              <a:ea typeface="Calibri"/>
              <a:cs typeface="Calibri"/>
              <a:sym typeface="Calibri"/>
            </a:endParaRPr>
          </a:p>
        </p:txBody>
      </p:sp>
      <p:sp>
        <p:nvSpPr>
          <p:cNvPr id="172" name="Google Shape;172;g2c43d77b96f_0_147"/>
          <p:cNvSpPr/>
          <p:nvPr/>
        </p:nvSpPr>
        <p:spPr>
          <a:xfrm>
            <a:off x="14352794" y="4025900"/>
            <a:ext cx="6642900" cy="775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g2c43d77b96f_0_147"/>
          <p:cNvSpPr/>
          <p:nvPr/>
        </p:nvSpPr>
        <p:spPr>
          <a:xfrm>
            <a:off x="14898962" y="4025900"/>
            <a:ext cx="5550600" cy="1016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ed Hat Display Black"/>
              <a:buNone/>
            </a:pPr>
            <a:r>
              <a:rPr b="0" i="0" lang="en-US" sz="4800" u="none" cap="none" strike="noStrike">
                <a:solidFill>
                  <a:srgbClr val="0E0E0E"/>
                </a:solidFill>
                <a:latin typeface="Red Hat Display Black"/>
                <a:ea typeface="Red Hat Display Black"/>
                <a:cs typeface="Red Hat Display Black"/>
                <a:sym typeface="Red Hat Display Black"/>
              </a:rPr>
              <a:t>DRAGON TAMING</a:t>
            </a:r>
            <a:endParaRPr b="0" i="0" sz="4800" u="none" cap="none" strike="noStrike">
              <a:solidFill>
                <a:schemeClr val="dk1"/>
              </a:solidFill>
              <a:latin typeface="Calibri"/>
              <a:ea typeface="Calibri"/>
              <a:cs typeface="Calibri"/>
              <a:sym typeface="Calibri"/>
            </a:endParaRPr>
          </a:p>
        </p:txBody>
      </p:sp>
      <p:sp>
        <p:nvSpPr>
          <p:cNvPr id="174" name="Google Shape;174;g2c43d77b96f_0_147"/>
          <p:cNvSpPr/>
          <p:nvPr/>
        </p:nvSpPr>
        <p:spPr>
          <a:xfrm>
            <a:off x="14352794" y="5143500"/>
            <a:ext cx="6642900" cy="664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5" name="Google Shape;175;g2c43d77b96f_0_147"/>
          <p:cNvPicPr preferRelativeResize="0"/>
          <p:nvPr/>
        </p:nvPicPr>
        <p:blipFill rotWithShape="1">
          <a:blip r:embed="rId3">
            <a:alphaModFix/>
          </a:blip>
          <a:srcRect b="0" l="0" r="0" t="0"/>
          <a:stretch/>
        </p:blipFill>
        <p:spPr>
          <a:xfrm>
            <a:off x="14352794" y="5143500"/>
            <a:ext cx="6642930" cy="6642100"/>
          </a:xfrm>
          <a:prstGeom prst="rect">
            <a:avLst/>
          </a:prstGeom>
          <a:noFill/>
          <a:ln>
            <a:noFill/>
          </a:ln>
        </p:spPr>
      </p:pic>
      <p:pic>
        <p:nvPicPr>
          <p:cNvPr descr=" " id="176" name="Google Shape;176;g2c43d77b96f_0_147"/>
          <p:cNvPicPr preferRelativeResize="0"/>
          <p:nvPr/>
        </p:nvPicPr>
        <p:blipFill rotWithShape="1">
          <a:blip r:embed="rId4">
            <a:alphaModFix/>
          </a:blip>
          <a:srcRect b="0" l="0" r="0" t="0"/>
          <a:stretch/>
        </p:blipFill>
        <p:spPr>
          <a:xfrm>
            <a:off x="14352791" y="5143500"/>
            <a:ext cx="6642933" cy="6642100"/>
          </a:xfrm>
          <a:prstGeom prst="rect">
            <a:avLst/>
          </a:prstGeom>
          <a:noFill/>
          <a:ln>
            <a:noFill/>
          </a:ln>
        </p:spPr>
      </p:pic>
      <p:sp>
        <p:nvSpPr>
          <p:cNvPr id="177" name="Google Shape;177;g2c43d77b96f_0_147"/>
          <p:cNvSpPr/>
          <p:nvPr/>
        </p:nvSpPr>
        <p:spPr>
          <a:xfrm>
            <a:off x="15762670" y="6540500"/>
            <a:ext cx="3835800" cy="3835500"/>
          </a:xfrm>
          <a:prstGeom prst="roundRect">
            <a:avLst>
              <a:gd fmla="val 3311285" name="adj"/>
            </a:avLst>
          </a:prstGeom>
          <a:solidFill>
            <a:srgbClr val="62AB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8" name="Google Shape;178;g2c43d77b96f_0_147"/>
          <p:cNvPicPr preferRelativeResize="0"/>
          <p:nvPr/>
        </p:nvPicPr>
        <p:blipFill rotWithShape="1">
          <a:blip r:embed="rId5">
            <a:alphaModFix/>
          </a:blip>
          <a:srcRect b="0" l="0" r="0" t="0"/>
          <a:stretch/>
        </p:blipFill>
        <p:spPr>
          <a:xfrm>
            <a:off x="17027362" y="7086600"/>
            <a:ext cx="1306499" cy="1625600"/>
          </a:xfrm>
          <a:prstGeom prst="rect">
            <a:avLst/>
          </a:prstGeom>
          <a:noFill/>
          <a:ln>
            <a:noFill/>
          </a:ln>
        </p:spPr>
      </p:pic>
      <p:sp>
        <p:nvSpPr>
          <p:cNvPr id="179" name="Google Shape;179;g2c43d77b96f_0_147"/>
          <p:cNvSpPr/>
          <p:nvPr/>
        </p:nvSpPr>
        <p:spPr>
          <a:xfrm>
            <a:off x="15915089" y="9017000"/>
            <a:ext cx="3531000" cy="81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g2c43d77b96f_0_147"/>
          <p:cNvSpPr/>
          <p:nvPr/>
        </p:nvSpPr>
        <p:spPr>
          <a:xfrm>
            <a:off x="15813476" y="9017000"/>
            <a:ext cx="3734400" cy="1016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Red Hat Display Black"/>
              <a:buNone/>
            </a:pPr>
            <a:r>
              <a:rPr b="0" i="0" lang="en-US" sz="4800" u="none" cap="none" strike="noStrike">
                <a:solidFill>
                  <a:srgbClr val="FFFFFF"/>
                </a:solidFill>
                <a:latin typeface="Red Hat Display Black"/>
                <a:ea typeface="Red Hat Display Black"/>
                <a:cs typeface="Red Hat Display Black"/>
                <a:sym typeface="Red Hat Display Black"/>
              </a:rPr>
              <a:t>UNICORN </a:t>
            </a:r>
            <a:endParaRPr b="0" i="0" sz="4800" u="none" cap="none" strike="noStrike">
              <a:solidFill>
                <a:schemeClr val="dk1"/>
              </a:solidFill>
              <a:latin typeface="Calibri"/>
              <a:ea typeface="Calibri"/>
              <a:cs typeface="Calibri"/>
              <a:sym typeface="Calibri"/>
            </a:endParaRPr>
          </a:p>
        </p:txBody>
      </p:sp>
      <p:sp>
        <p:nvSpPr>
          <p:cNvPr id="181" name="Google Shape;181;g2c43d77b96f_0_14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2" name="Google Shape;182;g2c43d77b96f_0_147"/>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183" name="Google Shape;183;g2c43d77b96f_0_147"/>
          <p:cNvSpPr/>
          <p:nvPr/>
        </p:nvSpPr>
        <p:spPr>
          <a:xfrm>
            <a:off x="3149994" y="4318000"/>
            <a:ext cx="3620100" cy="314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g2c43d77b96f_0_147"/>
          <p:cNvSpPr/>
          <p:nvPr/>
        </p:nvSpPr>
        <p:spPr>
          <a:xfrm>
            <a:off x="3149994" y="4318000"/>
            <a:ext cx="3620100" cy="314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g2c43d77b96f_0_147"/>
          <p:cNvSpPr/>
          <p:nvPr/>
        </p:nvSpPr>
        <p:spPr>
          <a:xfrm>
            <a:off x="3149994" y="4318000"/>
            <a:ext cx="3823200" cy="101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ed Hat Display Black"/>
              <a:buNone/>
            </a:pPr>
            <a:r>
              <a:rPr b="0" i="0" lang="en-US" sz="4800" u="none" cap="none" strike="noStrike">
                <a:solidFill>
                  <a:srgbClr val="0E0E0E"/>
                </a:solidFill>
                <a:latin typeface="Red Hat Display Black"/>
                <a:ea typeface="Red Hat Display Black"/>
                <a:cs typeface="Red Hat Display Black"/>
                <a:sym typeface="Red Hat Display Black"/>
              </a:rPr>
              <a:t>ARCHERY</a:t>
            </a:r>
            <a:endParaRPr b="0" i="0" sz="4800" u="none" cap="none" strike="noStrike">
              <a:solidFill>
                <a:schemeClr val="dk1"/>
              </a:solidFill>
              <a:latin typeface="Calibri"/>
              <a:ea typeface="Calibri"/>
              <a:cs typeface="Calibri"/>
              <a:sym typeface="Calibri"/>
            </a:endParaRPr>
          </a:p>
        </p:txBody>
      </p:sp>
      <p:sp>
        <p:nvSpPr>
          <p:cNvPr id="186" name="Google Shape;186;g2c43d77b96f_0_147"/>
          <p:cNvSpPr/>
          <p:nvPr/>
        </p:nvSpPr>
        <p:spPr>
          <a:xfrm>
            <a:off x="3149994" y="53340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ed Hat Display"/>
              <a:buNone/>
            </a:pPr>
            <a:r>
              <a:rPr b="0" i="0" lang="en-US" sz="3200" u="none" cap="none" strike="noStrike">
                <a:solidFill>
                  <a:srgbClr val="0E0E0E"/>
                </a:solidFill>
                <a:latin typeface="Red Hat Display"/>
                <a:ea typeface="Red Hat Display"/>
                <a:cs typeface="Red Hat Display"/>
                <a:sym typeface="Red Hat Display"/>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87" name="Google Shape;187;g2c43d77b96f_0_147"/>
          <p:cNvSpPr/>
          <p:nvPr/>
        </p:nvSpPr>
        <p:spPr>
          <a:xfrm>
            <a:off x="8370346" y="8547100"/>
            <a:ext cx="3620100" cy="314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g2c43d77b96f_0_147"/>
          <p:cNvSpPr/>
          <p:nvPr/>
        </p:nvSpPr>
        <p:spPr>
          <a:xfrm>
            <a:off x="8370346" y="8547100"/>
            <a:ext cx="3620100" cy="314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g2c43d77b96f_0_147"/>
          <p:cNvSpPr/>
          <p:nvPr/>
        </p:nvSpPr>
        <p:spPr>
          <a:xfrm>
            <a:off x="8370346" y="8547100"/>
            <a:ext cx="3823200" cy="101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ed Hat Display Black"/>
              <a:buNone/>
            </a:pPr>
            <a:r>
              <a:rPr b="0" i="0" lang="en-US" sz="4800" u="none" cap="none" strike="noStrike">
                <a:solidFill>
                  <a:srgbClr val="0E0E0E"/>
                </a:solidFill>
                <a:latin typeface="Red Hat Display Black"/>
                <a:ea typeface="Red Hat Display Black"/>
                <a:cs typeface="Red Hat Display Black"/>
                <a:sym typeface="Red Hat Display Black"/>
              </a:rPr>
              <a:t>UNICORN</a:t>
            </a:r>
            <a:endParaRPr b="0" i="0" sz="4800" u="none" cap="none" strike="noStrike">
              <a:solidFill>
                <a:schemeClr val="dk1"/>
              </a:solidFill>
              <a:latin typeface="Calibri"/>
              <a:ea typeface="Calibri"/>
              <a:cs typeface="Calibri"/>
              <a:sym typeface="Calibri"/>
            </a:endParaRPr>
          </a:p>
        </p:txBody>
      </p:sp>
      <p:sp>
        <p:nvSpPr>
          <p:cNvPr id="190" name="Google Shape;190;g2c43d77b96f_0_147"/>
          <p:cNvSpPr/>
          <p:nvPr/>
        </p:nvSpPr>
        <p:spPr>
          <a:xfrm>
            <a:off x="8370346" y="95631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ed Hat Display"/>
              <a:buNone/>
            </a:pPr>
            <a:r>
              <a:rPr b="0" i="0" lang="en-US" sz="3200" u="none" cap="none" strike="noStrike">
                <a:solidFill>
                  <a:srgbClr val="0E0E0E"/>
                </a:solidFill>
                <a:latin typeface="Red Hat Display"/>
                <a:ea typeface="Red Hat Display"/>
                <a:cs typeface="Red Hat Display"/>
                <a:sym typeface="Red Hat Display"/>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91" name="Google Shape;191;g2c43d77b96f_0_147"/>
          <p:cNvSpPr/>
          <p:nvPr/>
        </p:nvSpPr>
        <p:spPr>
          <a:xfrm>
            <a:off x="8370346" y="4318000"/>
            <a:ext cx="3620100" cy="314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g2c43d77b96f_0_147"/>
          <p:cNvSpPr/>
          <p:nvPr/>
        </p:nvSpPr>
        <p:spPr>
          <a:xfrm>
            <a:off x="8370346" y="4318000"/>
            <a:ext cx="3620100" cy="314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g2c43d77b96f_0_147"/>
          <p:cNvSpPr/>
          <p:nvPr/>
        </p:nvSpPr>
        <p:spPr>
          <a:xfrm>
            <a:off x="8370346" y="4318000"/>
            <a:ext cx="3823200" cy="101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ed Hat Display Black"/>
              <a:buNone/>
            </a:pPr>
            <a:r>
              <a:rPr b="0" i="0" lang="en-US" sz="4800" u="none" cap="none" strike="noStrike">
                <a:solidFill>
                  <a:srgbClr val="0E0E0E"/>
                </a:solidFill>
                <a:latin typeface="Red Hat Display Black"/>
                <a:ea typeface="Red Hat Display Black"/>
                <a:cs typeface="Red Hat Display Black"/>
                <a:sym typeface="Red Hat Display Black"/>
              </a:rPr>
              <a:t>MUSIC</a:t>
            </a:r>
            <a:endParaRPr b="0" i="0" sz="4800" u="none" cap="none" strike="noStrike">
              <a:solidFill>
                <a:schemeClr val="dk1"/>
              </a:solidFill>
              <a:latin typeface="Calibri"/>
              <a:ea typeface="Calibri"/>
              <a:cs typeface="Calibri"/>
              <a:sym typeface="Calibri"/>
            </a:endParaRPr>
          </a:p>
        </p:txBody>
      </p:sp>
      <p:sp>
        <p:nvSpPr>
          <p:cNvPr id="194" name="Google Shape;194;g2c43d77b96f_0_147"/>
          <p:cNvSpPr/>
          <p:nvPr/>
        </p:nvSpPr>
        <p:spPr>
          <a:xfrm>
            <a:off x="8370346" y="53340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ed Hat Display"/>
              <a:buNone/>
            </a:pPr>
            <a:r>
              <a:rPr b="0" i="0" lang="en-US" sz="3200" u="none" cap="none" strike="noStrike">
                <a:solidFill>
                  <a:srgbClr val="0E0E0E"/>
                </a:solidFill>
                <a:latin typeface="Red Hat Display"/>
                <a:ea typeface="Red Hat Display"/>
                <a:cs typeface="Red Hat Display"/>
                <a:sym typeface="Red Hat Display"/>
              </a:rPr>
              <a:t>"The Music of the Elves": Immerse yourself in the enchanting music.</a:t>
            </a:r>
            <a:endParaRPr b="0" i="0" sz="3200" u="none" cap="none" strike="noStrike">
              <a:solidFill>
                <a:schemeClr val="dk1"/>
              </a:solidFill>
              <a:latin typeface="Calibri"/>
              <a:ea typeface="Calibri"/>
              <a:cs typeface="Calibri"/>
              <a:sym typeface="Calibri"/>
            </a:endParaRPr>
          </a:p>
        </p:txBody>
      </p:sp>
      <p:sp>
        <p:nvSpPr>
          <p:cNvPr id="195" name="Google Shape;195;g2c43d77b96f_0_147"/>
          <p:cNvSpPr/>
          <p:nvPr/>
        </p:nvSpPr>
        <p:spPr>
          <a:xfrm>
            <a:off x="3149994" y="8547100"/>
            <a:ext cx="3620100" cy="314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g2c43d77b96f_0_147"/>
          <p:cNvSpPr/>
          <p:nvPr/>
        </p:nvSpPr>
        <p:spPr>
          <a:xfrm>
            <a:off x="3149994" y="8547100"/>
            <a:ext cx="3620100" cy="314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g2c43d77b96f_0_147"/>
          <p:cNvSpPr/>
          <p:nvPr/>
        </p:nvSpPr>
        <p:spPr>
          <a:xfrm>
            <a:off x="3149994" y="8547100"/>
            <a:ext cx="3823200" cy="101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ed Hat Display Black"/>
              <a:buNone/>
            </a:pPr>
            <a:r>
              <a:rPr b="0" i="0" lang="en-US" sz="4800" u="none" cap="none" strike="noStrike">
                <a:solidFill>
                  <a:srgbClr val="0E0E0E"/>
                </a:solidFill>
                <a:latin typeface="Red Hat Display Black"/>
                <a:ea typeface="Red Hat Display Black"/>
                <a:cs typeface="Red Hat Display Black"/>
                <a:sym typeface="Red Hat Display Black"/>
              </a:rPr>
              <a:t>LIFE</a:t>
            </a:r>
            <a:endParaRPr b="0" i="0" sz="4800" u="none" cap="none" strike="noStrike">
              <a:solidFill>
                <a:schemeClr val="dk1"/>
              </a:solidFill>
              <a:latin typeface="Calibri"/>
              <a:ea typeface="Calibri"/>
              <a:cs typeface="Calibri"/>
              <a:sym typeface="Calibri"/>
            </a:endParaRPr>
          </a:p>
        </p:txBody>
      </p:sp>
      <p:sp>
        <p:nvSpPr>
          <p:cNvPr id="198" name="Google Shape;198;g2c43d77b96f_0_147"/>
          <p:cNvSpPr/>
          <p:nvPr/>
        </p:nvSpPr>
        <p:spPr>
          <a:xfrm>
            <a:off x="3149994" y="95631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ed Hat Display"/>
              <a:buNone/>
            </a:pPr>
            <a:r>
              <a:rPr b="0" i="0" lang="en-US" sz="3200" u="none" cap="none" strike="noStrike">
                <a:solidFill>
                  <a:srgbClr val="0E0E0E"/>
                </a:solidFill>
                <a:latin typeface="Red Hat Display"/>
                <a:ea typeface="Red Hat Display"/>
                <a:cs typeface="Red Hat Display"/>
                <a:sym typeface="Red Hat Display"/>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2024-03-19T07:06:45Z</dcterms:created>
  <dc:creator>PptxGenJS</dc:creator>
</cp:coreProperties>
</file>