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45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green and white shirt&#10;&#10;Description automatically generated">
            <a:extLst>
              <a:ext uri="{FF2B5EF4-FFF2-40B4-BE49-F238E27FC236}">
                <a16:creationId xmlns:a16="http://schemas.microsoft.com/office/drawing/2014/main" id="{DD427A22-1720-45F0-AD75-90E0B44553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green and white shirt&#10;&#10;Description automatically generated">
            <a:extLst>
              <a:ext uri="{FF2B5EF4-FFF2-40B4-BE49-F238E27FC236}">
                <a16:creationId xmlns:a16="http://schemas.microsoft.com/office/drawing/2014/main" id="{5736932C-DAEE-4481-B168-74ADE52742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green and white shirt&#10;&#10;Description automatically generated">
            <a:extLst>
              <a:ext uri="{FF2B5EF4-FFF2-40B4-BE49-F238E27FC236}">
                <a16:creationId xmlns:a16="http://schemas.microsoft.com/office/drawing/2014/main" id="{0460D66C-199B-4DBF-B32B-9F4CEA843F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2019-09-16T19:48:17Z</dcterms:modified>
</cp:coreProperties>
</file>