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  <p:sldMasterId id="2147483686" r:id="rId4"/>
  </p:sldMasterIdLst>
  <p:notesMasterIdLst>
    <p:notesMasterId r:id="rId39"/>
  </p:notesMasterIdLst>
  <p:handoutMasterIdLst>
    <p:handoutMasterId r:id="rId40"/>
  </p:handoutMasterIdLst>
  <p:sldIdLst>
    <p:sldId id="323" r:id="rId5"/>
    <p:sldId id="325" r:id="rId6"/>
    <p:sldId id="327" r:id="rId7"/>
    <p:sldId id="328" r:id="rId8"/>
    <p:sldId id="339" r:id="rId9"/>
    <p:sldId id="333" r:id="rId10"/>
    <p:sldId id="332" r:id="rId11"/>
    <p:sldId id="334" r:id="rId12"/>
    <p:sldId id="347" r:id="rId13"/>
    <p:sldId id="338" r:id="rId14"/>
    <p:sldId id="278" r:id="rId15"/>
    <p:sldId id="340" r:id="rId16"/>
    <p:sldId id="341" r:id="rId17"/>
    <p:sldId id="342" r:id="rId18"/>
    <p:sldId id="346" r:id="rId19"/>
    <p:sldId id="273" r:id="rId20"/>
    <p:sldId id="282" r:id="rId21"/>
    <p:sldId id="318" r:id="rId22"/>
    <p:sldId id="289" r:id="rId23"/>
    <p:sldId id="287" r:id="rId24"/>
    <p:sldId id="293" r:id="rId25"/>
    <p:sldId id="294" r:id="rId26"/>
    <p:sldId id="292" r:id="rId27"/>
    <p:sldId id="311" r:id="rId28"/>
    <p:sldId id="312" r:id="rId29"/>
    <p:sldId id="302" r:id="rId30"/>
    <p:sldId id="319" r:id="rId31"/>
    <p:sldId id="305" r:id="rId32"/>
    <p:sldId id="329" r:id="rId33"/>
    <p:sldId id="262" r:id="rId34"/>
    <p:sldId id="317" r:id="rId35"/>
    <p:sldId id="349" r:id="rId36"/>
    <p:sldId id="320" r:id="rId37"/>
    <p:sldId id="32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A6F98"/>
    <a:srgbClr val="3494BA"/>
    <a:srgbClr val="0047D6"/>
    <a:srgbClr val="143A78"/>
    <a:srgbClr val="E6E6E6"/>
    <a:srgbClr val="186590"/>
    <a:srgbClr val="51BBC8"/>
    <a:srgbClr val="58B6C0"/>
    <a:srgbClr val="4A9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93447" autoAdjust="0"/>
  </p:normalViewPr>
  <p:slideViewPr>
    <p:cSldViewPr snapToGrid="0" showGuides="1">
      <p:cViewPr varScale="1">
        <p:scale>
          <a:sx n="107" d="100"/>
          <a:sy n="107" d="100"/>
        </p:scale>
        <p:origin x="696" y="102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A4480-C39C-4D09-982A-46CB8BDF23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9121B-F826-47B3-A22C-0AA78A5093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8B127-83FA-4BB8-959B-10105FA863B0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45427-89CE-42E8-BC16-06084DC467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04344-2FE7-47FE-B816-1F55CD608D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9F50C-96C5-4998-AF57-6B0EF790A5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645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BF870-26FC-4846-B31F-2740494A1691}" type="datetimeFigureOut">
              <a:rPr lang="es-PE" smtClean="0"/>
              <a:t>16/02/2026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EDF7B-DB4E-44A8-99CF-0E3E3114BA3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5338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66293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0914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18419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16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60689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88719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18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08340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5589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91143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65664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79538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26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00818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40388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20821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29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86876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0759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03328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32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8504282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215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34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61684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46831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7541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26120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10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63557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7642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01035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EDF7B-DB4E-44A8-99CF-0E3E3114BA35}" type="slidenum">
              <a:rPr lang="es-PE" smtClean="0"/>
              <a:t>13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21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01737" y="0"/>
            <a:ext cx="80902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171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65640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43170" y="742318"/>
            <a:ext cx="3393651" cy="3029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23585" y="742318"/>
            <a:ext cx="3393650" cy="3029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682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653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CA05E74-771F-4E9E-B172-4164563BF4C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831880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BEFA3B-E885-4DB6-9E6A-001E70A2B65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6" y="1329858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355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05FC5E5-6132-47E0-8EC5-69809DFDD9DB}"/>
              </a:ext>
            </a:extLst>
          </p:cNvPr>
          <p:cNvSpPr/>
          <p:nvPr userDrawn="1"/>
        </p:nvSpPr>
        <p:spPr>
          <a:xfrm>
            <a:off x="-8060" y="4379"/>
            <a:ext cx="12197818" cy="5399813"/>
          </a:xfrm>
          <a:custGeom>
            <a:avLst/>
            <a:gdLst>
              <a:gd name="connsiteX0" fmla="*/ 0 w 12197818"/>
              <a:gd name="connsiteY0" fmla="*/ 0 h 5399813"/>
              <a:gd name="connsiteX1" fmla="*/ 12197818 w 12197818"/>
              <a:gd name="connsiteY1" fmla="*/ 0 h 5399813"/>
              <a:gd name="connsiteX2" fmla="*/ 12197818 w 12197818"/>
              <a:gd name="connsiteY2" fmla="*/ 3387138 h 5399813"/>
              <a:gd name="connsiteX3" fmla="*/ 12092462 w 12197818"/>
              <a:gd name="connsiteY3" fmla="*/ 3466867 h 5399813"/>
              <a:gd name="connsiteX4" fmla="*/ 6194839 w 12197818"/>
              <a:gd name="connsiteY4" fmla="*/ 5399407 h 5399813"/>
              <a:gd name="connsiteX5" fmla="*/ 394958 w 12197818"/>
              <a:gd name="connsiteY5" fmla="*/ 3661220 h 5399813"/>
              <a:gd name="connsiteX6" fmla="*/ 0 w 12197818"/>
              <a:gd name="connsiteY6" fmla="*/ 3381678 h 5399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7818" h="5399813">
                <a:moveTo>
                  <a:pt x="0" y="0"/>
                </a:moveTo>
                <a:lnTo>
                  <a:pt x="12197818" y="0"/>
                </a:lnTo>
                <a:lnTo>
                  <a:pt x="12197818" y="3387138"/>
                </a:lnTo>
                <a:lnTo>
                  <a:pt x="12092462" y="3466867"/>
                </a:lnTo>
                <a:cubicBezTo>
                  <a:pt x="10418868" y="4673440"/>
                  <a:pt x="8375960" y="5380077"/>
                  <a:pt x="6194839" y="5399407"/>
                </a:cubicBezTo>
                <a:cubicBezTo>
                  <a:pt x="4069646" y="5418244"/>
                  <a:pt x="2064079" y="4782345"/>
                  <a:pt x="394958" y="3661220"/>
                </a:cubicBezTo>
                <a:lnTo>
                  <a:pt x="0" y="3381678"/>
                </a:lnTo>
                <a:close/>
              </a:path>
            </a:pathLst>
          </a:cu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857545B-E551-4E8C-A775-6C8E498C5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460302"/>
          </a:xfrm>
          <a:custGeom>
            <a:avLst/>
            <a:gdLst>
              <a:gd name="connsiteX0" fmla="*/ 0 w 12192000"/>
              <a:gd name="connsiteY0" fmla="*/ 0 h 4460302"/>
              <a:gd name="connsiteX1" fmla="*/ 12192000 w 12192000"/>
              <a:gd name="connsiteY1" fmla="*/ 0 h 4460302"/>
              <a:gd name="connsiteX2" fmla="*/ 12192000 w 12192000"/>
              <a:gd name="connsiteY2" fmla="*/ 1866614 h 4460302"/>
              <a:gd name="connsiteX3" fmla="*/ 11948450 w 12192000"/>
              <a:gd name="connsiteY3" fmla="*/ 2109613 h 4460302"/>
              <a:gd name="connsiteX4" fmla="*/ 6170984 w 12192000"/>
              <a:gd name="connsiteY4" fmla="*/ 4459966 h 4460302"/>
              <a:gd name="connsiteX5" fmla="*/ 100779 w 12192000"/>
              <a:gd name="connsiteY5" fmla="*/ 1969730 h 4460302"/>
              <a:gd name="connsiteX6" fmla="*/ 0 w 12192000"/>
              <a:gd name="connsiteY6" fmla="*/ 1864325 h 446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460302">
                <a:moveTo>
                  <a:pt x="0" y="0"/>
                </a:moveTo>
                <a:lnTo>
                  <a:pt x="12192000" y="0"/>
                </a:lnTo>
                <a:lnTo>
                  <a:pt x="12192000" y="1866614"/>
                </a:lnTo>
                <a:lnTo>
                  <a:pt x="11948450" y="2109613"/>
                </a:lnTo>
                <a:cubicBezTo>
                  <a:pt x="10432827" y="3560680"/>
                  <a:pt x="8388373" y="4440314"/>
                  <a:pt x="6170984" y="4459966"/>
                </a:cubicBezTo>
                <a:cubicBezTo>
                  <a:pt x="3830408" y="4480711"/>
                  <a:pt x="1665499" y="3540003"/>
                  <a:pt x="100779" y="1969730"/>
                </a:cubicBezTo>
                <a:lnTo>
                  <a:pt x="0" y="1864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4953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9377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2453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0957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66A9ECC-0E5A-4F8D-8B32-1A09FCA3A515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99F7777-80AB-45AD-A4AD-DC177125BA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851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10027E-F39E-454F-AB0D-C3B167432FA5}"/>
              </a:ext>
            </a:extLst>
          </p:cNvPr>
          <p:cNvSpPr/>
          <p:nvPr userDrawn="1"/>
        </p:nvSpPr>
        <p:spPr>
          <a:xfrm>
            <a:off x="0" y="6518491"/>
            <a:ext cx="10736208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592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3414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1849876" y="0"/>
            <a:ext cx="3698132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4800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9753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9876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994610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057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09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2671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0707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itos sobre a psicoterapia">
            <a:extLst>
              <a:ext uri="{FF2B5EF4-FFF2-40B4-BE49-F238E27FC236}">
                <a16:creationId xmlns:a16="http://schemas.microsoft.com/office/drawing/2014/main" id="{D085312F-98BF-462B-91AA-F4A26AF8FF2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87"/>
          <a:stretch/>
        </p:blipFill>
        <p:spPr bwMode="auto">
          <a:xfrm>
            <a:off x="119675" y="119941"/>
            <a:ext cx="11952650" cy="656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sosceles Triangle 2"/>
          <p:cNvSpPr/>
          <p:nvPr userDrawn="1"/>
        </p:nvSpPr>
        <p:spPr>
          <a:xfrm rot="16200000">
            <a:off x="6596666" y="1206494"/>
            <a:ext cx="6562211" cy="4389107"/>
          </a:xfrm>
          <a:prstGeom prst="triangle">
            <a:avLst>
              <a:gd name="adj" fmla="val 50000"/>
            </a:avLst>
          </a:prstGeom>
          <a:solidFill>
            <a:srgbClr val="2A6F98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70C0"/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389107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157192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32D45489-D1BB-41E2-8151-EA2E5E7F5882}"/>
              </a:ext>
            </a:extLst>
          </p:cNvPr>
          <p:cNvSpPr/>
          <p:nvPr userDrawn="1"/>
        </p:nvSpPr>
        <p:spPr>
          <a:xfrm rot="5400000">
            <a:off x="-966876" y="1206493"/>
            <a:ext cx="6562211" cy="4389107"/>
          </a:xfrm>
          <a:prstGeom prst="triangle">
            <a:avLst>
              <a:gd name="adj" fmla="val 50000"/>
            </a:avLst>
          </a:prstGeom>
          <a:solidFill>
            <a:srgbClr val="2A6F98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346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17243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258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227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04FEC5A-FE9A-463C-92F8-C2BB350D4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7321753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244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Onda 2">
            <a:extLst>
              <a:ext uri="{FF2B5EF4-FFF2-40B4-BE49-F238E27FC236}">
                <a16:creationId xmlns:a16="http://schemas.microsoft.com/office/drawing/2014/main" id="{E1C0376D-F9A1-4FFD-8006-47FA4DF30EC3}"/>
              </a:ext>
            </a:extLst>
          </p:cNvPr>
          <p:cNvSpPr/>
          <p:nvPr userDrawn="1"/>
        </p:nvSpPr>
        <p:spPr>
          <a:xfrm>
            <a:off x="115189" y="6518491"/>
            <a:ext cx="10877887" cy="211075"/>
          </a:xfrm>
          <a:prstGeom prst="wave">
            <a:avLst/>
          </a:prstGeom>
          <a:solidFill>
            <a:srgbClr val="1865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186590"/>
              </a:solidFill>
            </a:endParaRP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A503F218-441B-4167-B7C7-845E745EAE98}"/>
              </a:ext>
            </a:extLst>
          </p:cNvPr>
          <p:cNvSpPr/>
          <p:nvPr userDrawn="1"/>
        </p:nvSpPr>
        <p:spPr>
          <a:xfrm>
            <a:off x="0" y="0"/>
            <a:ext cx="1019690" cy="923331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DE41A1CF-C519-49BB-9698-A0A09FBBB3B6}"/>
              </a:ext>
            </a:extLst>
          </p:cNvPr>
          <p:cNvGrpSpPr/>
          <p:nvPr userDrawn="1"/>
        </p:nvGrpSpPr>
        <p:grpSpPr>
          <a:xfrm>
            <a:off x="10996613" y="5699125"/>
            <a:ext cx="1079501" cy="1030288"/>
            <a:chOff x="10996613" y="5699125"/>
            <a:chExt cx="1079501" cy="103028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2FDF6A0-A1AE-45DA-B78D-E48DAC0D0C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96613" y="5718175"/>
              <a:ext cx="419100" cy="604838"/>
            </a:xfrm>
            <a:custGeom>
              <a:avLst/>
              <a:gdLst>
                <a:gd name="T0" fmla="*/ 0 w 110"/>
                <a:gd name="T1" fmla="*/ 3 h 159"/>
                <a:gd name="T2" fmla="*/ 7 w 110"/>
                <a:gd name="T3" fmla="*/ 1 h 159"/>
                <a:gd name="T4" fmla="*/ 60 w 110"/>
                <a:gd name="T5" fmla="*/ 52 h 159"/>
                <a:gd name="T6" fmla="*/ 60 w 110"/>
                <a:gd name="T7" fmla="*/ 78 h 159"/>
                <a:gd name="T8" fmla="*/ 110 w 110"/>
                <a:gd name="T9" fmla="*/ 132 h 159"/>
                <a:gd name="T10" fmla="*/ 110 w 110"/>
                <a:gd name="T11" fmla="*/ 159 h 159"/>
                <a:gd name="T12" fmla="*/ 60 w 110"/>
                <a:gd name="T13" fmla="*/ 154 h 159"/>
                <a:gd name="T14" fmla="*/ 22 w 110"/>
                <a:gd name="T15" fmla="*/ 100 h 159"/>
                <a:gd name="T16" fmla="*/ 22 w 110"/>
                <a:gd name="T17" fmla="*/ 47 h 159"/>
                <a:gd name="T18" fmla="*/ 0 w 110"/>
                <a:gd name="T19" fmla="*/ 3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59">
                  <a:moveTo>
                    <a:pt x="0" y="3"/>
                  </a:moveTo>
                  <a:cubicBezTo>
                    <a:pt x="5" y="2"/>
                    <a:pt x="6" y="1"/>
                    <a:pt x="7" y="1"/>
                  </a:cubicBezTo>
                  <a:cubicBezTo>
                    <a:pt x="57" y="0"/>
                    <a:pt x="62" y="2"/>
                    <a:pt x="60" y="52"/>
                  </a:cubicBezTo>
                  <a:cubicBezTo>
                    <a:pt x="60" y="61"/>
                    <a:pt x="60" y="69"/>
                    <a:pt x="60" y="78"/>
                  </a:cubicBezTo>
                  <a:cubicBezTo>
                    <a:pt x="60" y="119"/>
                    <a:pt x="68" y="127"/>
                    <a:pt x="110" y="132"/>
                  </a:cubicBezTo>
                  <a:cubicBezTo>
                    <a:pt x="110" y="140"/>
                    <a:pt x="110" y="148"/>
                    <a:pt x="110" y="159"/>
                  </a:cubicBezTo>
                  <a:cubicBezTo>
                    <a:pt x="93" y="157"/>
                    <a:pt x="76" y="158"/>
                    <a:pt x="60" y="154"/>
                  </a:cubicBezTo>
                  <a:cubicBezTo>
                    <a:pt x="36" y="147"/>
                    <a:pt x="22" y="127"/>
                    <a:pt x="22" y="100"/>
                  </a:cubicBezTo>
                  <a:cubicBezTo>
                    <a:pt x="21" y="83"/>
                    <a:pt x="21" y="65"/>
                    <a:pt x="22" y="47"/>
                  </a:cubicBezTo>
                  <a:cubicBezTo>
                    <a:pt x="23" y="29"/>
                    <a:pt x="21" y="13"/>
                    <a:pt x="0" y="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2420403-74C4-4EF8-98BF-7C73CB25C0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58601" y="5721350"/>
              <a:ext cx="417513" cy="596900"/>
            </a:xfrm>
            <a:custGeom>
              <a:avLst/>
              <a:gdLst>
                <a:gd name="T0" fmla="*/ 0 w 110"/>
                <a:gd name="T1" fmla="*/ 156 h 157"/>
                <a:gd name="T2" fmla="*/ 0 w 110"/>
                <a:gd name="T3" fmla="*/ 132 h 157"/>
                <a:gd name="T4" fmla="*/ 4 w 110"/>
                <a:gd name="T5" fmla="*/ 130 h 157"/>
                <a:gd name="T6" fmla="*/ 51 w 110"/>
                <a:gd name="T7" fmla="*/ 79 h 157"/>
                <a:gd name="T8" fmla="*/ 51 w 110"/>
                <a:gd name="T9" fmla="*/ 27 h 157"/>
                <a:gd name="T10" fmla="*/ 75 w 110"/>
                <a:gd name="T11" fmla="*/ 0 h 157"/>
                <a:gd name="T12" fmla="*/ 110 w 110"/>
                <a:gd name="T13" fmla="*/ 1 h 157"/>
                <a:gd name="T14" fmla="*/ 89 w 110"/>
                <a:gd name="T15" fmla="*/ 55 h 157"/>
                <a:gd name="T16" fmla="*/ 89 w 110"/>
                <a:gd name="T17" fmla="*/ 97 h 157"/>
                <a:gd name="T18" fmla="*/ 33 w 110"/>
                <a:gd name="T19" fmla="*/ 156 h 157"/>
                <a:gd name="T20" fmla="*/ 0 w 110"/>
                <a:gd name="T21" fmla="*/ 156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57">
                  <a:moveTo>
                    <a:pt x="0" y="156"/>
                  </a:moveTo>
                  <a:cubicBezTo>
                    <a:pt x="0" y="147"/>
                    <a:pt x="0" y="139"/>
                    <a:pt x="0" y="132"/>
                  </a:cubicBezTo>
                  <a:cubicBezTo>
                    <a:pt x="2" y="131"/>
                    <a:pt x="3" y="130"/>
                    <a:pt x="4" y="130"/>
                  </a:cubicBezTo>
                  <a:cubicBezTo>
                    <a:pt x="42" y="127"/>
                    <a:pt x="51" y="117"/>
                    <a:pt x="51" y="79"/>
                  </a:cubicBezTo>
                  <a:cubicBezTo>
                    <a:pt x="51" y="61"/>
                    <a:pt x="51" y="44"/>
                    <a:pt x="51" y="27"/>
                  </a:cubicBezTo>
                  <a:cubicBezTo>
                    <a:pt x="51" y="10"/>
                    <a:pt x="59" y="2"/>
                    <a:pt x="75" y="0"/>
                  </a:cubicBezTo>
                  <a:cubicBezTo>
                    <a:pt x="86" y="0"/>
                    <a:pt x="97" y="0"/>
                    <a:pt x="110" y="1"/>
                  </a:cubicBezTo>
                  <a:cubicBezTo>
                    <a:pt x="84" y="13"/>
                    <a:pt x="89" y="35"/>
                    <a:pt x="89" y="55"/>
                  </a:cubicBezTo>
                  <a:cubicBezTo>
                    <a:pt x="89" y="69"/>
                    <a:pt x="89" y="83"/>
                    <a:pt x="89" y="97"/>
                  </a:cubicBezTo>
                  <a:cubicBezTo>
                    <a:pt x="89" y="132"/>
                    <a:pt x="68" y="154"/>
                    <a:pt x="33" y="156"/>
                  </a:cubicBezTo>
                  <a:cubicBezTo>
                    <a:pt x="23" y="157"/>
                    <a:pt x="12" y="156"/>
                    <a:pt x="0" y="15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38E42C3-1463-4885-B262-2397C33810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68101" y="5832475"/>
              <a:ext cx="141288" cy="763588"/>
            </a:xfrm>
            <a:custGeom>
              <a:avLst/>
              <a:gdLst>
                <a:gd name="T0" fmla="*/ 37 w 37"/>
                <a:gd name="T1" fmla="*/ 201 h 201"/>
                <a:gd name="T2" fmla="*/ 0 w 37"/>
                <a:gd name="T3" fmla="*/ 201 h 201"/>
                <a:gd name="T4" fmla="*/ 0 w 37"/>
                <a:gd name="T5" fmla="*/ 0 h 201"/>
                <a:gd name="T6" fmla="*/ 37 w 37"/>
                <a:gd name="T7" fmla="*/ 0 h 201"/>
                <a:gd name="T8" fmla="*/ 37 w 37"/>
                <a:gd name="T9" fmla="*/ 201 h 201"/>
                <a:gd name="T10" fmla="*/ 16 w 37"/>
                <a:gd name="T11" fmla="*/ 151 h 201"/>
                <a:gd name="T12" fmla="*/ 21 w 37"/>
                <a:gd name="T13" fmla="*/ 151 h 201"/>
                <a:gd name="T14" fmla="*/ 23 w 37"/>
                <a:gd name="T15" fmla="*/ 142 h 201"/>
                <a:gd name="T16" fmla="*/ 23 w 37"/>
                <a:gd name="T17" fmla="*/ 70 h 201"/>
                <a:gd name="T18" fmla="*/ 19 w 37"/>
                <a:gd name="T19" fmla="*/ 60 h 201"/>
                <a:gd name="T20" fmla="*/ 14 w 37"/>
                <a:gd name="T21" fmla="*/ 71 h 201"/>
                <a:gd name="T22" fmla="*/ 13 w 37"/>
                <a:gd name="T23" fmla="*/ 141 h 201"/>
                <a:gd name="T24" fmla="*/ 16 w 37"/>
                <a:gd name="T25" fmla="*/ 15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201">
                  <a:moveTo>
                    <a:pt x="37" y="201"/>
                  </a:moveTo>
                  <a:cubicBezTo>
                    <a:pt x="24" y="201"/>
                    <a:pt x="13" y="201"/>
                    <a:pt x="0" y="201"/>
                  </a:cubicBezTo>
                  <a:cubicBezTo>
                    <a:pt x="0" y="134"/>
                    <a:pt x="0" y="68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67"/>
                    <a:pt x="37" y="133"/>
                    <a:pt x="37" y="201"/>
                  </a:cubicBezTo>
                  <a:close/>
                  <a:moveTo>
                    <a:pt x="16" y="151"/>
                  </a:moveTo>
                  <a:cubicBezTo>
                    <a:pt x="18" y="151"/>
                    <a:pt x="19" y="151"/>
                    <a:pt x="21" y="151"/>
                  </a:cubicBezTo>
                  <a:cubicBezTo>
                    <a:pt x="22" y="148"/>
                    <a:pt x="23" y="145"/>
                    <a:pt x="23" y="142"/>
                  </a:cubicBezTo>
                  <a:cubicBezTo>
                    <a:pt x="24" y="118"/>
                    <a:pt x="24" y="94"/>
                    <a:pt x="23" y="70"/>
                  </a:cubicBezTo>
                  <a:cubicBezTo>
                    <a:pt x="23" y="67"/>
                    <a:pt x="20" y="64"/>
                    <a:pt x="19" y="60"/>
                  </a:cubicBezTo>
                  <a:cubicBezTo>
                    <a:pt x="17" y="64"/>
                    <a:pt x="14" y="67"/>
                    <a:pt x="14" y="71"/>
                  </a:cubicBezTo>
                  <a:cubicBezTo>
                    <a:pt x="13" y="94"/>
                    <a:pt x="13" y="117"/>
                    <a:pt x="13" y="141"/>
                  </a:cubicBezTo>
                  <a:cubicBezTo>
                    <a:pt x="14" y="144"/>
                    <a:pt x="15" y="148"/>
                    <a:pt x="16" y="151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3F679FF7-A7DA-453D-9119-770F947F89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3638" y="5699125"/>
              <a:ext cx="430213" cy="90488"/>
            </a:xfrm>
            <a:custGeom>
              <a:avLst/>
              <a:gdLst>
                <a:gd name="T0" fmla="*/ 56 w 113"/>
                <a:gd name="T1" fmla="*/ 23 h 24"/>
                <a:gd name="T2" fmla="*/ 14 w 113"/>
                <a:gd name="T3" fmla="*/ 22 h 24"/>
                <a:gd name="T4" fmla="*/ 0 w 113"/>
                <a:gd name="T5" fmla="*/ 13 h 24"/>
                <a:gd name="T6" fmla="*/ 14 w 113"/>
                <a:gd name="T7" fmla="*/ 2 h 24"/>
                <a:gd name="T8" fmla="*/ 99 w 113"/>
                <a:gd name="T9" fmla="*/ 1 h 24"/>
                <a:gd name="T10" fmla="*/ 113 w 113"/>
                <a:gd name="T11" fmla="*/ 11 h 24"/>
                <a:gd name="T12" fmla="*/ 99 w 113"/>
                <a:gd name="T13" fmla="*/ 22 h 24"/>
                <a:gd name="T14" fmla="*/ 56 w 113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4">
                  <a:moveTo>
                    <a:pt x="56" y="23"/>
                  </a:moveTo>
                  <a:cubicBezTo>
                    <a:pt x="42" y="23"/>
                    <a:pt x="28" y="24"/>
                    <a:pt x="14" y="22"/>
                  </a:cubicBezTo>
                  <a:cubicBezTo>
                    <a:pt x="9" y="22"/>
                    <a:pt x="4" y="16"/>
                    <a:pt x="0" y="13"/>
                  </a:cubicBezTo>
                  <a:cubicBezTo>
                    <a:pt x="5" y="9"/>
                    <a:pt x="9" y="2"/>
                    <a:pt x="14" y="2"/>
                  </a:cubicBezTo>
                  <a:cubicBezTo>
                    <a:pt x="42" y="0"/>
                    <a:pt x="71" y="1"/>
                    <a:pt x="99" y="1"/>
                  </a:cubicBezTo>
                  <a:cubicBezTo>
                    <a:pt x="104" y="2"/>
                    <a:pt x="109" y="8"/>
                    <a:pt x="113" y="11"/>
                  </a:cubicBezTo>
                  <a:cubicBezTo>
                    <a:pt x="108" y="15"/>
                    <a:pt x="104" y="22"/>
                    <a:pt x="99" y="22"/>
                  </a:cubicBezTo>
                  <a:cubicBezTo>
                    <a:pt x="85" y="24"/>
                    <a:pt x="70" y="23"/>
                    <a:pt x="56" y="2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2C11641-4ED9-441C-8427-9C3218B098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3638" y="6642100"/>
              <a:ext cx="430213" cy="87313"/>
            </a:xfrm>
            <a:custGeom>
              <a:avLst/>
              <a:gdLst>
                <a:gd name="T0" fmla="*/ 56 w 113"/>
                <a:gd name="T1" fmla="*/ 22 h 23"/>
                <a:gd name="T2" fmla="*/ 13 w 113"/>
                <a:gd name="T3" fmla="*/ 21 h 23"/>
                <a:gd name="T4" fmla="*/ 0 w 113"/>
                <a:gd name="T5" fmla="*/ 12 h 23"/>
                <a:gd name="T6" fmla="*/ 12 w 113"/>
                <a:gd name="T7" fmla="*/ 1 h 23"/>
                <a:gd name="T8" fmla="*/ 100 w 113"/>
                <a:gd name="T9" fmla="*/ 1 h 23"/>
                <a:gd name="T10" fmla="*/ 113 w 113"/>
                <a:gd name="T11" fmla="*/ 12 h 23"/>
                <a:gd name="T12" fmla="*/ 99 w 113"/>
                <a:gd name="T13" fmla="*/ 21 h 23"/>
                <a:gd name="T14" fmla="*/ 56 w 113"/>
                <a:gd name="T15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3">
                  <a:moveTo>
                    <a:pt x="56" y="22"/>
                  </a:moveTo>
                  <a:cubicBezTo>
                    <a:pt x="41" y="22"/>
                    <a:pt x="27" y="23"/>
                    <a:pt x="13" y="21"/>
                  </a:cubicBezTo>
                  <a:cubicBezTo>
                    <a:pt x="8" y="21"/>
                    <a:pt x="4" y="15"/>
                    <a:pt x="0" y="12"/>
                  </a:cubicBezTo>
                  <a:cubicBezTo>
                    <a:pt x="4" y="8"/>
                    <a:pt x="8" y="1"/>
                    <a:pt x="12" y="1"/>
                  </a:cubicBezTo>
                  <a:cubicBezTo>
                    <a:pt x="42" y="0"/>
                    <a:pt x="71" y="0"/>
                    <a:pt x="100" y="1"/>
                  </a:cubicBezTo>
                  <a:cubicBezTo>
                    <a:pt x="105" y="1"/>
                    <a:pt x="109" y="8"/>
                    <a:pt x="113" y="12"/>
                  </a:cubicBezTo>
                  <a:cubicBezTo>
                    <a:pt x="109" y="15"/>
                    <a:pt x="104" y="21"/>
                    <a:pt x="99" y="21"/>
                  </a:cubicBezTo>
                  <a:cubicBezTo>
                    <a:pt x="85" y="23"/>
                    <a:pt x="70" y="22"/>
                    <a:pt x="56" y="2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EDC0E55-9D9A-4428-9458-EDC6986E8C7F}"/>
              </a:ext>
            </a:extLst>
          </p:cNvPr>
          <p:cNvCxnSpPr>
            <a:cxnSpLocks/>
          </p:cNvCxnSpPr>
          <p:nvPr userDrawn="1"/>
        </p:nvCxnSpPr>
        <p:spPr>
          <a:xfrm flipV="1">
            <a:off x="1428129" y="1106618"/>
            <a:ext cx="10647985" cy="43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9734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8996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40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32648F-D2D9-4800-A52A-5BAC2CD19214}"/>
              </a:ext>
            </a:extLst>
          </p:cNvPr>
          <p:cNvGrpSpPr/>
          <p:nvPr userDrawn="1"/>
        </p:nvGrpSpPr>
        <p:grpSpPr>
          <a:xfrm>
            <a:off x="11766624" y="0"/>
            <a:ext cx="425376" cy="6858000"/>
            <a:chOff x="11760629" y="0"/>
            <a:chExt cx="425376" cy="685800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21817B51-CDC2-4F69-A281-89B84C29BEC1}"/>
                </a:ext>
              </a:extLst>
            </p:cNvPr>
            <p:cNvSpPr/>
            <p:nvPr userDrawn="1"/>
          </p:nvSpPr>
          <p:spPr>
            <a:xfrm>
              <a:off x="11973317" y="0"/>
              <a:ext cx="212688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3D01B805-68A9-4B26-9376-83768382CD27}"/>
                </a:ext>
              </a:extLst>
            </p:cNvPr>
            <p:cNvSpPr/>
            <p:nvPr userDrawn="1"/>
          </p:nvSpPr>
          <p:spPr>
            <a:xfrm>
              <a:off x="11760629" y="0"/>
              <a:ext cx="212688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13856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4">
            <a:extLst>
              <a:ext uri="{FF2B5EF4-FFF2-40B4-BE49-F238E27FC236}">
                <a16:creationId xmlns:a16="http://schemas.microsoft.com/office/drawing/2014/main" id="{BDD51FB4-1B36-409D-899E-5B0AB0DF70DE}"/>
              </a:ext>
            </a:extLst>
          </p:cNvPr>
          <p:cNvSpPr/>
          <p:nvPr userDrawn="1"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60830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7385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9895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455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639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794695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75459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 servicios de psicología gratis para docentes y estudiantes">
            <a:extLst>
              <a:ext uri="{FF2B5EF4-FFF2-40B4-BE49-F238E27FC236}">
                <a16:creationId xmlns:a16="http://schemas.microsoft.com/office/drawing/2014/main" id="{AF069E4C-F3FD-495F-85E2-D7EAFEBEEA4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25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upo 19"/>
          <p:cNvGrpSpPr/>
          <p:nvPr userDrawn="1"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21" name="Freeform 445"/>
            <p:cNvSpPr>
              <a:spLocks/>
            </p:cNvSpPr>
            <p:nvPr/>
          </p:nvSpPr>
          <p:spPr bwMode="auto">
            <a:xfrm>
              <a:off x="4211012" y="1481787"/>
              <a:ext cx="349250" cy="541338"/>
            </a:xfrm>
            <a:custGeom>
              <a:avLst/>
              <a:gdLst>
                <a:gd name="T0" fmla="*/ 748 w 817"/>
                <a:gd name="T1" fmla="*/ 255 h 1262"/>
                <a:gd name="T2" fmla="*/ 754 w 817"/>
                <a:gd name="T3" fmla="*/ 342 h 1262"/>
                <a:gd name="T4" fmla="*/ 751 w 817"/>
                <a:gd name="T5" fmla="*/ 413 h 1262"/>
                <a:gd name="T6" fmla="*/ 729 w 817"/>
                <a:gd name="T7" fmla="*/ 502 h 1262"/>
                <a:gd name="T8" fmla="*/ 754 w 817"/>
                <a:gd name="T9" fmla="*/ 614 h 1262"/>
                <a:gd name="T10" fmla="*/ 805 w 817"/>
                <a:gd name="T11" fmla="*/ 696 h 1262"/>
                <a:gd name="T12" fmla="*/ 781 w 817"/>
                <a:gd name="T13" fmla="*/ 753 h 1262"/>
                <a:gd name="T14" fmla="*/ 746 w 817"/>
                <a:gd name="T15" fmla="*/ 764 h 1262"/>
                <a:gd name="T16" fmla="*/ 737 w 817"/>
                <a:gd name="T17" fmla="*/ 802 h 1262"/>
                <a:gd name="T18" fmla="*/ 729 w 817"/>
                <a:gd name="T19" fmla="*/ 834 h 1262"/>
                <a:gd name="T20" fmla="*/ 694 w 817"/>
                <a:gd name="T21" fmla="*/ 848 h 1262"/>
                <a:gd name="T22" fmla="*/ 708 w 817"/>
                <a:gd name="T23" fmla="*/ 883 h 1262"/>
                <a:gd name="T24" fmla="*/ 688 w 817"/>
                <a:gd name="T25" fmla="*/ 916 h 1262"/>
                <a:gd name="T26" fmla="*/ 686 w 817"/>
                <a:gd name="T27" fmla="*/ 970 h 1262"/>
                <a:gd name="T28" fmla="*/ 626 w 817"/>
                <a:gd name="T29" fmla="*/ 1041 h 1262"/>
                <a:gd name="T30" fmla="*/ 552 w 817"/>
                <a:gd name="T31" fmla="*/ 1033 h 1262"/>
                <a:gd name="T32" fmla="*/ 438 w 817"/>
                <a:gd name="T33" fmla="*/ 1003 h 1262"/>
                <a:gd name="T34" fmla="*/ 414 w 817"/>
                <a:gd name="T35" fmla="*/ 1036 h 1262"/>
                <a:gd name="T36" fmla="*/ 416 w 817"/>
                <a:gd name="T37" fmla="*/ 1124 h 1262"/>
                <a:gd name="T38" fmla="*/ 441 w 817"/>
                <a:gd name="T39" fmla="*/ 1259 h 1262"/>
                <a:gd name="T40" fmla="*/ 323 w 817"/>
                <a:gd name="T41" fmla="*/ 1255 h 1262"/>
                <a:gd name="T42" fmla="*/ 208 w 817"/>
                <a:gd name="T43" fmla="*/ 1257 h 1262"/>
                <a:gd name="T44" fmla="*/ 94 w 817"/>
                <a:gd name="T45" fmla="*/ 1220 h 1262"/>
                <a:gd name="T46" fmla="*/ 0 w 817"/>
                <a:gd name="T47" fmla="*/ 1124 h 1262"/>
                <a:gd name="T48" fmla="*/ 2 w 817"/>
                <a:gd name="T49" fmla="*/ 741 h 1262"/>
                <a:gd name="T50" fmla="*/ 210 w 817"/>
                <a:gd name="T51" fmla="*/ 673 h 1262"/>
                <a:gd name="T52" fmla="*/ 298 w 817"/>
                <a:gd name="T53" fmla="*/ 514 h 1262"/>
                <a:gd name="T54" fmla="*/ 323 w 817"/>
                <a:gd name="T55" fmla="*/ 375 h 1262"/>
                <a:gd name="T56" fmla="*/ 408 w 817"/>
                <a:gd name="T57" fmla="*/ 147 h 1262"/>
                <a:gd name="T58" fmla="*/ 602 w 817"/>
                <a:gd name="T59" fmla="*/ 10 h 1262"/>
                <a:gd name="T60" fmla="*/ 718 w 817"/>
                <a:gd name="T61" fmla="*/ 10 h 1262"/>
                <a:gd name="T62" fmla="*/ 662 w 817"/>
                <a:gd name="T63" fmla="*/ 21 h 1262"/>
                <a:gd name="T64" fmla="*/ 639 w 817"/>
                <a:gd name="T65" fmla="*/ 31 h 1262"/>
                <a:gd name="T66" fmla="*/ 719 w 817"/>
                <a:gd name="T67" fmla="*/ 33 h 1262"/>
                <a:gd name="T68" fmla="*/ 789 w 817"/>
                <a:gd name="T69" fmla="*/ 42 h 1262"/>
                <a:gd name="T70" fmla="*/ 761 w 817"/>
                <a:gd name="T71" fmla="*/ 48 h 1262"/>
                <a:gd name="T72" fmla="*/ 732 w 817"/>
                <a:gd name="T73" fmla="*/ 95 h 1262"/>
                <a:gd name="T74" fmla="*/ 755 w 817"/>
                <a:gd name="T75" fmla="*/ 123 h 1262"/>
                <a:gd name="T76" fmla="*/ 817 w 817"/>
                <a:gd name="T77" fmla="*/ 131 h 1262"/>
                <a:gd name="T78" fmla="*/ 783 w 817"/>
                <a:gd name="T79" fmla="*/ 154 h 1262"/>
                <a:gd name="T80" fmla="*/ 742 w 817"/>
                <a:gd name="T81" fmla="*/ 162 h 1262"/>
                <a:gd name="T82" fmla="*/ 771 w 817"/>
                <a:gd name="T83" fmla="*/ 185 h 1262"/>
                <a:gd name="T84" fmla="*/ 780 w 817"/>
                <a:gd name="T85" fmla="*/ 217 h 1262"/>
                <a:gd name="T86" fmla="*/ 767 w 817"/>
                <a:gd name="T87" fmla="*/ 202 h 1262"/>
                <a:gd name="T88" fmla="*/ 740 w 817"/>
                <a:gd name="T89" fmla="*/ 190 h 1262"/>
                <a:gd name="T90" fmla="*/ 756 w 817"/>
                <a:gd name="T91" fmla="*/ 230 h 1262"/>
                <a:gd name="T92" fmla="*/ 799 w 817"/>
                <a:gd name="T93" fmla="*/ 286 h 1262"/>
                <a:gd name="T94" fmla="*/ 802 w 817"/>
                <a:gd name="T95" fmla="*/ 289 h 1262"/>
                <a:gd name="T96" fmla="*/ 748 w 817"/>
                <a:gd name="T97" fmla="*/ 255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7" h="1262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446"/>
            <p:cNvSpPr>
              <a:spLocks/>
            </p:cNvSpPr>
            <p:nvPr/>
          </p:nvSpPr>
          <p:spPr bwMode="auto">
            <a:xfrm>
              <a:off x="3731587" y="1483374"/>
              <a:ext cx="354013" cy="538163"/>
            </a:xfrm>
            <a:custGeom>
              <a:avLst/>
              <a:gdLst>
                <a:gd name="T0" fmla="*/ 826 w 827"/>
                <a:gd name="T1" fmla="*/ 737 h 1256"/>
                <a:gd name="T2" fmla="*/ 827 w 827"/>
                <a:gd name="T3" fmla="*/ 1118 h 1256"/>
                <a:gd name="T4" fmla="*/ 778 w 827"/>
                <a:gd name="T5" fmla="*/ 1178 h 1256"/>
                <a:gd name="T6" fmla="*/ 670 w 827"/>
                <a:gd name="T7" fmla="*/ 1249 h 1256"/>
                <a:gd name="T8" fmla="*/ 627 w 827"/>
                <a:gd name="T9" fmla="*/ 1254 h 1256"/>
                <a:gd name="T10" fmla="*/ 333 w 827"/>
                <a:gd name="T11" fmla="*/ 1254 h 1256"/>
                <a:gd name="T12" fmla="*/ 423 w 827"/>
                <a:gd name="T13" fmla="*/ 1114 h 1256"/>
                <a:gd name="T14" fmla="*/ 424 w 827"/>
                <a:gd name="T15" fmla="*/ 1053 h 1256"/>
                <a:gd name="T16" fmla="*/ 396 w 827"/>
                <a:gd name="T17" fmla="*/ 962 h 1256"/>
                <a:gd name="T18" fmla="*/ 344 w 827"/>
                <a:gd name="T19" fmla="*/ 993 h 1256"/>
                <a:gd name="T20" fmla="*/ 269 w 827"/>
                <a:gd name="T21" fmla="*/ 1035 h 1256"/>
                <a:gd name="T22" fmla="*/ 177 w 827"/>
                <a:gd name="T23" fmla="*/ 1034 h 1256"/>
                <a:gd name="T24" fmla="*/ 137 w 827"/>
                <a:gd name="T25" fmla="*/ 977 h 1256"/>
                <a:gd name="T26" fmla="*/ 145 w 827"/>
                <a:gd name="T27" fmla="*/ 929 h 1256"/>
                <a:gd name="T28" fmla="*/ 126 w 827"/>
                <a:gd name="T29" fmla="*/ 913 h 1256"/>
                <a:gd name="T30" fmla="*/ 106 w 827"/>
                <a:gd name="T31" fmla="*/ 896 h 1256"/>
                <a:gd name="T32" fmla="*/ 119 w 827"/>
                <a:gd name="T33" fmla="*/ 862 h 1256"/>
                <a:gd name="T34" fmla="*/ 125 w 827"/>
                <a:gd name="T35" fmla="*/ 846 h 1256"/>
                <a:gd name="T36" fmla="*/ 108 w 827"/>
                <a:gd name="T37" fmla="*/ 841 h 1256"/>
                <a:gd name="T38" fmla="*/ 80 w 827"/>
                <a:gd name="T39" fmla="*/ 826 h 1256"/>
                <a:gd name="T40" fmla="*/ 85 w 827"/>
                <a:gd name="T41" fmla="*/ 804 h 1256"/>
                <a:gd name="T42" fmla="*/ 93 w 827"/>
                <a:gd name="T43" fmla="*/ 778 h 1256"/>
                <a:gd name="T44" fmla="*/ 83 w 827"/>
                <a:gd name="T45" fmla="*/ 764 h 1256"/>
                <a:gd name="T46" fmla="*/ 36 w 827"/>
                <a:gd name="T47" fmla="*/ 753 h 1256"/>
                <a:gd name="T48" fmla="*/ 6 w 827"/>
                <a:gd name="T49" fmla="*/ 737 h 1256"/>
                <a:gd name="T50" fmla="*/ 21 w 827"/>
                <a:gd name="T51" fmla="*/ 689 h 1256"/>
                <a:gd name="T52" fmla="*/ 59 w 827"/>
                <a:gd name="T53" fmla="*/ 621 h 1256"/>
                <a:gd name="T54" fmla="*/ 90 w 827"/>
                <a:gd name="T55" fmla="*/ 519 h 1256"/>
                <a:gd name="T56" fmla="*/ 91 w 827"/>
                <a:gd name="T57" fmla="*/ 496 h 1256"/>
                <a:gd name="T58" fmla="*/ 33 w 827"/>
                <a:gd name="T59" fmla="*/ 470 h 1256"/>
                <a:gd name="T60" fmla="*/ 71 w 827"/>
                <a:gd name="T61" fmla="*/ 479 h 1256"/>
                <a:gd name="T62" fmla="*/ 48 w 827"/>
                <a:gd name="T63" fmla="*/ 467 h 1256"/>
                <a:gd name="T64" fmla="*/ 19 w 827"/>
                <a:gd name="T65" fmla="*/ 450 h 1256"/>
                <a:gd name="T66" fmla="*/ 55 w 827"/>
                <a:gd name="T67" fmla="*/ 465 h 1256"/>
                <a:gd name="T68" fmla="*/ 81 w 827"/>
                <a:gd name="T69" fmla="*/ 473 h 1256"/>
                <a:gd name="T70" fmla="*/ 83 w 827"/>
                <a:gd name="T71" fmla="*/ 466 h 1256"/>
                <a:gd name="T72" fmla="*/ 79 w 827"/>
                <a:gd name="T73" fmla="*/ 446 h 1256"/>
                <a:gd name="T74" fmla="*/ 69 w 827"/>
                <a:gd name="T75" fmla="*/ 328 h 1256"/>
                <a:gd name="T76" fmla="*/ 85 w 827"/>
                <a:gd name="T77" fmla="*/ 183 h 1256"/>
                <a:gd name="T78" fmla="*/ 125 w 827"/>
                <a:gd name="T79" fmla="*/ 59 h 1256"/>
                <a:gd name="T80" fmla="*/ 187 w 827"/>
                <a:gd name="T81" fmla="*/ 0 h 1256"/>
                <a:gd name="T82" fmla="*/ 410 w 827"/>
                <a:gd name="T83" fmla="*/ 134 h 1256"/>
                <a:gd name="T84" fmla="*/ 475 w 827"/>
                <a:gd name="T85" fmla="*/ 266 h 1256"/>
                <a:gd name="T86" fmla="*/ 505 w 827"/>
                <a:gd name="T87" fmla="*/ 367 h 1256"/>
                <a:gd name="T88" fmla="*/ 525 w 827"/>
                <a:gd name="T89" fmla="*/ 489 h 1256"/>
                <a:gd name="T90" fmla="*/ 548 w 827"/>
                <a:gd name="T91" fmla="*/ 573 h 1256"/>
                <a:gd name="T92" fmla="*/ 657 w 827"/>
                <a:gd name="T93" fmla="*/ 700 h 1256"/>
                <a:gd name="T94" fmla="*/ 826 w 827"/>
                <a:gd name="T95" fmla="*/ 737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7" h="1256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447"/>
            <p:cNvSpPr>
              <a:spLocks/>
            </p:cNvSpPr>
            <p:nvPr/>
          </p:nvSpPr>
          <p:spPr bwMode="auto">
            <a:xfrm>
              <a:off x="3849062" y="1445274"/>
              <a:ext cx="284163" cy="317500"/>
            </a:xfrm>
            <a:custGeom>
              <a:avLst/>
              <a:gdLst>
                <a:gd name="T0" fmla="*/ 0 w 662"/>
                <a:gd name="T1" fmla="*/ 26 h 743"/>
                <a:gd name="T2" fmla="*/ 156 w 662"/>
                <a:gd name="T3" fmla="*/ 95 h 743"/>
                <a:gd name="T4" fmla="*/ 237 w 662"/>
                <a:gd name="T5" fmla="*/ 230 h 743"/>
                <a:gd name="T6" fmla="*/ 272 w 662"/>
                <a:gd name="T7" fmla="*/ 353 h 743"/>
                <a:gd name="T8" fmla="*/ 306 w 662"/>
                <a:gd name="T9" fmla="*/ 484 h 743"/>
                <a:gd name="T10" fmla="*/ 355 w 662"/>
                <a:gd name="T11" fmla="*/ 597 h 743"/>
                <a:gd name="T12" fmla="*/ 417 w 662"/>
                <a:gd name="T13" fmla="*/ 672 h 743"/>
                <a:gd name="T14" fmla="*/ 662 w 662"/>
                <a:gd name="T15" fmla="*/ 698 h 743"/>
                <a:gd name="T16" fmla="*/ 508 w 662"/>
                <a:gd name="T17" fmla="*/ 676 h 743"/>
                <a:gd name="T18" fmla="*/ 425 w 662"/>
                <a:gd name="T19" fmla="*/ 571 h 743"/>
                <a:gd name="T20" fmla="*/ 392 w 662"/>
                <a:gd name="T21" fmla="*/ 439 h 743"/>
                <a:gd name="T22" fmla="*/ 353 w 662"/>
                <a:gd name="T23" fmla="*/ 255 h 743"/>
                <a:gd name="T24" fmla="*/ 227 w 662"/>
                <a:gd name="T25" fmla="*/ 59 h 743"/>
                <a:gd name="T26" fmla="*/ 0 w 662"/>
                <a:gd name="T27" fmla="*/ 2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2" h="743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Freeform 448"/>
            <p:cNvSpPr>
              <a:spLocks/>
            </p:cNvSpPr>
            <p:nvPr/>
          </p:nvSpPr>
          <p:spPr bwMode="auto">
            <a:xfrm>
              <a:off x="4168149" y="1445274"/>
              <a:ext cx="284163" cy="317500"/>
            </a:xfrm>
            <a:custGeom>
              <a:avLst/>
              <a:gdLst>
                <a:gd name="T0" fmla="*/ 661 w 661"/>
                <a:gd name="T1" fmla="*/ 26 h 743"/>
                <a:gd name="T2" fmla="*/ 505 w 661"/>
                <a:gd name="T3" fmla="*/ 95 h 743"/>
                <a:gd name="T4" fmla="*/ 424 w 661"/>
                <a:gd name="T5" fmla="*/ 230 h 743"/>
                <a:gd name="T6" fmla="*/ 390 w 661"/>
                <a:gd name="T7" fmla="*/ 353 h 743"/>
                <a:gd name="T8" fmla="*/ 355 w 661"/>
                <a:gd name="T9" fmla="*/ 484 h 743"/>
                <a:gd name="T10" fmla="*/ 306 w 661"/>
                <a:gd name="T11" fmla="*/ 597 h 743"/>
                <a:gd name="T12" fmla="*/ 245 w 661"/>
                <a:gd name="T13" fmla="*/ 672 h 743"/>
                <a:gd name="T14" fmla="*/ 0 w 661"/>
                <a:gd name="T15" fmla="*/ 698 h 743"/>
                <a:gd name="T16" fmla="*/ 153 w 661"/>
                <a:gd name="T17" fmla="*/ 676 h 743"/>
                <a:gd name="T18" fmla="*/ 237 w 661"/>
                <a:gd name="T19" fmla="*/ 571 h 743"/>
                <a:gd name="T20" fmla="*/ 269 w 661"/>
                <a:gd name="T21" fmla="*/ 439 h 743"/>
                <a:gd name="T22" fmla="*/ 308 w 661"/>
                <a:gd name="T23" fmla="*/ 255 h 743"/>
                <a:gd name="T24" fmla="*/ 435 w 661"/>
                <a:gd name="T25" fmla="*/ 59 h 743"/>
                <a:gd name="T26" fmla="*/ 661 w 661"/>
                <a:gd name="T27" fmla="*/ 2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1" h="743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Freeform 449"/>
            <p:cNvSpPr>
              <a:spLocks/>
            </p:cNvSpPr>
            <p:nvPr/>
          </p:nvSpPr>
          <p:spPr bwMode="auto">
            <a:xfrm>
              <a:off x="4042737" y="1442099"/>
              <a:ext cx="204788" cy="576263"/>
            </a:xfrm>
            <a:custGeom>
              <a:avLst/>
              <a:gdLst>
                <a:gd name="T0" fmla="*/ 1 w 481"/>
                <a:gd name="T1" fmla="*/ 1329 h 1344"/>
                <a:gd name="T2" fmla="*/ 0 w 481"/>
                <a:gd name="T3" fmla="*/ 1344 h 1344"/>
                <a:gd name="T4" fmla="*/ 481 w 481"/>
                <a:gd name="T5" fmla="*/ 1344 h 1344"/>
                <a:gd name="T6" fmla="*/ 481 w 481"/>
                <a:gd name="T7" fmla="*/ 1331 h 1344"/>
                <a:gd name="T8" fmla="*/ 383 w 481"/>
                <a:gd name="T9" fmla="*/ 1308 h 1344"/>
                <a:gd name="T10" fmla="*/ 320 w 481"/>
                <a:gd name="T11" fmla="*/ 1220 h 1344"/>
                <a:gd name="T12" fmla="*/ 319 w 481"/>
                <a:gd name="T13" fmla="*/ 1059 h 1344"/>
                <a:gd name="T14" fmla="*/ 321 w 481"/>
                <a:gd name="T15" fmla="*/ 133 h 1344"/>
                <a:gd name="T16" fmla="*/ 338 w 481"/>
                <a:gd name="T17" fmla="*/ 65 h 1344"/>
                <a:gd name="T18" fmla="*/ 403 w 481"/>
                <a:gd name="T19" fmla="*/ 16 h 1344"/>
                <a:gd name="T20" fmla="*/ 480 w 481"/>
                <a:gd name="T21" fmla="*/ 0 h 1344"/>
                <a:gd name="T22" fmla="*/ 0 w 481"/>
                <a:gd name="T23" fmla="*/ 0 h 1344"/>
                <a:gd name="T24" fmla="*/ 142 w 481"/>
                <a:gd name="T25" fmla="*/ 61 h 1344"/>
                <a:gd name="T26" fmla="*/ 162 w 481"/>
                <a:gd name="T27" fmla="*/ 106 h 1344"/>
                <a:gd name="T28" fmla="*/ 165 w 481"/>
                <a:gd name="T29" fmla="*/ 254 h 1344"/>
                <a:gd name="T30" fmla="*/ 165 w 481"/>
                <a:gd name="T31" fmla="*/ 1210 h 1344"/>
                <a:gd name="T32" fmla="*/ 130 w 481"/>
                <a:gd name="T33" fmla="*/ 1283 h 1344"/>
                <a:gd name="T34" fmla="*/ 88 w 481"/>
                <a:gd name="T35" fmla="*/ 1314 h 1344"/>
                <a:gd name="T36" fmla="*/ 1 w 481"/>
                <a:gd name="T37" fmla="*/ 1329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1" h="1344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503964"/>
            <a:ext cx="5327904" cy="121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6864096" y="6503964"/>
            <a:ext cx="5327904" cy="121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592464"/>
            <a:ext cx="5327904" cy="265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6864096" y="6592463"/>
            <a:ext cx="5327904" cy="2658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C8A67964-4D1E-4056-B295-053A11E2FA80}"/>
              </a:ext>
            </a:extLst>
          </p:cNvPr>
          <p:cNvGrpSpPr/>
          <p:nvPr userDrawn="1"/>
        </p:nvGrpSpPr>
        <p:grpSpPr>
          <a:xfrm>
            <a:off x="5461000" y="5766949"/>
            <a:ext cx="1266825" cy="1122362"/>
            <a:chOff x="5461000" y="5738813"/>
            <a:chExt cx="1266825" cy="1122362"/>
          </a:xfrm>
          <a:solidFill>
            <a:srgbClr val="3494BA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F7B37A7-76CE-4363-8D56-30780CBFE8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43625" y="5738813"/>
              <a:ext cx="584200" cy="1116012"/>
            </a:xfrm>
            <a:custGeom>
              <a:avLst/>
              <a:gdLst>
                <a:gd name="T0" fmla="*/ 0 w 154"/>
                <a:gd name="T1" fmla="*/ 15 h 293"/>
                <a:gd name="T2" fmla="*/ 154 w 154"/>
                <a:gd name="T3" fmla="*/ 63 h 293"/>
                <a:gd name="T4" fmla="*/ 135 w 154"/>
                <a:gd name="T5" fmla="*/ 90 h 293"/>
                <a:gd name="T6" fmla="*/ 129 w 154"/>
                <a:gd name="T7" fmla="*/ 105 h 293"/>
                <a:gd name="T8" fmla="*/ 128 w 154"/>
                <a:gd name="T9" fmla="*/ 145 h 293"/>
                <a:gd name="T10" fmla="*/ 139 w 154"/>
                <a:gd name="T11" fmla="*/ 180 h 293"/>
                <a:gd name="T12" fmla="*/ 137 w 154"/>
                <a:gd name="T13" fmla="*/ 202 h 293"/>
                <a:gd name="T14" fmla="*/ 131 w 154"/>
                <a:gd name="T15" fmla="*/ 206 h 293"/>
                <a:gd name="T16" fmla="*/ 111 w 154"/>
                <a:gd name="T17" fmla="*/ 251 h 293"/>
                <a:gd name="T18" fmla="*/ 93 w 154"/>
                <a:gd name="T19" fmla="*/ 263 h 293"/>
                <a:gd name="T20" fmla="*/ 41 w 154"/>
                <a:gd name="T21" fmla="*/ 293 h 293"/>
                <a:gd name="T22" fmla="*/ 15 w 154"/>
                <a:gd name="T23" fmla="*/ 216 h 293"/>
                <a:gd name="T24" fmla="*/ 20 w 154"/>
                <a:gd name="T25" fmla="*/ 202 h 293"/>
                <a:gd name="T26" fmla="*/ 48 w 154"/>
                <a:gd name="T27" fmla="*/ 115 h 293"/>
                <a:gd name="T28" fmla="*/ 21 w 154"/>
                <a:gd name="T29" fmla="*/ 44 h 293"/>
                <a:gd name="T30" fmla="*/ 0 w 154"/>
                <a:gd name="T31" fmla="*/ 15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293">
                  <a:moveTo>
                    <a:pt x="0" y="15"/>
                  </a:moveTo>
                  <a:cubicBezTo>
                    <a:pt x="61" y="0"/>
                    <a:pt x="103" y="42"/>
                    <a:pt x="154" y="63"/>
                  </a:cubicBezTo>
                  <a:cubicBezTo>
                    <a:pt x="147" y="72"/>
                    <a:pt x="141" y="81"/>
                    <a:pt x="135" y="90"/>
                  </a:cubicBezTo>
                  <a:cubicBezTo>
                    <a:pt x="132" y="94"/>
                    <a:pt x="129" y="100"/>
                    <a:pt x="129" y="105"/>
                  </a:cubicBezTo>
                  <a:cubicBezTo>
                    <a:pt x="128" y="118"/>
                    <a:pt x="129" y="132"/>
                    <a:pt x="128" y="145"/>
                  </a:cubicBezTo>
                  <a:cubicBezTo>
                    <a:pt x="126" y="159"/>
                    <a:pt x="129" y="171"/>
                    <a:pt x="139" y="180"/>
                  </a:cubicBezTo>
                  <a:cubicBezTo>
                    <a:pt x="149" y="189"/>
                    <a:pt x="150" y="196"/>
                    <a:pt x="137" y="202"/>
                  </a:cubicBezTo>
                  <a:cubicBezTo>
                    <a:pt x="135" y="203"/>
                    <a:pt x="132" y="204"/>
                    <a:pt x="131" y="206"/>
                  </a:cubicBezTo>
                  <a:cubicBezTo>
                    <a:pt x="124" y="221"/>
                    <a:pt x="116" y="235"/>
                    <a:pt x="111" y="251"/>
                  </a:cubicBezTo>
                  <a:cubicBezTo>
                    <a:pt x="108" y="262"/>
                    <a:pt x="102" y="267"/>
                    <a:pt x="93" y="263"/>
                  </a:cubicBezTo>
                  <a:cubicBezTo>
                    <a:pt x="65" y="250"/>
                    <a:pt x="50" y="261"/>
                    <a:pt x="41" y="293"/>
                  </a:cubicBezTo>
                  <a:cubicBezTo>
                    <a:pt x="31" y="264"/>
                    <a:pt x="22" y="240"/>
                    <a:pt x="15" y="216"/>
                  </a:cubicBezTo>
                  <a:cubicBezTo>
                    <a:pt x="13" y="212"/>
                    <a:pt x="17" y="206"/>
                    <a:pt x="20" y="202"/>
                  </a:cubicBezTo>
                  <a:cubicBezTo>
                    <a:pt x="36" y="175"/>
                    <a:pt x="48" y="147"/>
                    <a:pt x="48" y="115"/>
                  </a:cubicBezTo>
                  <a:cubicBezTo>
                    <a:pt x="48" y="88"/>
                    <a:pt x="39" y="64"/>
                    <a:pt x="21" y="44"/>
                  </a:cubicBezTo>
                  <a:cubicBezTo>
                    <a:pt x="14" y="36"/>
                    <a:pt x="8" y="26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4BC0D28-CA42-427A-80B1-1B58C4ABDC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61000" y="5765801"/>
              <a:ext cx="857250" cy="1095374"/>
            </a:xfrm>
            <a:custGeom>
              <a:avLst/>
              <a:gdLst>
                <a:gd name="T0" fmla="*/ 0 w 226"/>
                <a:gd name="T1" fmla="*/ 54 h 288"/>
                <a:gd name="T2" fmla="*/ 49 w 226"/>
                <a:gd name="T3" fmla="*/ 27 h 288"/>
                <a:gd name="T4" fmla="*/ 138 w 226"/>
                <a:gd name="T5" fmla="*/ 1 h 288"/>
                <a:gd name="T6" fmla="*/ 184 w 226"/>
                <a:gd name="T7" fmla="*/ 28 h 288"/>
                <a:gd name="T8" fmla="*/ 189 w 226"/>
                <a:gd name="T9" fmla="*/ 36 h 288"/>
                <a:gd name="T10" fmla="*/ 210 w 226"/>
                <a:gd name="T11" fmla="*/ 156 h 288"/>
                <a:gd name="T12" fmla="*/ 195 w 226"/>
                <a:gd name="T13" fmla="*/ 186 h 288"/>
                <a:gd name="T14" fmla="*/ 191 w 226"/>
                <a:gd name="T15" fmla="*/ 228 h 288"/>
                <a:gd name="T16" fmla="*/ 205 w 226"/>
                <a:gd name="T17" fmla="*/ 268 h 288"/>
                <a:gd name="T18" fmla="*/ 208 w 226"/>
                <a:gd name="T19" fmla="*/ 281 h 288"/>
                <a:gd name="T20" fmla="*/ 204 w 226"/>
                <a:gd name="T21" fmla="*/ 283 h 288"/>
                <a:gd name="T22" fmla="*/ 198 w 226"/>
                <a:gd name="T23" fmla="*/ 274 h 288"/>
                <a:gd name="T24" fmla="*/ 182 w 226"/>
                <a:gd name="T25" fmla="*/ 228 h 288"/>
                <a:gd name="T26" fmla="*/ 159 w 226"/>
                <a:gd name="T27" fmla="*/ 199 h 288"/>
                <a:gd name="T28" fmla="*/ 151 w 226"/>
                <a:gd name="T29" fmla="*/ 186 h 288"/>
                <a:gd name="T30" fmla="*/ 147 w 226"/>
                <a:gd name="T31" fmla="*/ 167 h 288"/>
                <a:gd name="T32" fmla="*/ 121 w 226"/>
                <a:gd name="T33" fmla="*/ 196 h 288"/>
                <a:gd name="T34" fmla="*/ 114 w 226"/>
                <a:gd name="T35" fmla="*/ 193 h 288"/>
                <a:gd name="T36" fmla="*/ 130 w 226"/>
                <a:gd name="T37" fmla="*/ 132 h 288"/>
                <a:gd name="T38" fmla="*/ 112 w 226"/>
                <a:gd name="T39" fmla="*/ 153 h 288"/>
                <a:gd name="T40" fmla="*/ 110 w 226"/>
                <a:gd name="T41" fmla="*/ 136 h 288"/>
                <a:gd name="T42" fmla="*/ 104 w 226"/>
                <a:gd name="T43" fmla="*/ 95 h 288"/>
                <a:gd name="T44" fmla="*/ 85 w 226"/>
                <a:gd name="T45" fmla="*/ 84 h 288"/>
                <a:gd name="T46" fmla="*/ 51 w 226"/>
                <a:gd name="T47" fmla="*/ 90 h 288"/>
                <a:gd name="T48" fmla="*/ 31 w 226"/>
                <a:gd name="T49" fmla="*/ 111 h 288"/>
                <a:gd name="T50" fmla="*/ 32 w 226"/>
                <a:gd name="T51" fmla="*/ 121 h 288"/>
                <a:gd name="T52" fmla="*/ 11 w 226"/>
                <a:gd name="T53" fmla="*/ 184 h 288"/>
                <a:gd name="T54" fmla="*/ 33 w 226"/>
                <a:gd name="T55" fmla="*/ 218 h 288"/>
                <a:gd name="T56" fmla="*/ 53 w 226"/>
                <a:gd name="T57" fmla="*/ 210 h 288"/>
                <a:gd name="T58" fmla="*/ 56 w 226"/>
                <a:gd name="T59" fmla="*/ 213 h 288"/>
                <a:gd name="T60" fmla="*/ 45 w 226"/>
                <a:gd name="T61" fmla="*/ 225 h 288"/>
                <a:gd name="T62" fmla="*/ 46 w 226"/>
                <a:gd name="T63" fmla="*/ 228 h 288"/>
                <a:gd name="T64" fmla="*/ 80 w 226"/>
                <a:gd name="T65" fmla="*/ 246 h 288"/>
                <a:gd name="T66" fmla="*/ 115 w 226"/>
                <a:gd name="T67" fmla="*/ 288 h 288"/>
                <a:gd name="T68" fmla="*/ 107 w 226"/>
                <a:gd name="T69" fmla="*/ 273 h 288"/>
                <a:gd name="T70" fmla="*/ 74 w 226"/>
                <a:gd name="T71" fmla="*/ 258 h 288"/>
                <a:gd name="T72" fmla="*/ 40 w 226"/>
                <a:gd name="T73" fmla="*/ 241 h 288"/>
                <a:gd name="T74" fmla="*/ 11 w 226"/>
                <a:gd name="T75" fmla="*/ 195 h 288"/>
                <a:gd name="T76" fmla="*/ 10 w 226"/>
                <a:gd name="T77" fmla="*/ 174 h 288"/>
                <a:gd name="T78" fmla="*/ 24 w 226"/>
                <a:gd name="T79" fmla="*/ 131 h 288"/>
                <a:gd name="T80" fmla="*/ 4 w 226"/>
                <a:gd name="T81" fmla="*/ 66 h 288"/>
                <a:gd name="T82" fmla="*/ 0 w 226"/>
                <a:gd name="T83" fmla="*/ 54 h 288"/>
                <a:gd name="T84" fmla="*/ 180 w 226"/>
                <a:gd name="T85" fmla="*/ 198 h 288"/>
                <a:gd name="T86" fmla="*/ 207 w 226"/>
                <a:gd name="T87" fmla="*/ 134 h 288"/>
                <a:gd name="T88" fmla="*/ 183 w 226"/>
                <a:gd name="T89" fmla="*/ 43 h 288"/>
                <a:gd name="T90" fmla="*/ 177 w 226"/>
                <a:gd name="T91" fmla="*/ 34 h 288"/>
                <a:gd name="T92" fmla="*/ 133 w 226"/>
                <a:gd name="T93" fmla="*/ 10 h 288"/>
                <a:gd name="T94" fmla="*/ 61 w 226"/>
                <a:gd name="T95" fmla="*/ 31 h 288"/>
                <a:gd name="T96" fmla="*/ 12 w 226"/>
                <a:gd name="T97" fmla="*/ 59 h 288"/>
                <a:gd name="T98" fmla="*/ 45 w 226"/>
                <a:gd name="T99" fmla="*/ 82 h 288"/>
                <a:gd name="T100" fmla="*/ 80 w 226"/>
                <a:gd name="T101" fmla="*/ 75 h 288"/>
                <a:gd name="T102" fmla="*/ 113 w 226"/>
                <a:gd name="T103" fmla="*/ 95 h 288"/>
                <a:gd name="T104" fmla="*/ 119 w 226"/>
                <a:gd name="T105" fmla="*/ 122 h 288"/>
                <a:gd name="T106" fmla="*/ 141 w 226"/>
                <a:gd name="T107" fmla="*/ 133 h 288"/>
                <a:gd name="T108" fmla="*/ 159 w 226"/>
                <a:gd name="T109" fmla="*/ 177 h 288"/>
                <a:gd name="T110" fmla="*/ 180 w 226"/>
                <a:gd name="T111" fmla="*/ 19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6" h="288">
                  <a:moveTo>
                    <a:pt x="0" y="54"/>
                  </a:moveTo>
                  <a:cubicBezTo>
                    <a:pt x="18" y="44"/>
                    <a:pt x="34" y="36"/>
                    <a:pt x="49" y="27"/>
                  </a:cubicBezTo>
                  <a:cubicBezTo>
                    <a:pt x="76" y="11"/>
                    <a:pt x="105" y="0"/>
                    <a:pt x="138" y="1"/>
                  </a:cubicBezTo>
                  <a:cubicBezTo>
                    <a:pt x="158" y="1"/>
                    <a:pt x="175" y="10"/>
                    <a:pt x="184" y="28"/>
                  </a:cubicBezTo>
                  <a:cubicBezTo>
                    <a:pt x="186" y="31"/>
                    <a:pt x="187" y="34"/>
                    <a:pt x="189" y="36"/>
                  </a:cubicBezTo>
                  <a:cubicBezTo>
                    <a:pt x="224" y="71"/>
                    <a:pt x="226" y="112"/>
                    <a:pt x="210" y="156"/>
                  </a:cubicBezTo>
                  <a:cubicBezTo>
                    <a:pt x="206" y="166"/>
                    <a:pt x="202" y="177"/>
                    <a:pt x="195" y="186"/>
                  </a:cubicBezTo>
                  <a:cubicBezTo>
                    <a:pt x="185" y="200"/>
                    <a:pt x="184" y="213"/>
                    <a:pt x="191" y="228"/>
                  </a:cubicBezTo>
                  <a:cubicBezTo>
                    <a:pt x="197" y="241"/>
                    <a:pt x="201" y="255"/>
                    <a:pt x="205" y="268"/>
                  </a:cubicBezTo>
                  <a:cubicBezTo>
                    <a:pt x="206" y="272"/>
                    <a:pt x="207" y="277"/>
                    <a:pt x="208" y="281"/>
                  </a:cubicBezTo>
                  <a:cubicBezTo>
                    <a:pt x="207" y="282"/>
                    <a:pt x="205" y="282"/>
                    <a:pt x="204" y="283"/>
                  </a:cubicBezTo>
                  <a:cubicBezTo>
                    <a:pt x="202" y="280"/>
                    <a:pt x="199" y="278"/>
                    <a:pt x="198" y="274"/>
                  </a:cubicBezTo>
                  <a:cubicBezTo>
                    <a:pt x="193" y="259"/>
                    <a:pt x="187" y="244"/>
                    <a:pt x="182" y="228"/>
                  </a:cubicBezTo>
                  <a:cubicBezTo>
                    <a:pt x="178" y="215"/>
                    <a:pt x="173" y="204"/>
                    <a:pt x="159" y="199"/>
                  </a:cubicBezTo>
                  <a:cubicBezTo>
                    <a:pt x="155" y="197"/>
                    <a:pt x="153" y="191"/>
                    <a:pt x="151" y="186"/>
                  </a:cubicBezTo>
                  <a:cubicBezTo>
                    <a:pt x="149" y="180"/>
                    <a:pt x="149" y="173"/>
                    <a:pt x="147" y="167"/>
                  </a:cubicBezTo>
                  <a:cubicBezTo>
                    <a:pt x="138" y="177"/>
                    <a:pt x="129" y="187"/>
                    <a:pt x="121" y="196"/>
                  </a:cubicBezTo>
                  <a:cubicBezTo>
                    <a:pt x="119" y="195"/>
                    <a:pt x="116" y="194"/>
                    <a:pt x="114" y="193"/>
                  </a:cubicBezTo>
                  <a:cubicBezTo>
                    <a:pt x="128" y="175"/>
                    <a:pt x="147" y="159"/>
                    <a:pt x="130" y="132"/>
                  </a:cubicBezTo>
                  <a:cubicBezTo>
                    <a:pt x="124" y="139"/>
                    <a:pt x="119" y="145"/>
                    <a:pt x="112" y="153"/>
                  </a:cubicBezTo>
                  <a:cubicBezTo>
                    <a:pt x="111" y="145"/>
                    <a:pt x="110" y="141"/>
                    <a:pt x="110" y="136"/>
                  </a:cubicBezTo>
                  <a:cubicBezTo>
                    <a:pt x="108" y="122"/>
                    <a:pt x="107" y="108"/>
                    <a:pt x="104" y="95"/>
                  </a:cubicBezTo>
                  <a:cubicBezTo>
                    <a:pt x="102" y="85"/>
                    <a:pt x="95" y="81"/>
                    <a:pt x="85" y="84"/>
                  </a:cubicBezTo>
                  <a:cubicBezTo>
                    <a:pt x="74" y="86"/>
                    <a:pt x="62" y="89"/>
                    <a:pt x="51" y="90"/>
                  </a:cubicBezTo>
                  <a:cubicBezTo>
                    <a:pt x="36" y="90"/>
                    <a:pt x="30" y="97"/>
                    <a:pt x="31" y="111"/>
                  </a:cubicBezTo>
                  <a:cubicBezTo>
                    <a:pt x="32" y="114"/>
                    <a:pt x="31" y="118"/>
                    <a:pt x="32" y="121"/>
                  </a:cubicBezTo>
                  <a:cubicBezTo>
                    <a:pt x="34" y="144"/>
                    <a:pt x="38" y="167"/>
                    <a:pt x="11" y="184"/>
                  </a:cubicBezTo>
                  <a:cubicBezTo>
                    <a:pt x="28" y="191"/>
                    <a:pt x="36" y="201"/>
                    <a:pt x="33" y="218"/>
                  </a:cubicBezTo>
                  <a:cubicBezTo>
                    <a:pt x="42" y="214"/>
                    <a:pt x="48" y="212"/>
                    <a:pt x="53" y="210"/>
                  </a:cubicBezTo>
                  <a:cubicBezTo>
                    <a:pt x="54" y="211"/>
                    <a:pt x="55" y="212"/>
                    <a:pt x="56" y="213"/>
                  </a:cubicBezTo>
                  <a:cubicBezTo>
                    <a:pt x="52" y="217"/>
                    <a:pt x="49" y="221"/>
                    <a:pt x="45" y="225"/>
                  </a:cubicBezTo>
                  <a:cubicBezTo>
                    <a:pt x="46" y="226"/>
                    <a:pt x="45" y="227"/>
                    <a:pt x="46" y="228"/>
                  </a:cubicBezTo>
                  <a:cubicBezTo>
                    <a:pt x="55" y="252"/>
                    <a:pt x="55" y="252"/>
                    <a:pt x="80" y="246"/>
                  </a:cubicBezTo>
                  <a:cubicBezTo>
                    <a:pt x="100" y="242"/>
                    <a:pt x="121" y="264"/>
                    <a:pt x="115" y="288"/>
                  </a:cubicBezTo>
                  <a:cubicBezTo>
                    <a:pt x="111" y="282"/>
                    <a:pt x="109" y="277"/>
                    <a:pt x="107" y="273"/>
                  </a:cubicBezTo>
                  <a:cubicBezTo>
                    <a:pt x="99" y="256"/>
                    <a:pt x="91" y="252"/>
                    <a:pt x="74" y="258"/>
                  </a:cubicBezTo>
                  <a:cubicBezTo>
                    <a:pt x="53" y="265"/>
                    <a:pt x="50" y="260"/>
                    <a:pt x="40" y="241"/>
                  </a:cubicBezTo>
                  <a:cubicBezTo>
                    <a:pt x="32" y="225"/>
                    <a:pt x="28" y="206"/>
                    <a:pt x="11" y="195"/>
                  </a:cubicBezTo>
                  <a:cubicBezTo>
                    <a:pt x="1" y="189"/>
                    <a:pt x="2" y="181"/>
                    <a:pt x="10" y="174"/>
                  </a:cubicBezTo>
                  <a:cubicBezTo>
                    <a:pt x="24" y="162"/>
                    <a:pt x="25" y="149"/>
                    <a:pt x="24" y="131"/>
                  </a:cubicBezTo>
                  <a:cubicBezTo>
                    <a:pt x="22" y="107"/>
                    <a:pt x="24" y="84"/>
                    <a:pt x="4" y="66"/>
                  </a:cubicBezTo>
                  <a:cubicBezTo>
                    <a:pt x="1" y="63"/>
                    <a:pt x="1" y="57"/>
                    <a:pt x="0" y="54"/>
                  </a:cubicBezTo>
                  <a:close/>
                  <a:moveTo>
                    <a:pt x="180" y="198"/>
                  </a:moveTo>
                  <a:cubicBezTo>
                    <a:pt x="189" y="176"/>
                    <a:pt x="200" y="156"/>
                    <a:pt x="207" y="134"/>
                  </a:cubicBezTo>
                  <a:cubicBezTo>
                    <a:pt x="216" y="100"/>
                    <a:pt x="209" y="68"/>
                    <a:pt x="183" y="43"/>
                  </a:cubicBezTo>
                  <a:cubicBezTo>
                    <a:pt x="181" y="41"/>
                    <a:pt x="179" y="38"/>
                    <a:pt x="177" y="34"/>
                  </a:cubicBezTo>
                  <a:cubicBezTo>
                    <a:pt x="169" y="16"/>
                    <a:pt x="152" y="7"/>
                    <a:pt x="133" y="10"/>
                  </a:cubicBezTo>
                  <a:cubicBezTo>
                    <a:pt x="109" y="14"/>
                    <a:pt x="84" y="22"/>
                    <a:pt x="61" y="31"/>
                  </a:cubicBezTo>
                  <a:cubicBezTo>
                    <a:pt x="44" y="38"/>
                    <a:pt x="29" y="50"/>
                    <a:pt x="12" y="59"/>
                  </a:cubicBezTo>
                  <a:cubicBezTo>
                    <a:pt x="18" y="78"/>
                    <a:pt x="26" y="84"/>
                    <a:pt x="45" y="82"/>
                  </a:cubicBezTo>
                  <a:cubicBezTo>
                    <a:pt x="57" y="80"/>
                    <a:pt x="68" y="78"/>
                    <a:pt x="80" y="75"/>
                  </a:cubicBezTo>
                  <a:cubicBezTo>
                    <a:pt x="99" y="71"/>
                    <a:pt x="108" y="76"/>
                    <a:pt x="113" y="95"/>
                  </a:cubicBezTo>
                  <a:cubicBezTo>
                    <a:pt x="117" y="105"/>
                    <a:pt x="118" y="116"/>
                    <a:pt x="119" y="122"/>
                  </a:cubicBezTo>
                  <a:cubicBezTo>
                    <a:pt x="129" y="127"/>
                    <a:pt x="138" y="128"/>
                    <a:pt x="141" y="133"/>
                  </a:cubicBezTo>
                  <a:cubicBezTo>
                    <a:pt x="149" y="147"/>
                    <a:pt x="155" y="162"/>
                    <a:pt x="159" y="177"/>
                  </a:cubicBezTo>
                  <a:cubicBezTo>
                    <a:pt x="161" y="187"/>
                    <a:pt x="165" y="195"/>
                    <a:pt x="18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8296938-BC46-491E-B644-716DECCA5D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00700" y="6226175"/>
              <a:ext cx="147638" cy="49212"/>
            </a:xfrm>
            <a:custGeom>
              <a:avLst/>
              <a:gdLst>
                <a:gd name="T0" fmla="*/ 0 w 39"/>
                <a:gd name="T1" fmla="*/ 0 h 13"/>
                <a:gd name="T2" fmla="*/ 39 w 39"/>
                <a:gd name="T3" fmla="*/ 0 h 13"/>
                <a:gd name="T4" fmla="*/ 39 w 39"/>
                <a:gd name="T5" fmla="*/ 4 h 13"/>
                <a:gd name="T6" fmla="*/ 0 w 39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3">
                  <a:moveTo>
                    <a:pt x="0" y="0"/>
                  </a:moveTo>
                  <a:cubicBezTo>
                    <a:pt x="13" y="0"/>
                    <a:pt x="26" y="0"/>
                    <a:pt x="39" y="0"/>
                  </a:cubicBezTo>
                  <a:cubicBezTo>
                    <a:pt x="39" y="1"/>
                    <a:pt x="39" y="2"/>
                    <a:pt x="39" y="4"/>
                  </a:cubicBezTo>
                  <a:cubicBezTo>
                    <a:pt x="26" y="3"/>
                    <a:pt x="13" y="1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1643B45-8986-4F1D-BDE7-31A670DD84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30863" y="6280150"/>
              <a:ext cx="106363" cy="68262"/>
            </a:xfrm>
            <a:custGeom>
              <a:avLst/>
              <a:gdLst>
                <a:gd name="T0" fmla="*/ 28 w 28"/>
                <a:gd name="T1" fmla="*/ 12 h 18"/>
                <a:gd name="T2" fmla="*/ 6 w 28"/>
                <a:gd name="T3" fmla="*/ 18 h 18"/>
                <a:gd name="T4" fmla="*/ 0 w 28"/>
                <a:gd name="T5" fmla="*/ 0 h 18"/>
                <a:gd name="T6" fmla="*/ 28 w 28"/>
                <a:gd name="T7" fmla="*/ 8 h 18"/>
                <a:gd name="T8" fmla="*/ 28 w 28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8">
                  <a:moveTo>
                    <a:pt x="28" y="12"/>
                  </a:moveTo>
                  <a:cubicBezTo>
                    <a:pt x="21" y="14"/>
                    <a:pt x="14" y="16"/>
                    <a:pt x="6" y="18"/>
                  </a:cubicBezTo>
                  <a:cubicBezTo>
                    <a:pt x="4" y="12"/>
                    <a:pt x="2" y="8"/>
                    <a:pt x="0" y="0"/>
                  </a:cubicBezTo>
                  <a:cubicBezTo>
                    <a:pt x="11" y="3"/>
                    <a:pt x="19" y="5"/>
                    <a:pt x="28" y="8"/>
                  </a:cubicBezTo>
                  <a:cubicBezTo>
                    <a:pt x="28" y="9"/>
                    <a:pt x="28" y="10"/>
                    <a:pt x="2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95524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upo 19"/>
          <p:cNvGrpSpPr/>
          <p:nvPr userDrawn="1"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21" name="Freeform 445"/>
            <p:cNvSpPr>
              <a:spLocks/>
            </p:cNvSpPr>
            <p:nvPr/>
          </p:nvSpPr>
          <p:spPr bwMode="auto">
            <a:xfrm>
              <a:off x="4211012" y="1481787"/>
              <a:ext cx="349250" cy="541338"/>
            </a:xfrm>
            <a:custGeom>
              <a:avLst/>
              <a:gdLst>
                <a:gd name="T0" fmla="*/ 748 w 817"/>
                <a:gd name="T1" fmla="*/ 255 h 1262"/>
                <a:gd name="T2" fmla="*/ 754 w 817"/>
                <a:gd name="T3" fmla="*/ 342 h 1262"/>
                <a:gd name="T4" fmla="*/ 751 w 817"/>
                <a:gd name="T5" fmla="*/ 413 h 1262"/>
                <a:gd name="T6" fmla="*/ 729 w 817"/>
                <a:gd name="T7" fmla="*/ 502 h 1262"/>
                <a:gd name="T8" fmla="*/ 754 w 817"/>
                <a:gd name="T9" fmla="*/ 614 h 1262"/>
                <a:gd name="T10" fmla="*/ 805 w 817"/>
                <a:gd name="T11" fmla="*/ 696 h 1262"/>
                <a:gd name="T12" fmla="*/ 781 w 817"/>
                <a:gd name="T13" fmla="*/ 753 h 1262"/>
                <a:gd name="T14" fmla="*/ 746 w 817"/>
                <a:gd name="T15" fmla="*/ 764 h 1262"/>
                <a:gd name="T16" fmla="*/ 737 w 817"/>
                <a:gd name="T17" fmla="*/ 802 h 1262"/>
                <a:gd name="T18" fmla="*/ 729 w 817"/>
                <a:gd name="T19" fmla="*/ 834 h 1262"/>
                <a:gd name="T20" fmla="*/ 694 w 817"/>
                <a:gd name="T21" fmla="*/ 848 h 1262"/>
                <a:gd name="T22" fmla="*/ 708 w 817"/>
                <a:gd name="T23" fmla="*/ 883 h 1262"/>
                <a:gd name="T24" fmla="*/ 688 w 817"/>
                <a:gd name="T25" fmla="*/ 916 h 1262"/>
                <a:gd name="T26" fmla="*/ 686 w 817"/>
                <a:gd name="T27" fmla="*/ 970 h 1262"/>
                <a:gd name="T28" fmla="*/ 626 w 817"/>
                <a:gd name="T29" fmla="*/ 1041 h 1262"/>
                <a:gd name="T30" fmla="*/ 552 w 817"/>
                <a:gd name="T31" fmla="*/ 1033 h 1262"/>
                <a:gd name="T32" fmla="*/ 438 w 817"/>
                <a:gd name="T33" fmla="*/ 1003 h 1262"/>
                <a:gd name="T34" fmla="*/ 414 w 817"/>
                <a:gd name="T35" fmla="*/ 1036 h 1262"/>
                <a:gd name="T36" fmla="*/ 416 w 817"/>
                <a:gd name="T37" fmla="*/ 1124 h 1262"/>
                <a:gd name="T38" fmla="*/ 441 w 817"/>
                <a:gd name="T39" fmla="*/ 1259 h 1262"/>
                <a:gd name="T40" fmla="*/ 323 w 817"/>
                <a:gd name="T41" fmla="*/ 1255 h 1262"/>
                <a:gd name="T42" fmla="*/ 208 w 817"/>
                <a:gd name="T43" fmla="*/ 1257 h 1262"/>
                <a:gd name="T44" fmla="*/ 94 w 817"/>
                <a:gd name="T45" fmla="*/ 1220 h 1262"/>
                <a:gd name="T46" fmla="*/ 0 w 817"/>
                <a:gd name="T47" fmla="*/ 1124 h 1262"/>
                <a:gd name="T48" fmla="*/ 2 w 817"/>
                <a:gd name="T49" fmla="*/ 741 h 1262"/>
                <a:gd name="T50" fmla="*/ 210 w 817"/>
                <a:gd name="T51" fmla="*/ 673 h 1262"/>
                <a:gd name="T52" fmla="*/ 298 w 817"/>
                <a:gd name="T53" fmla="*/ 514 h 1262"/>
                <a:gd name="T54" fmla="*/ 323 w 817"/>
                <a:gd name="T55" fmla="*/ 375 h 1262"/>
                <a:gd name="T56" fmla="*/ 408 w 817"/>
                <a:gd name="T57" fmla="*/ 147 h 1262"/>
                <a:gd name="T58" fmla="*/ 602 w 817"/>
                <a:gd name="T59" fmla="*/ 10 h 1262"/>
                <a:gd name="T60" fmla="*/ 718 w 817"/>
                <a:gd name="T61" fmla="*/ 10 h 1262"/>
                <a:gd name="T62" fmla="*/ 662 w 817"/>
                <a:gd name="T63" fmla="*/ 21 h 1262"/>
                <a:gd name="T64" fmla="*/ 639 w 817"/>
                <a:gd name="T65" fmla="*/ 31 h 1262"/>
                <a:gd name="T66" fmla="*/ 719 w 817"/>
                <a:gd name="T67" fmla="*/ 33 h 1262"/>
                <a:gd name="T68" fmla="*/ 789 w 817"/>
                <a:gd name="T69" fmla="*/ 42 h 1262"/>
                <a:gd name="T70" fmla="*/ 761 w 817"/>
                <a:gd name="T71" fmla="*/ 48 h 1262"/>
                <a:gd name="T72" fmla="*/ 732 w 817"/>
                <a:gd name="T73" fmla="*/ 95 h 1262"/>
                <a:gd name="T74" fmla="*/ 755 w 817"/>
                <a:gd name="T75" fmla="*/ 123 h 1262"/>
                <a:gd name="T76" fmla="*/ 817 w 817"/>
                <a:gd name="T77" fmla="*/ 131 h 1262"/>
                <a:gd name="T78" fmla="*/ 783 w 817"/>
                <a:gd name="T79" fmla="*/ 154 h 1262"/>
                <a:gd name="T80" fmla="*/ 742 w 817"/>
                <a:gd name="T81" fmla="*/ 162 h 1262"/>
                <a:gd name="T82" fmla="*/ 771 w 817"/>
                <a:gd name="T83" fmla="*/ 185 h 1262"/>
                <a:gd name="T84" fmla="*/ 780 w 817"/>
                <a:gd name="T85" fmla="*/ 217 h 1262"/>
                <a:gd name="T86" fmla="*/ 767 w 817"/>
                <a:gd name="T87" fmla="*/ 202 h 1262"/>
                <a:gd name="T88" fmla="*/ 740 w 817"/>
                <a:gd name="T89" fmla="*/ 190 h 1262"/>
                <a:gd name="T90" fmla="*/ 756 w 817"/>
                <a:gd name="T91" fmla="*/ 230 h 1262"/>
                <a:gd name="T92" fmla="*/ 799 w 817"/>
                <a:gd name="T93" fmla="*/ 286 h 1262"/>
                <a:gd name="T94" fmla="*/ 802 w 817"/>
                <a:gd name="T95" fmla="*/ 289 h 1262"/>
                <a:gd name="T96" fmla="*/ 748 w 817"/>
                <a:gd name="T97" fmla="*/ 255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7" h="1262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446"/>
            <p:cNvSpPr>
              <a:spLocks/>
            </p:cNvSpPr>
            <p:nvPr/>
          </p:nvSpPr>
          <p:spPr bwMode="auto">
            <a:xfrm>
              <a:off x="3731587" y="1483374"/>
              <a:ext cx="354013" cy="538163"/>
            </a:xfrm>
            <a:custGeom>
              <a:avLst/>
              <a:gdLst>
                <a:gd name="T0" fmla="*/ 826 w 827"/>
                <a:gd name="T1" fmla="*/ 737 h 1256"/>
                <a:gd name="T2" fmla="*/ 827 w 827"/>
                <a:gd name="T3" fmla="*/ 1118 h 1256"/>
                <a:gd name="T4" fmla="*/ 778 w 827"/>
                <a:gd name="T5" fmla="*/ 1178 h 1256"/>
                <a:gd name="T6" fmla="*/ 670 w 827"/>
                <a:gd name="T7" fmla="*/ 1249 h 1256"/>
                <a:gd name="T8" fmla="*/ 627 w 827"/>
                <a:gd name="T9" fmla="*/ 1254 h 1256"/>
                <a:gd name="T10" fmla="*/ 333 w 827"/>
                <a:gd name="T11" fmla="*/ 1254 h 1256"/>
                <a:gd name="T12" fmla="*/ 423 w 827"/>
                <a:gd name="T13" fmla="*/ 1114 h 1256"/>
                <a:gd name="T14" fmla="*/ 424 w 827"/>
                <a:gd name="T15" fmla="*/ 1053 h 1256"/>
                <a:gd name="T16" fmla="*/ 396 w 827"/>
                <a:gd name="T17" fmla="*/ 962 h 1256"/>
                <a:gd name="T18" fmla="*/ 344 w 827"/>
                <a:gd name="T19" fmla="*/ 993 h 1256"/>
                <a:gd name="T20" fmla="*/ 269 w 827"/>
                <a:gd name="T21" fmla="*/ 1035 h 1256"/>
                <a:gd name="T22" fmla="*/ 177 w 827"/>
                <a:gd name="T23" fmla="*/ 1034 h 1256"/>
                <a:gd name="T24" fmla="*/ 137 w 827"/>
                <a:gd name="T25" fmla="*/ 977 h 1256"/>
                <a:gd name="T26" fmla="*/ 145 w 827"/>
                <a:gd name="T27" fmla="*/ 929 h 1256"/>
                <a:gd name="T28" fmla="*/ 126 w 827"/>
                <a:gd name="T29" fmla="*/ 913 h 1256"/>
                <a:gd name="T30" fmla="*/ 106 w 827"/>
                <a:gd name="T31" fmla="*/ 896 h 1256"/>
                <a:gd name="T32" fmla="*/ 119 w 827"/>
                <a:gd name="T33" fmla="*/ 862 h 1256"/>
                <a:gd name="T34" fmla="*/ 125 w 827"/>
                <a:gd name="T35" fmla="*/ 846 h 1256"/>
                <a:gd name="T36" fmla="*/ 108 w 827"/>
                <a:gd name="T37" fmla="*/ 841 h 1256"/>
                <a:gd name="T38" fmla="*/ 80 w 827"/>
                <a:gd name="T39" fmla="*/ 826 h 1256"/>
                <a:gd name="T40" fmla="*/ 85 w 827"/>
                <a:gd name="T41" fmla="*/ 804 h 1256"/>
                <a:gd name="T42" fmla="*/ 93 w 827"/>
                <a:gd name="T43" fmla="*/ 778 h 1256"/>
                <a:gd name="T44" fmla="*/ 83 w 827"/>
                <a:gd name="T45" fmla="*/ 764 h 1256"/>
                <a:gd name="T46" fmla="*/ 36 w 827"/>
                <a:gd name="T47" fmla="*/ 753 h 1256"/>
                <a:gd name="T48" fmla="*/ 6 w 827"/>
                <a:gd name="T49" fmla="*/ 737 h 1256"/>
                <a:gd name="T50" fmla="*/ 21 w 827"/>
                <a:gd name="T51" fmla="*/ 689 h 1256"/>
                <a:gd name="T52" fmla="*/ 59 w 827"/>
                <a:gd name="T53" fmla="*/ 621 h 1256"/>
                <a:gd name="T54" fmla="*/ 90 w 827"/>
                <a:gd name="T55" fmla="*/ 519 h 1256"/>
                <a:gd name="T56" fmla="*/ 91 w 827"/>
                <a:gd name="T57" fmla="*/ 496 h 1256"/>
                <a:gd name="T58" fmla="*/ 33 w 827"/>
                <a:gd name="T59" fmla="*/ 470 h 1256"/>
                <a:gd name="T60" fmla="*/ 71 w 827"/>
                <a:gd name="T61" fmla="*/ 479 h 1256"/>
                <a:gd name="T62" fmla="*/ 48 w 827"/>
                <a:gd name="T63" fmla="*/ 467 h 1256"/>
                <a:gd name="T64" fmla="*/ 19 w 827"/>
                <a:gd name="T65" fmla="*/ 450 h 1256"/>
                <a:gd name="T66" fmla="*/ 55 w 827"/>
                <a:gd name="T67" fmla="*/ 465 h 1256"/>
                <a:gd name="T68" fmla="*/ 81 w 827"/>
                <a:gd name="T69" fmla="*/ 473 h 1256"/>
                <a:gd name="T70" fmla="*/ 83 w 827"/>
                <a:gd name="T71" fmla="*/ 466 h 1256"/>
                <a:gd name="T72" fmla="*/ 79 w 827"/>
                <a:gd name="T73" fmla="*/ 446 h 1256"/>
                <a:gd name="T74" fmla="*/ 69 w 827"/>
                <a:gd name="T75" fmla="*/ 328 h 1256"/>
                <a:gd name="T76" fmla="*/ 85 w 827"/>
                <a:gd name="T77" fmla="*/ 183 h 1256"/>
                <a:gd name="T78" fmla="*/ 125 w 827"/>
                <a:gd name="T79" fmla="*/ 59 h 1256"/>
                <a:gd name="T80" fmla="*/ 187 w 827"/>
                <a:gd name="T81" fmla="*/ 0 h 1256"/>
                <a:gd name="T82" fmla="*/ 410 w 827"/>
                <a:gd name="T83" fmla="*/ 134 h 1256"/>
                <a:gd name="T84" fmla="*/ 475 w 827"/>
                <a:gd name="T85" fmla="*/ 266 h 1256"/>
                <a:gd name="T86" fmla="*/ 505 w 827"/>
                <a:gd name="T87" fmla="*/ 367 h 1256"/>
                <a:gd name="T88" fmla="*/ 525 w 827"/>
                <a:gd name="T89" fmla="*/ 489 h 1256"/>
                <a:gd name="T90" fmla="*/ 548 w 827"/>
                <a:gd name="T91" fmla="*/ 573 h 1256"/>
                <a:gd name="T92" fmla="*/ 657 w 827"/>
                <a:gd name="T93" fmla="*/ 700 h 1256"/>
                <a:gd name="T94" fmla="*/ 826 w 827"/>
                <a:gd name="T95" fmla="*/ 737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7" h="1256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447"/>
            <p:cNvSpPr>
              <a:spLocks/>
            </p:cNvSpPr>
            <p:nvPr/>
          </p:nvSpPr>
          <p:spPr bwMode="auto">
            <a:xfrm>
              <a:off x="3849062" y="1445274"/>
              <a:ext cx="284163" cy="317500"/>
            </a:xfrm>
            <a:custGeom>
              <a:avLst/>
              <a:gdLst>
                <a:gd name="T0" fmla="*/ 0 w 662"/>
                <a:gd name="T1" fmla="*/ 26 h 743"/>
                <a:gd name="T2" fmla="*/ 156 w 662"/>
                <a:gd name="T3" fmla="*/ 95 h 743"/>
                <a:gd name="T4" fmla="*/ 237 w 662"/>
                <a:gd name="T5" fmla="*/ 230 h 743"/>
                <a:gd name="T6" fmla="*/ 272 w 662"/>
                <a:gd name="T7" fmla="*/ 353 h 743"/>
                <a:gd name="T8" fmla="*/ 306 w 662"/>
                <a:gd name="T9" fmla="*/ 484 h 743"/>
                <a:gd name="T10" fmla="*/ 355 w 662"/>
                <a:gd name="T11" fmla="*/ 597 h 743"/>
                <a:gd name="T12" fmla="*/ 417 w 662"/>
                <a:gd name="T13" fmla="*/ 672 h 743"/>
                <a:gd name="T14" fmla="*/ 662 w 662"/>
                <a:gd name="T15" fmla="*/ 698 h 743"/>
                <a:gd name="T16" fmla="*/ 508 w 662"/>
                <a:gd name="T17" fmla="*/ 676 h 743"/>
                <a:gd name="T18" fmla="*/ 425 w 662"/>
                <a:gd name="T19" fmla="*/ 571 h 743"/>
                <a:gd name="T20" fmla="*/ 392 w 662"/>
                <a:gd name="T21" fmla="*/ 439 h 743"/>
                <a:gd name="T22" fmla="*/ 353 w 662"/>
                <a:gd name="T23" fmla="*/ 255 h 743"/>
                <a:gd name="T24" fmla="*/ 227 w 662"/>
                <a:gd name="T25" fmla="*/ 59 h 743"/>
                <a:gd name="T26" fmla="*/ 0 w 662"/>
                <a:gd name="T27" fmla="*/ 2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2" h="743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Freeform 448"/>
            <p:cNvSpPr>
              <a:spLocks/>
            </p:cNvSpPr>
            <p:nvPr/>
          </p:nvSpPr>
          <p:spPr bwMode="auto">
            <a:xfrm>
              <a:off x="4168149" y="1445274"/>
              <a:ext cx="284163" cy="317500"/>
            </a:xfrm>
            <a:custGeom>
              <a:avLst/>
              <a:gdLst>
                <a:gd name="T0" fmla="*/ 661 w 661"/>
                <a:gd name="T1" fmla="*/ 26 h 743"/>
                <a:gd name="T2" fmla="*/ 505 w 661"/>
                <a:gd name="T3" fmla="*/ 95 h 743"/>
                <a:gd name="T4" fmla="*/ 424 w 661"/>
                <a:gd name="T5" fmla="*/ 230 h 743"/>
                <a:gd name="T6" fmla="*/ 390 w 661"/>
                <a:gd name="T7" fmla="*/ 353 h 743"/>
                <a:gd name="T8" fmla="*/ 355 w 661"/>
                <a:gd name="T9" fmla="*/ 484 h 743"/>
                <a:gd name="T10" fmla="*/ 306 w 661"/>
                <a:gd name="T11" fmla="*/ 597 h 743"/>
                <a:gd name="T12" fmla="*/ 245 w 661"/>
                <a:gd name="T13" fmla="*/ 672 h 743"/>
                <a:gd name="T14" fmla="*/ 0 w 661"/>
                <a:gd name="T15" fmla="*/ 698 h 743"/>
                <a:gd name="T16" fmla="*/ 153 w 661"/>
                <a:gd name="T17" fmla="*/ 676 h 743"/>
                <a:gd name="T18" fmla="*/ 237 w 661"/>
                <a:gd name="T19" fmla="*/ 571 h 743"/>
                <a:gd name="T20" fmla="*/ 269 w 661"/>
                <a:gd name="T21" fmla="*/ 439 h 743"/>
                <a:gd name="T22" fmla="*/ 308 w 661"/>
                <a:gd name="T23" fmla="*/ 255 h 743"/>
                <a:gd name="T24" fmla="*/ 435 w 661"/>
                <a:gd name="T25" fmla="*/ 59 h 743"/>
                <a:gd name="T26" fmla="*/ 661 w 661"/>
                <a:gd name="T27" fmla="*/ 2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1" h="743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Freeform 449"/>
            <p:cNvSpPr>
              <a:spLocks/>
            </p:cNvSpPr>
            <p:nvPr/>
          </p:nvSpPr>
          <p:spPr bwMode="auto">
            <a:xfrm>
              <a:off x="4042737" y="1442099"/>
              <a:ext cx="204788" cy="576263"/>
            </a:xfrm>
            <a:custGeom>
              <a:avLst/>
              <a:gdLst>
                <a:gd name="T0" fmla="*/ 1 w 481"/>
                <a:gd name="T1" fmla="*/ 1329 h 1344"/>
                <a:gd name="T2" fmla="*/ 0 w 481"/>
                <a:gd name="T3" fmla="*/ 1344 h 1344"/>
                <a:gd name="T4" fmla="*/ 481 w 481"/>
                <a:gd name="T5" fmla="*/ 1344 h 1344"/>
                <a:gd name="T6" fmla="*/ 481 w 481"/>
                <a:gd name="T7" fmla="*/ 1331 h 1344"/>
                <a:gd name="T8" fmla="*/ 383 w 481"/>
                <a:gd name="T9" fmla="*/ 1308 h 1344"/>
                <a:gd name="T10" fmla="*/ 320 w 481"/>
                <a:gd name="T11" fmla="*/ 1220 h 1344"/>
                <a:gd name="T12" fmla="*/ 319 w 481"/>
                <a:gd name="T13" fmla="*/ 1059 h 1344"/>
                <a:gd name="T14" fmla="*/ 321 w 481"/>
                <a:gd name="T15" fmla="*/ 133 h 1344"/>
                <a:gd name="T16" fmla="*/ 338 w 481"/>
                <a:gd name="T17" fmla="*/ 65 h 1344"/>
                <a:gd name="T18" fmla="*/ 403 w 481"/>
                <a:gd name="T19" fmla="*/ 16 h 1344"/>
                <a:gd name="T20" fmla="*/ 480 w 481"/>
                <a:gd name="T21" fmla="*/ 0 h 1344"/>
                <a:gd name="T22" fmla="*/ 0 w 481"/>
                <a:gd name="T23" fmla="*/ 0 h 1344"/>
                <a:gd name="T24" fmla="*/ 142 w 481"/>
                <a:gd name="T25" fmla="*/ 61 h 1344"/>
                <a:gd name="T26" fmla="*/ 162 w 481"/>
                <a:gd name="T27" fmla="*/ 106 h 1344"/>
                <a:gd name="T28" fmla="*/ 165 w 481"/>
                <a:gd name="T29" fmla="*/ 254 h 1344"/>
                <a:gd name="T30" fmla="*/ 165 w 481"/>
                <a:gd name="T31" fmla="*/ 1210 h 1344"/>
                <a:gd name="T32" fmla="*/ 130 w 481"/>
                <a:gd name="T33" fmla="*/ 1283 h 1344"/>
                <a:gd name="T34" fmla="*/ 88 w 481"/>
                <a:gd name="T35" fmla="*/ 1314 h 1344"/>
                <a:gd name="T36" fmla="*/ 1 w 481"/>
                <a:gd name="T37" fmla="*/ 1329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1" h="1344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58673" y="1075931"/>
            <a:ext cx="2430940" cy="24309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7329" y="1075931"/>
            <a:ext cx="2430940" cy="24309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20390" y="1075931"/>
            <a:ext cx="2430940" cy="24309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519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266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712" r:id="rId3"/>
    <p:sldLayoutId id="2147483668" r:id="rId4"/>
    <p:sldLayoutId id="2147483708" r:id="rId5"/>
    <p:sldLayoutId id="2147483706" r:id="rId6"/>
    <p:sldLayoutId id="2147483704" r:id="rId7"/>
    <p:sldLayoutId id="2147483707" r:id="rId8"/>
    <p:sldLayoutId id="2147483705" r:id="rId9"/>
    <p:sldLayoutId id="2147483681" r:id="rId10"/>
    <p:sldLayoutId id="2147483673" r:id="rId11"/>
    <p:sldLayoutId id="2147483682" r:id="rId12"/>
    <p:sldLayoutId id="2147483679" r:id="rId13"/>
    <p:sldLayoutId id="2147483683" r:id="rId14"/>
    <p:sldLayoutId id="2147483684" r:id="rId15"/>
    <p:sldLayoutId id="2147483678" r:id="rId16"/>
    <p:sldLayoutId id="2147483680" r:id="rId17"/>
    <p:sldLayoutId id="2147483685" r:id="rId18"/>
    <p:sldLayoutId id="2147483703" r:id="rId19"/>
    <p:sldLayoutId id="2147483709" r:id="rId20"/>
    <p:sldLayoutId id="2147483710" r:id="rId21"/>
    <p:sldLayoutId id="214748371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6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428304AA-BD5F-47B8-9339-16908A7BBBEB}"/>
              </a:ext>
            </a:extLst>
          </p:cNvPr>
          <p:cNvSpPr/>
          <p:nvPr/>
        </p:nvSpPr>
        <p:spPr>
          <a:xfrm>
            <a:off x="196948" y="98474"/>
            <a:ext cx="11802794" cy="6639951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4017168" y="4178762"/>
            <a:ext cx="4157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rgbClr val="002060"/>
                </a:solidFill>
                <a:latin typeface="Arial Black" panose="020B0A04020102020204" pitchFamily="34" charset="0"/>
              </a:rPr>
              <a:t>PSYCHOLOGY</a:t>
            </a:r>
            <a:r>
              <a:rPr lang="es-PE" sz="4000" dirty="0">
                <a:solidFill>
                  <a:srgbClr val="51BBC8"/>
                </a:solidFill>
                <a:latin typeface="Arial Black" panose="020B0A04020102020204" pitchFamily="34" charset="0"/>
              </a:rPr>
              <a:t> </a:t>
            </a:r>
            <a:r>
              <a:rPr lang="es-PE" sz="4000" dirty="0">
                <a:solidFill>
                  <a:srgbClr val="186590"/>
                </a:solidFill>
                <a:latin typeface="Arial Black" panose="020B0A04020102020204" pitchFamily="34" charset="0"/>
              </a:rPr>
              <a:t>THESIS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3A98798A-C8BB-4D7E-A351-CAEFA8444CCC}"/>
              </a:ext>
            </a:extLst>
          </p:cNvPr>
          <p:cNvSpPr txBox="1"/>
          <p:nvPr/>
        </p:nvSpPr>
        <p:spPr>
          <a:xfrm>
            <a:off x="3416030" y="5380742"/>
            <a:ext cx="522104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600" b="1" dirty="0">
                <a:solidFill>
                  <a:srgbClr val="2A6F98"/>
                </a:solidFill>
                <a:cs typeface="Arial" pitchFamily="34" charset="0"/>
              </a:rPr>
              <a:t>Free Template</a:t>
            </a: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932C1235-09BE-4DE8-AD5B-182A00BE57A7}"/>
              </a:ext>
            </a:extLst>
          </p:cNvPr>
          <p:cNvSpPr txBox="1"/>
          <p:nvPr/>
        </p:nvSpPr>
        <p:spPr>
          <a:xfrm>
            <a:off x="2063035" y="5869691"/>
            <a:ext cx="751525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i="1" dirty="0">
                <a:solidFill>
                  <a:srgbClr val="002060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rgbClr val="002060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i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77319DA-599B-4139-B5B9-5FF4F24F8C78}"/>
              </a:ext>
            </a:extLst>
          </p:cNvPr>
          <p:cNvSpPr>
            <a:spLocks/>
          </p:cNvSpPr>
          <p:nvPr/>
        </p:nvSpPr>
        <p:spPr bwMode="auto">
          <a:xfrm>
            <a:off x="4530725" y="1524000"/>
            <a:ext cx="1503363" cy="2389187"/>
          </a:xfrm>
          <a:custGeom>
            <a:avLst/>
            <a:gdLst>
              <a:gd name="T0" fmla="*/ 201 w 201"/>
              <a:gd name="T1" fmla="*/ 138 h 320"/>
              <a:gd name="T2" fmla="*/ 132 w 201"/>
              <a:gd name="T3" fmla="*/ 192 h 320"/>
              <a:gd name="T4" fmla="*/ 201 w 201"/>
              <a:gd name="T5" fmla="*/ 242 h 320"/>
              <a:gd name="T6" fmla="*/ 201 w 201"/>
              <a:gd name="T7" fmla="*/ 320 h 320"/>
              <a:gd name="T8" fmla="*/ 131 w 201"/>
              <a:gd name="T9" fmla="*/ 320 h 320"/>
              <a:gd name="T10" fmla="*/ 131 w 201"/>
              <a:gd name="T11" fmla="*/ 270 h 320"/>
              <a:gd name="T12" fmla="*/ 92 w 201"/>
              <a:gd name="T13" fmla="*/ 276 h 320"/>
              <a:gd name="T14" fmla="*/ 60 w 201"/>
              <a:gd name="T15" fmla="*/ 253 h 320"/>
              <a:gd name="T16" fmla="*/ 49 w 201"/>
              <a:gd name="T17" fmla="*/ 198 h 320"/>
              <a:gd name="T18" fmla="*/ 30 w 201"/>
              <a:gd name="T19" fmla="*/ 179 h 320"/>
              <a:gd name="T20" fmla="*/ 8 w 201"/>
              <a:gd name="T21" fmla="*/ 142 h 320"/>
              <a:gd name="T22" fmla="*/ 23 w 201"/>
              <a:gd name="T23" fmla="*/ 88 h 320"/>
              <a:gd name="T24" fmla="*/ 41 w 201"/>
              <a:gd name="T25" fmla="*/ 74 h 320"/>
              <a:gd name="T26" fmla="*/ 74 w 201"/>
              <a:gd name="T27" fmla="*/ 74 h 320"/>
              <a:gd name="T28" fmla="*/ 88 w 201"/>
              <a:gd name="T29" fmla="*/ 52 h 320"/>
              <a:gd name="T30" fmla="*/ 101 w 201"/>
              <a:gd name="T31" fmla="*/ 8 h 320"/>
              <a:gd name="T32" fmla="*/ 144 w 201"/>
              <a:gd name="T33" fmla="*/ 14 h 320"/>
              <a:gd name="T34" fmla="*/ 148 w 201"/>
              <a:gd name="T35" fmla="*/ 55 h 320"/>
              <a:gd name="T36" fmla="*/ 161 w 201"/>
              <a:gd name="T37" fmla="*/ 74 h 320"/>
              <a:gd name="T38" fmla="*/ 201 w 201"/>
              <a:gd name="T39" fmla="*/ 74 h 320"/>
              <a:gd name="T40" fmla="*/ 201 w 201"/>
              <a:gd name="T41" fmla="*/ 138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01" h="320">
                <a:moveTo>
                  <a:pt x="201" y="138"/>
                </a:moveTo>
                <a:cubicBezTo>
                  <a:pt x="157" y="136"/>
                  <a:pt x="131" y="155"/>
                  <a:pt x="132" y="192"/>
                </a:cubicBezTo>
                <a:cubicBezTo>
                  <a:pt x="133" y="226"/>
                  <a:pt x="161" y="246"/>
                  <a:pt x="201" y="242"/>
                </a:cubicBezTo>
                <a:cubicBezTo>
                  <a:pt x="201" y="268"/>
                  <a:pt x="201" y="293"/>
                  <a:pt x="201" y="320"/>
                </a:cubicBezTo>
                <a:cubicBezTo>
                  <a:pt x="179" y="320"/>
                  <a:pt x="156" y="320"/>
                  <a:pt x="131" y="320"/>
                </a:cubicBezTo>
                <a:cubicBezTo>
                  <a:pt x="131" y="305"/>
                  <a:pt x="131" y="289"/>
                  <a:pt x="131" y="270"/>
                </a:cubicBezTo>
                <a:cubicBezTo>
                  <a:pt x="117" y="272"/>
                  <a:pt x="104" y="274"/>
                  <a:pt x="92" y="276"/>
                </a:cubicBezTo>
                <a:cubicBezTo>
                  <a:pt x="72" y="279"/>
                  <a:pt x="64" y="273"/>
                  <a:pt x="60" y="253"/>
                </a:cubicBezTo>
                <a:cubicBezTo>
                  <a:pt x="56" y="235"/>
                  <a:pt x="52" y="217"/>
                  <a:pt x="49" y="198"/>
                </a:cubicBezTo>
                <a:cubicBezTo>
                  <a:pt x="47" y="187"/>
                  <a:pt x="42" y="181"/>
                  <a:pt x="30" y="179"/>
                </a:cubicBezTo>
                <a:cubicBezTo>
                  <a:pt x="2" y="174"/>
                  <a:pt x="0" y="170"/>
                  <a:pt x="8" y="142"/>
                </a:cubicBezTo>
                <a:cubicBezTo>
                  <a:pt x="13" y="124"/>
                  <a:pt x="19" y="106"/>
                  <a:pt x="23" y="88"/>
                </a:cubicBezTo>
                <a:cubicBezTo>
                  <a:pt x="25" y="77"/>
                  <a:pt x="29" y="72"/>
                  <a:pt x="41" y="74"/>
                </a:cubicBezTo>
                <a:cubicBezTo>
                  <a:pt x="52" y="75"/>
                  <a:pt x="63" y="74"/>
                  <a:pt x="74" y="74"/>
                </a:cubicBezTo>
                <a:cubicBezTo>
                  <a:pt x="95" y="74"/>
                  <a:pt x="96" y="72"/>
                  <a:pt x="88" y="52"/>
                </a:cubicBezTo>
                <a:cubicBezTo>
                  <a:pt x="81" y="35"/>
                  <a:pt x="86" y="17"/>
                  <a:pt x="101" y="8"/>
                </a:cubicBezTo>
                <a:cubicBezTo>
                  <a:pt x="114" y="0"/>
                  <a:pt x="134" y="2"/>
                  <a:pt x="144" y="14"/>
                </a:cubicBezTo>
                <a:cubicBezTo>
                  <a:pt x="155" y="26"/>
                  <a:pt x="155" y="40"/>
                  <a:pt x="148" y="55"/>
                </a:cubicBezTo>
                <a:cubicBezTo>
                  <a:pt x="141" y="70"/>
                  <a:pt x="143" y="73"/>
                  <a:pt x="161" y="74"/>
                </a:cubicBezTo>
                <a:cubicBezTo>
                  <a:pt x="174" y="74"/>
                  <a:pt x="187" y="74"/>
                  <a:pt x="201" y="74"/>
                </a:cubicBezTo>
                <a:cubicBezTo>
                  <a:pt x="201" y="96"/>
                  <a:pt x="201" y="117"/>
                  <a:pt x="201" y="138"/>
                </a:cubicBezTo>
                <a:close/>
              </a:path>
            </a:pathLst>
          </a:custGeom>
          <a:solidFill>
            <a:srgbClr val="51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3CE10787-D42F-418E-9145-4AF0BF6402B8}"/>
              </a:ext>
            </a:extLst>
          </p:cNvPr>
          <p:cNvSpPr>
            <a:spLocks/>
          </p:cNvSpPr>
          <p:nvPr/>
        </p:nvSpPr>
        <p:spPr bwMode="auto">
          <a:xfrm>
            <a:off x="5637213" y="2082800"/>
            <a:ext cx="1854200" cy="1838325"/>
          </a:xfrm>
          <a:custGeom>
            <a:avLst/>
            <a:gdLst>
              <a:gd name="T0" fmla="*/ 156 w 248"/>
              <a:gd name="T1" fmla="*/ 246 h 246"/>
              <a:gd name="T2" fmla="*/ 73 w 248"/>
              <a:gd name="T3" fmla="*/ 246 h 246"/>
              <a:gd name="T4" fmla="*/ 73 w 248"/>
              <a:gd name="T5" fmla="*/ 162 h 246"/>
              <a:gd name="T6" fmla="*/ 50 w 248"/>
              <a:gd name="T7" fmla="*/ 147 h 246"/>
              <a:gd name="T8" fmla="*/ 9 w 248"/>
              <a:gd name="T9" fmla="*/ 135 h 246"/>
              <a:gd name="T10" fmla="*/ 11 w 248"/>
              <a:gd name="T11" fmla="*/ 93 h 246"/>
              <a:gd name="T12" fmla="*/ 52 w 248"/>
              <a:gd name="T13" fmla="*/ 84 h 246"/>
              <a:gd name="T14" fmla="*/ 73 w 248"/>
              <a:gd name="T15" fmla="*/ 70 h 246"/>
              <a:gd name="T16" fmla="*/ 73 w 248"/>
              <a:gd name="T17" fmla="*/ 0 h 246"/>
              <a:gd name="T18" fmla="*/ 97 w 248"/>
              <a:gd name="T19" fmla="*/ 0 h 246"/>
              <a:gd name="T20" fmla="*/ 151 w 248"/>
              <a:gd name="T21" fmla="*/ 70 h 246"/>
              <a:gd name="T22" fmla="*/ 203 w 248"/>
              <a:gd name="T23" fmla="*/ 0 h 246"/>
              <a:gd name="T24" fmla="*/ 248 w 248"/>
              <a:gd name="T25" fmla="*/ 0 h 246"/>
              <a:gd name="T26" fmla="*/ 208 w 248"/>
              <a:gd name="T27" fmla="*/ 127 h 246"/>
              <a:gd name="T28" fmla="*/ 168 w 248"/>
              <a:gd name="T29" fmla="*/ 166 h 246"/>
              <a:gd name="T30" fmla="*/ 156 w 248"/>
              <a:gd name="T31" fmla="*/ 190 h 246"/>
              <a:gd name="T32" fmla="*/ 156 w 248"/>
              <a:gd name="T33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8" h="246">
                <a:moveTo>
                  <a:pt x="156" y="246"/>
                </a:moveTo>
                <a:cubicBezTo>
                  <a:pt x="128" y="246"/>
                  <a:pt x="102" y="246"/>
                  <a:pt x="73" y="246"/>
                </a:cubicBezTo>
                <a:cubicBezTo>
                  <a:pt x="73" y="218"/>
                  <a:pt x="73" y="190"/>
                  <a:pt x="73" y="162"/>
                </a:cubicBezTo>
                <a:cubicBezTo>
                  <a:pt x="73" y="139"/>
                  <a:pt x="73" y="139"/>
                  <a:pt x="50" y="147"/>
                </a:cubicBezTo>
                <a:cubicBezTo>
                  <a:pt x="35" y="152"/>
                  <a:pt x="20" y="149"/>
                  <a:pt x="9" y="135"/>
                </a:cubicBezTo>
                <a:cubicBezTo>
                  <a:pt x="0" y="123"/>
                  <a:pt x="0" y="105"/>
                  <a:pt x="11" y="93"/>
                </a:cubicBezTo>
                <a:cubicBezTo>
                  <a:pt x="22" y="80"/>
                  <a:pt x="36" y="78"/>
                  <a:pt x="52" y="84"/>
                </a:cubicBezTo>
                <a:cubicBezTo>
                  <a:pt x="71" y="92"/>
                  <a:pt x="73" y="91"/>
                  <a:pt x="73" y="70"/>
                </a:cubicBezTo>
                <a:cubicBezTo>
                  <a:pt x="73" y="47"/>
                  <a:pt x="73" y="24"/>
                  <a:pt x="73" y="0"/>
                </a:cubicBezTo>
                <a:cubicBezTo>
                  <a:pt x="82" y="0"/>
                  <a:pt x="90" y="0"/>
                  <a:pt x="97" y="0"/>
                </a:cubicBezTo>
                <a:cubicBezTo>
                  <a:pt x="98" y="47"/>
                  <a:pt x="118" y="71"/>
                  <a:pt x="151" y="70"/>
                </a:cubicBezTo>
                <a:cubicBezTo>
                  <a:pt x="185" y="69"/>
                  <a:pt x="204" y="44"/>
                  <a:pt x="203" y="0"/>
                </a:cubicBezTo>
                <a:cubicBezTo>
                  <a:pt x="217" y="0"/>
                  <a:pt x="231" y="0"/>
                  <a:pt x="248" y="0"/>
                </a:cubicBezTo>
                <a:cubicBezTo>
                  <a:pt x="248" y="47"/>
                  <a:pt x="237" y="90"/>
                  <a:pt x="208" y="127"/>
                </a:cubicBezTo>
                <a:cubicBezTo>
                  <a:pt x="197" y="142"/>
                  <a:pt x="182" y="154"/>
                  <a:pt x="168" y="166"/>
                </a:cubicBezTo>
                <a:cubicBezTo>
                  <a:pt x="159" y="173"/>
                  <a:pt x="155" y="179"/>
                  <a:pt x="156" y="190"/>
                </a:cubicBezTo>
                <a:cubicBezTo>
                  <a:pt x="157" y="208"/>
                  <a:pt x="156" y="226"/>
                  <a:pt x="156" y="24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DC835446-367B-4CDE-9276-483E8408B693}"/>
              </a:ext>
            </a:extLst>
          </p:cNvPr>
          <p:cNvSpPr>
            <a:spLocks/>
          </p:cNvSpPr>
          <p:nvPr/>
        </p:nvSpPr>
        <p:spPr bwMode="auto">
          <a:xfrm>
            <a:off x="6191250" y="558801"/>
            <a:ext cx="1284288" cy="1943100"/>
          </a:xfrm>
          <a:custGeom>
            <a:avLst/>
            <a:gdLst>
              <a:gd name="T0" fmla="*/ 172 w 172"/>
              <a:gd name="T1" fmla="*/ 184 h 260"/>
              <a:gd name="T2" fmla="*/ 120 w 172"/>
              <a:gd name="T3" fmla="*/ 184 h 260"/>
              <a:gd name="T4" fmla="*/ 107 w 172"/>
              <a:gd name="T5" fmla="*/ 205 h 260"/>
              <a:gd name="T6" fmla="*/ 88 w 172"/>
              <a:gd name="T7" fmla="*/ 253 h 260"/>
              <a:gd name="T8" fmla="*/ 44 w 172"/>
              <a:gd name="T9" fmla="*/ 231 h 260"/>
              <a:gd name="T10" fmla="*/ 48 w 172"/>
              <a:gd name="T11" fmla="*/ 203 h 260"/>
              <a:gd name="T12" fmla="*/ 35 w 172"/>
              <a:gd name="T13" fmla="*/ 184 h 260"/>
              <a:gd name="T14" fmla="*/ 0 w 172"/>
              <a:gd name="T15" fmla="*/ 184 h 260"/>
              <a:gd name="T16" fmla="*/ 0 w 172"/>
              <a:gd name="T17" fmla="*/ 151 h 260"/>
              <a:gd name="T18" fmla="*/ 71 w 172"/>
              <a:gd name="T19" fmla="*/ 100 h 260"/>
              <a:gd name="T20" fmla="*/ 1 w 172"/>
              <a:gd name="T21" fmla="*/ 46 h 260"/>
              <a:gd name="T22" fmla="*/ 1 w 172"/>
              <a:gd name="T23" fmla="*/ 13 h 260"/>
              <a:gd name="T24" fmla="*/ 172 w 172"/>
              <a:gd name="T25" fmla="*/ 184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" h="260">
                <a:moveTo>
                  <a:pt x="172" y="184"/>
                </a:moveTo>
                <a:cubicBezTo>
                  <a:pt x="155" y="184"/>
                  <a:pt x="137" y="184"/>
                  <a:pt x="120" y="184"/>
                </a:cubicBezTo>
                <a:cubicBezTo>
                  <a:pt x="100" y="185"/>
                  <a:pt x="99" y="187"/>
                  <a:pt x="107" y="205"/>
                </a:cubicBezTo>
                <a:cubicBezTo>
                  <a:pt x="116" y="225"/>
                  <a:pt x="107" y="246"/>
                  <a:pt x="88" y="253"/>
                </a:cubicBezTo>
                <a:cubicBezTo>
                  <a:pt x="69" y="260"/>
                  <a:pt x="48" y="250"/>
                  <a:pt x="44" y="231"/>
                </a:cubicBezTo>
                <a:cubicBezTo>
                  <a:pt x="42" y="222"/>
                  <a:pt x="44" y="211"/>
                  <a:pt x="48" y="203"/>
                </a:cubicBezTo>
                <a:cubicBezTo>
                  <a:pt x="54" y="188"/>
                  <a:pt x="49" y="184"/>
                  <a:pt x="35" y="184"/>
                </a:cubicBezTo>
                <a:cubicBezTo>
                  <a:pt x="24" y="185"/>
                  <a:pt x="13" y="184"/>
                  <a:pt x="0" y="184"/>
                </a:cubicBezTo>
                <a:cubicBezTo>
                  <a:pt x="0" y="172"/>
                  <a:pt x="0" y="161"/>
                  <a:pt x="0" y="151"/>
                </a:cubicBezTo>
                <a:cubicBezTo>
                  <a:pt x="43" y="153"/>
                  <a:pt x="70" y="133"/>
                  <a:pt x="71" y="100"/>
                </a:cubicBezTo>
                <a:cubicBezTo>
                  <a:pt x="72" y="66"/>
                  <a:pt x="48" y="46"/>
                  <a:pt x="1" y="46"/>
                </a:cubicBezTo>
                <a:cubicBezTo>
                  <a:pt x="1" y="35"/>
                  <a:pt x="1" y="24"/>
                  <a:pt x="1" y="13"/>
                </a:cubicBezTo>
                <a:cubicBezTo>
                  <a:pt x="98" y="0"/>
                  <a:pt x="172" y="95"/>
                  <a:pt x="172" y="184"/>
                </a:cubicBezTo>
                <a:close/>
              </a:path>
            </a:pathLst>
          </a:custGeom>
          <a:solidFill>
            <a:srgbClr val="51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684C838-CD7E-4F83-8854-F9C51DDB7BBA}"/>
              </a:ext>
            </a:extLst>
          </p:cNvPr>
          <p:cNvSpPr>
            <a:spLocks/>
          </p:cNvSpPr>
          <p:nvPr/>
        </p:nvSpPr>
        <p:spPr bwMode="auto">
          <a:xfrm>
            <a:off x="4784725" y="649288"/>
            <a:ext cx="1817688" cy="1277937"/>
          </a:xfrm>
          <a:custGeom>
            <a:avLst/>
            <a:gdLst>
              <a:gd name="T0" fmla="*/ 169 w 243"/>
              <a:gd name="T1" fmla="*/ 0 h 171"/>
              <a:gd name="T2" fmla="*/ 169 w 243"/>
              <a:gd name="T3" fmla="*/ 43 h 171"/>
              <a:gd name="T4" fmla="*/ 188 w 243"/>
              <a:gd name="T5" fmla="*/ 56 h 171"/>
              <a:gd name="T6" fmla="*/ 232 w 243"/>
              <a:gd name="T7" fmla="*/ 65 h 171"/>
              <a:gd name="T8" fmla="*/ 232 w 243"/>
              <a:gd name="T9" fmla="*/ 108 h 171"/>
              <a:gd name="T10" fmla="*/ 187 w 243"/>
              <a:gd name="T11" fmla="*/ 115 h 171"/>
              <a:gd name="T12" fmla="*/ 169 w 243"/>
              <a:gd name="T13" fmla="*/ 127 h 171"/>
              <a:gd name="T14" fmla="*/ 169 w 243"/>
              <a:gd name="T15" fmla="*/ 149 h 171"/>
              <a:gd name="T16" fmla="*/ 169 w 243"/>
              <a:gd name="T17" fmla="*/ 171 h 171"/>
              <a:gd name="T18" fmla="*/ 137 w 243"/>
              <a:gd name="T19" fmla="*/ 171 h 171"/>
              <a:gd name="T20" fmla="*/ 83 w 243"/>
              <a:gd name="T21" fmla="*/ 101 h 171"/>
              <a:gd name="T22" fmla="*/ 33 w 243"/>
              <a:gd name="T23" fmla="*/ 171 h 171"/>
              <a:gd name="T24" fmla="*/ 1 w 243"/>
              <a:gd name="T25" fmla="*/ 171 h 171"/>
              <a:gd name="T26" fmla="*/ 169 w 243"/>
              <a:gd name="T27" fmla="*/ 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3" h="171">
                <a:moveTo>
                  <a:pt x="169" y="0"/>
                </a:moveTo>
                <a:cubicBezTo>
                  <a:pt x="169" y="14"/>
                  <a:pt x="168" y="29"/>
                  <a:pt x="169" y="43"/>
                </a:cubicBezTo>
                <a:cubicBezTo>
                  <a:pt x="169" y="60"/>
                  <a:pt x="173" y="63"/>
                  <a:pt x="188" y="56"/>
                </a:cubicBezTo>
                <a:cubicBezTo>
                  <a:pt x="207" y="49"/>
                  <a:pt x="222" y="52"/>
                  <a:pt x="232" y="65"/>
                </a:cubicBezTo>
                <a:cubicBezTo>
                  <a:pt x="243" y="78"/>
                  <a:pt x="243" y="95"/>
                  <a:pt x="232" y="108"/>
                </a:cubicBezTo>
                <a:cubicBezTo>
                  <a:pt x="221" y="121"/>
                  <a:pt x="205" y="123"/>
                  <a:pt x="187" y="115"/>
                </a:cubicBezTo>
                <a:cubicBezTo>
                  <a:pt x="174" y="109"/>
                  <a:pt x="169" y="111"/>
                  <a:pt x="169" y="127"/>
                </a:cubicBezTo>
                <a:cubicBezTo>
                  <a:pt x="168" y="135"/>
                  <a:pt x="169" y="142"/>
                  <a:pt x="169" y="149"/>
                </a:cubicBezTo>
                <a:cubicBezTo>
                  <a:pt x="169" y="156"/>
                  <a:pt x="169" y="163"/>
                  <a:pt x="169" y="171"/>
                </a:cubicBezTo>
                <a:cubicBezTo>
                  <a:pt x="157" y="171"/>
                  <a:pt x="147" y="171"/>
                  <a:pt x="137" y="171"/>
                </a:cubicBezTo>
                <a:cubicBezTo>
                  <a:pt x="139" y="127"/>
                  <a:pt x="118" y="100"/>
                  <a:pt x="83" y="101"/>
                </a:cubicBezTo>
                <a:cubicBezTo>
                  <a:pt x="49" y="102"/>
                  <a:pt x="29" y="129"/>
                  <a:pt x="33" y="171"/>
                </a:cubicBezTo>
                <a:cubicBezTo>
                  <a:pt x="22" y="171"/>
                  <a:pt x="12" y="171"/>
                  <a:pt x="1" y="171"/>
                </a:cubicBezTo>
                <a:cubicBezTo>
                  <a:pt x="0" y="74"/>
                  <a:pt x="63" y="8"/>
                  <a:pt x="16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7667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736669" y="2154155"/>
            <a:ext cx="7159137" cy="2940360"/>
            <a:chOff x="8712200" y="2643188"/>
            <a:chExt cx="977901" cy="401638"/>
          </a:xfrm>
        </p:grpSpPr>
        <p:sp>
          <p:nvSpPr>
            <p:cNvPr id="3" name="Freeform 94"/>
            <p:cNvSpPr>
              <a:spLocks/>
            </p:cNvSpPr>
            <p:nvPr/>
          </p:nvSpPr>
          <p:spPr bwMode="auto">
            <a:xfrm>
              <a:off x="8712200" y="2643188"/>
              <a:ext cx="539750" cy="396875"/>
            </a:xfrm>
            <a:custGeom>
              <a:avLst/>
              <a:gdLst>
                <a:gd name="T0" fmla="*/ 1260 w 1260"/>
                <a:gd name="T1" fmla="*/ 772 h 924"/>
                <a:gd name="T2" fmla="*/ 1009 w 1260"/>
                <a:gd name="T3" fmla="*/ 855 h 924"/>
                <a:gd name="T4" fmla="*/ 1180 w 1260"/>
                <a:gd name="T5" fmla="*/ 639 h 924"/>
                <a:gd name="T6" fmla="*/ 1191 w 1260"/>
                <a:gd name="T7" fmla="*/ 613 h 924"/>
                <a:gd name="T8" fmla="*/ 974 w 1260"/>
                <a:gd name="T9" fmla="*/ 682 h 924"/>
                <a:gd name="T10" fmla="*/ 967 w 1260"/>
                <a:gd name="T11" fmla="*/ 833 h 924"/>
                <a:gd name="T12" fmla="*/ 865 w 1260"/>
                <a:gd name="T13" fmla="*/ 665 h 924"/>
                <a:gd name="T14" fmla="*/ 847 w 1260"/>
                <a:gd name="T15" fmla="*/ 649 h 924"/>
                <a:gd name="T16" fmla="*/ 831 w 1260"/>
                <a:gd name="T17" fmla="*/ 693 h 924"/>
                <a:gd name="T18" fmla="*/ 803 w 1260"/>
                <a:gd name="T19" fmla="*/ 613 h 924"/>
                <a:gd name="T20" fmla="*/ 984 w 1260"/>
                <a:gd name="T21" fmla="*/ 595 h 924"/>
                <a:gd name="T22" fmla="*/ 1012 w 1260"/>
                <a:gd name="T23" fmla="*/ 610 h 924"/>
                <a:gd name="T24" fmla="*/ 991 w 1260"/>
                <a:gd name="T25" fmla="*/ 576 h 924"/>
                <a:gd name="T26" fmla="*/ 980 w 1260"/>
                <a:gd name="T27" fmla="*/ 534 h 924"/>
                <a:gd name="T28" fmla="*/ 971 w 1260"/>
                <a:gd name="T29" fmla="*/ 572 h 924"/>
                <a:gd name="T30" fmla="*/ 853 w 1260"/>
                <a:gd name="T31" fmla="*/ 607 h 924"/>
                <a:gd name="T32" fmla="*/ 803 w 1260"/>
                <a:gd name="T33" fmla="*/ 432 h 924"/>
                <a:gd name="T34" fmla="*/ 823 w 1260"/>
                <a:gd name="T35" fmla="*/ 313 h 924"/>
                <a:gd name="T36" fmla="*/ 1003 w 1260"/>
                <a:gd name="T37" fmla="*/ 371 h 924"/>
                <a:gd name="T38" fmla="*/ 1088 w 1260"/>
                <a:gd name="T39" fmla="*/ 403 h 924"/>
                <a:gd name="T40" fmla="*/ 1089 w 1260"/>
                <a:gd name="T41" fmla="*/ 378 h 924"/>
                <a:gd name="T42" fmla="*/ 1009 w 1260"/>
                <a:gd name="T43" fmla="*/ 334 h 924"/>
                <a:gd name="T44" fmla="*/ 1033 w 1260"/>
                <a:gd name="T45" fmla="*/ 267 h 924"/>
                <a:gd name="T46" fmla="*/ 1029 w 1260"/>
                <a:gd name="T47" fmla="*/ 251 h 924"/>
                <a:gd name="T48" fmla="*/ 1000 w 1260"/>
                <a:gd name="T49" fmla="*/ 261 h 924"/>
                <a:gd name="T50" fmla="*/ 960 w 1260"/>
                <a:gd name="T51" fmla="*/ 245 h 924"/>
                <a:gd name="T52" fmla="*/ 960 w 1260"/>
                <a:gd name="T53" fmla="*/ 245 h 924"/>
                <a:gd name="T54" fmla="*/ 950 w 1260"/>
                <a:gd name="T55" fmla="*/ 256 h 924"/>
                <a:gd name="T56" fmla="*/ 977 w 1260"/>
                <a:gd name="T57" fmla="*/ 276 h 924"/>
                <a:gd name="T58" fmla="*/ 988 w 1260"/>
                <a:gd name="T59" fmla="*/ 348 h 924"/>
                <a:gd name="T60" fmla="*/ 853 w 1260"/>
                <a:gd name="T61" fmla="*/ 314 h 924"/>
                <a:gd name="T62" fmla="*/ 911 w 1260"/>
                <a:gd name="T63" fmla="*/ 164 h 924"/>
                <a:gd name="T64" fmla="*/ 660 w 1260"/>
                <a:gd name="T65" fmla="*/ 90 h 924"/>
                <a:gd name="T66" fmla="*/ 445 w 1260"/>
                <a:gd name="T67" fmla="*/ 107 h 924"/>
                <a:gd name="T68" fmla="*/ 242 w 1260"/>
                <a:gd name="T69" fmla="*/ 305 h 924"/>
                <a:gd name="T70" fmla="*/ 77 w 1260"/>
                <a:gd name="T71" fmla="*/ 383 h 924"/>
                <a:gd name="T72" fmla="*/ 136 w 1260"/>
                <a:gd name="T73" fmla="*/ 361 h 924"/>
                <a:gd name="T74" fmla="*/ 251 w 1260"/>
                <a:gd name="T75" fmla="*/ 278 h 924"/>
                <a:gd name="T76" fmla="*/ 354 w 1260"/>
                <a:gd name="T77" fmla="*/ 148 h 924"/>
                <a:gd name="T78" fmla="*/ 317 w 1260"/>
                <a:gd name="T79" fmla="*/ 161 h 924"/>
                <a:gd name="T80" fmla="*/ 29 w 1260"/>
                <a:gd name="T81" fmla="*/ 246 h 924"/>
                <a:gd name="T82" fmla="*/ 263 w 1260"/>
                <a:gd name="T83" fmla="*/ 180 h 924"/>
                <a:gd name="T84" fmla="*/ 266 w 1260"/>
                <a:gd name="T85" fmla="*/ 120 h 924"/>
                <a:gd name="T86" fmla="*/ 113 w 1260"/>
                <a:gd name="T87" fmla="*/ 63 h 924"/>
                <a:gd name="T88" fmla="*/ 412 w 1260"/>
                <a:gd name="T89" fmla="*/ 78 h 924"/>
                <a:gd name="T90" fmla="*/ 619 w 1260"/>
                <a:gd name="T91" fmla="*/ 44 h 924"/>
                <a:gd name="T92" fmla="*/ 816 w 1260"/>
                <a:gd name="T93" fmla="*/ 108 h 924"/>
                <a:gd name="T94" fmla="*/ 986 w 1260"/>
                <a:gd name="T95" fmla="*/ 91 h 924"/>
                <a:gd name="T96" fmla="*/ 1060 w 1260"/>
                <a:gd name="T97" fmla="*/ 159 h 924"/>
                <a:gd name="T98" fmla="*/ 1157 w 1260"/>
                <a:gd name="T99" fmla="*/ 210 h 924"/>
                <a:gd name="T100" fmla="*/ 1175 w 1260"/>
                <a:gd name="T101" fmla="*/ 235 h 924"/>
                <a:gd name="T102" fmla="*/ 1185 w 1260"/>
                <a:gd name="T103" fmla="*/ 223 h 924"/>
                <a:gd name="T104" fmla="*/ 1180 w 1260"/>
                <a:gd name="T105" fmla="*/ 167 h 924"/>
                <a:gd name="T106" fmla="*/ 1167 w 1260"/>
                <a:gd name="T107" fmla="*/ 154 h 924"/>
                <a:gd name="T108" fmla="*/ 1167 w 1260"/>
                <a:gd name="T109" fmla="*/ 154 h 924"/>
                <a:gd name="T110" fmla="*/ 1154 w 1260"/>
                <a:gd name="T111" fmla="*/ 182 h 924"/>
                <a:gd name="T112" fmla="*/ 1071 w 1260"/>
                <a:gd name="T113" fmla="*/ 103 h 924"/>
                <a:gd name="T114" fmla="*/ 1167 w 1260"/>
                <a:gd name="T115" fmla="*/ 5 h 924"/>
                <a:gd name="T116" fmla="*/ 1242 w 1260"/>
                <a:gd name="T117" fmla="*/ 252 h 924"/>
                <a:gd name="T118" fmla="*/ 1059 w 1260"/>
                <a:gd name="T119" fmla="*/ 468 h 924"/>
                <a:gd name="T120" fmla="*/ 852 w 1260"/>
                <a:gd name="T121" fmla="*/ 462 h 924"/>
                <a:gd name="T122" fmla="*/ 851 w 1260"/>
                <a:gd name="T123" fmla="*/ 490 h 924"/>
                <a:gd name="T124" fmla="*/ 1108 w 1260"/>
                <a:gd name="T125" fmla="*/ 48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0" h="924">
                  <a:moveTo>
                    <a:pt x="1247" y="354"/>
                  </a:moveTo>
                  <a:cubicBezTo>
                    <a:pt x="1251" y="493"/>
                    <a:pt x="1256" y="633"/>
                    <a:pt x="1260" y="772"/>
                  </a:cubicBezTo>
                  <a:cubicBezTo>
                    <a:pt x="1259" y="784"/>
                    <a:pt x="1255" y="842"/>
                    <a:pt x="1209" y="879"/>
                  </a:cubicBezTo>
                  <a:cubicBezTo>
                    <a:pt x="1152" y="924"/>
                    <a:pt x="1058" y="915"/>
                    <a:pt x="1009" y="855"/>
                  </a:cubicBezTo>
                  <a:cubicBezTo>
                    <a:pt x="975" y="812"/>
                    <a:pt x="967" y="748"/>
                    <a:pt x="996" y="698"/>
                  </a:cubicBezTo>
                  <a:cubicBezTo>
                    <a:pt x="1030" y="638"/>
                    <a:pt x="1109" y="611"/>
                    <a:pt x="1180" y="639"/>
                  </a:cubicBezTo>
                  <a:cubicBezTo>
                    <a:pt x="1181" y="639"/>
                    <a:pt x="1188" y="638"/>
                    <a:pt x="1192" y="632"/>
                  </a:cubicBezTo>
                  <a:cubicBezTo>
                    <a:pt x="1196" y="626"/>
                    <a:pt x="1195" y="619"/>
                    <a:pt x="1191" y="613"/>
                  </a:cubicBezTo>
                  <a:cubicBezTo>
                    <a:pt x="1175" y="605"/>
                    <a:pt x="1138" y="591"/>
                    <a:pt x="1093" y="598"/>
                  </a:cubicBezTo>
                  <a:cubicBezTo>
                    <a:pt x="1024" y="609"/>
                    <a:pt x="986" y="662"/>
                    <a:pt x="974" y="682"/>
                  </a:cubicBezTo>
                  <a:cubicBezTo>
                    <a:pt x="965" y="696"/>
                    <a:pt x="948" y="725"/>
                    <a:pt x="949" y="766"/>
                  </a:cubicBezTo>
                  <a:cubicBezTo>
                    <a:pt x="950" y="797"/>
                    <a:pt x="960" y="821"/>
                    <a:pt x="967" y="833"/>
                  </a:cubicBezTo>
                  <a:cubicBezTo>
                    <a:pt x="961" y="832"/>
                    <a:pt x="898" y="819"/>
                    <a:pt x="871" y="760"/>
                  </a:cubicBezTo>
                  <a:cubicBezTo>
                    <a:pt x="850" y="716"/>
                    <a:pt x="862" y="675"/>
                    <a:pt x="865" y="665"/>
                  </a:cubicBezTo>
                  <a:cubicBezTo>
                    <a:pt x="868" y="659"/>
                    <a:pt x="867" y="653"/>
                    <a:pt x="863" y="650"/>
                  </a:cubicBezTo>
                  <a:cubicBezTo>
                    <a:pt x="857" y="645"/>
                    <a:pt x="848" y="649"/>
                    <a:pt x="847" y="649"/>
                  </a:cubicBezTo>
                  <a:cubicBezTo>
                    <a:pt x="846" y="650"/>
                    <a:pt x="841" y="653"/>
                    <a:pt x="836" y="664"/>
                  </a:cubicBezTo>
                  <a:cubicBezTo>
                    <a:pt x="834" y="670"/>
                    <a:pt x="831" y="680"/>
                    <a:pt x="831" y="693"/>
                  </a:cubicBezTo>
                  <a:cubicBezTo>
                    <a:pt x="825" y="686"/>
                    <a:pt x="816" y="674"/>
                    <a:pt x="809" y="658"/>
                  </a:cubicBezTo>
                  <a:cubicBezTo>
                    <a:pt x="802" y="639"/>
                    <a:pt x="802" y="622"/>
                    <a:pt x="803" y="613"/>
                  </a:cubicBezTo>
                  <a:cubicBezTo>
                    <a:pt x="816" y="620"/>
                    <a:pt x="834" y="629"/>
                    <a:pt x="857" y="633"/>
                  </a:cubicBezTo>
                  <a:cubicBezTo>
                    <a:pt x="923" y="643"/>
                    <a:pt x="973" y="604"/>
                    <a:pt x="984" y="595"/>
                  </a:cubicBezTo>
                  <a:cubicBezTo>
                    <a:pt x="990" y="600"/>
                    <a:pt x="995" y="605"/>
                    <a:pt x="1001" y="610"/>
                  </a:cubicBezTo>
                  <a:cubicBezTo>
                    <a:pt x="1004" y="612"/>
                    <a:pt x="1008" y="612"/>
                    <a:pt x="1012" y="610"/>
                  </a:cubicBezTo>
                  <a:cubicBezTo>
                    <a:pt x="1015" y="608"/>
                    <a:pt x="1016" y="603"/>
                    <a:pt x="1014" y="599"/>
                  </a:cubicBezTo>
                  <a:cubicBezTo>
                    <a:pt x="1010" y="597"/>
                    <a:pt x="998" y="591"/>
                    <a:pt x="991" y="576"/>
                  </a:cubicBezTo>
                  <a:cubicBezTo>
                    <a:pt x="983" y="561"/>
                    <a:pt x="986" y="546"/>
                    <a:pt x="987" y="543"/>
                  </a:cubicBezTo>
                  <a:cubicBezTo>
                    <a:pt x="986" y="538"/>
                    <a:pt x="983" y="535"/>
                    <a:pt x="980" y="534"/>
                  </a:cubicBezTo>
                  <a:cubicBezTo>
                    <a:pt x="976" y="534"/>
                    <a:pt x="972" y="538"/>
                    <a:pt x="971" y="540"/>
                  </a:cubicBezTo>
                  <a:cubicBezTo>
                    <a:pt x="962" y="550"/>
                    <a:pt x="969" y="569"/>
                    <a:pt x="971" y="572"/>
                  </a:cubicBezTo>
                  <a:cubicBezTo>
                    <a:pt x="957" y="582"/>
                    <a:pt x="933" y="598"/>
                    <a:pt x="899" y="605"/>
                  </a:cubicBezTo>
                  <a:cubicBezTo>
                    <a:pt x="886" y="608"/>
                    <a:pt x="871" y="610"/>
                    <a:pt x="853" y="607"/>
                  </a:cubicBezTo>
                  <a:cubicBezTo>
                    <a:pt x="822" y="600"/>
                    <a:pt x="792" y="577"/>
                    <a:pt x="779" y="544"/>
                  </a:cubicBezTo>
                  <a:cubicBezTo>
                    <a:pt x="765" y="507"/>
                    <a:pt x="774" y="463"/>
                    <a:pt x="803" y="432"/>
                  </a:cubicBezTo>
                  <a:cubicBezTo>
                    <a:pt x="798" y="424"/>
                    <a:pt x="790" y="407"/>
                    <a:pt x="789" y="385"/>
                  </a:cubicBezTo>
                  <a:cubicBezTo>
                    <a:pt x="789" y="344"/>
                    <a:pt x="818" y="317"/>
                    <a:pt x="823" y="313"/>
                  </a:cubicBezTo>
                  <a:cubicBezTo>
                    <a:pt x="830" y="324"/>
                    <a:pt x="850" y="355"/>
                    <a:pt x="889" y="371"/>
                  </a:cubicBezTo>
                  <a:cubicBezTo>
                    <a:pt x="944" y="394"/>
                    <a:pt x="993" y="375"/>
                    <a:pt x="1003" y="371"/>
                  </a:cubicBezTo>
                  <a:cubicBezTo>
                    <a:pt x="1009" y="377"/>
                    <a:pt x="1019" y="387"/>
                    <a:pt x="1035" y="394"/>
                  </a:cubicBezTo>
                  <a:cubicBezTo>
                    <a:pt x="1057" y="404"/>
                    <a:pt x="1078" y="404"/>
                    <a:pt x="1088" y="403"/>
                  </a:cubicBezTo>
                  <a:cubicBezTo>
                    <a:pt x="1088" y="402"/>
                    <a:pt x="1094" y="399"/>
                    <a:pt x="1095" y="392"/>
                  </a:cubicBezTo>
                  <a:cubicBezTo>
                    <a:pt x="1096" y="386"/>
                    <a:pt x="1093" y="381"/>
                    <a:pt x="1089" y="378"/>
                  </a:cubicBezTo>
                  <a:cubicBezTo>
                    <a:pt x="1080" y="378"/>
                    <a:pt x="1062" y="378"/>
                    <a:pt x="1043" y="368"/>
                  </a:cubicBezTo>
                  <a:cubicBezTo>
                    <a:pt x="1036" y="364"/>
                    <a:pt x="1019" y="354"/>
                    <a:pt x="1009" y="334"/>
                  </a:cubicBezTo>
                  <a:cubicBezTo>
                    <a:pt x="996" y="308"/>
                    <a:pt x="1002" y="283"/>
                    <a:pt x="1004" y="277"/>
                  </a:cubicBezTo>
                  <a:cubicBezTo>
                    <a:pt x="1013" y="274"/>
                    <a:pt x="1023" y="270"/>
                    <a:pt x="1033" y="267"/>
                  </a:cubicBezTo>
                  <a:cubicBezTo>
                    <a:pt x="1033" y="267"/>
                    <a:pt x="1037" y="264"/>
                    <a:pt x="1036" y="259"/>
                  </a:cubicBezTo>
                  <a:cubicBezTo>
                    <a:pt x="1035" y="255"/>
                    <a:pt x="1033" y="252"/>
                    <a:pt x="1029" y="251"/>
                  </a:cubicBezTo>
                  <a:cubicBezTo>
                    <a:pt x="1020" y="254"/>
                    <a:pt x="1011" y="257"/>
                    <a:pt x="1002" y="260"/>
                  </a:cubicBezTo>
                  <a:cubicBezTo>
                    <a:pt x="1001" y="260"/>
                    <a:pt x="1001" y="261"/>
                    <a:pt x="1000" y="261"/>
                  </a:cubicBezTo>
                  <a:cubicBezTo>
                    <a:pt x="994" y="262"/>
                    <a:pt x="989" y="261"/>
                    <a:pt x="985" y="260"/>
                  </a:cubicBezTo>
                  <a:cubicBezTo>
                    <a:pt x="971" y="256"/>
                    <a:pt x="960" y="245"/>
                    <a:pt x="960" y="245"/>
                  </a:cubicBezTo>
                  <a:cubicBezTo>
                    <a:pt x="960" y="245"/>
                    <a:pt x="960" y="245"/>
                    <a:pt x="960" y="245"/>
                  </a:cubicBezTo>
                  <a:cubicBezTo>
                    <a:pt x="960" y="245"/>
                    <a:pt x="960" y="245"/>
                    <a:pt x="960" y="245"/>
                  </a:cubicBezTo>
                  <a:cubicBezTo>
                    <a:pt x="960" y="245"/>
                    <a:pt x="955" y="246"/>
                    <a:pt x="953" y="248"/>
                  </a:cubicBezTo>
                  <a:cubicBezTo>
                    <a:pt x="951" y="249"/>
                    <a:pt x="950" y="251"/>
                    <a:pt x="950" y="256"/>
                  </a:cubicBezTo>
                  <a:cubicBezTo>
                    <a:pt x="953" y="260"/>
                    <a:pt x="956" y="264"/>
                    <a:pt x="963" y="269"/>
                  </a:cubicBezTo>
                  <a:cubicBezTo>
                    <a:pt x="968" y="272"/>
                    <a:pt x="973" y="274"/>
                    <a:pt x="977" y="276"/>
                  </a:cubicBezTo>
                  <a:cubicBezTo>
                    <a:pt x="974" y="284"/>
                    <a:pt x="971" y="300"/>
                    <a:pt x="976" y="319"/>
                  </a:cubicBezTo>
                  <a:cubicBezTo>
                    <a:pt x="978" y="332"/>
                    <a:pt x="983" y="342"/>
                    <a:pt x="988" y="348"/>
                  </a:cubicBezTo>
                  <a:cubicBezTo>
                    <a:pt x="973" y="353"/>
                    <a:pt x="936" y="361"/>
                    <a:pt x="897" y="345"/>
                  </a:cubicBezTo>
                  <a:cubicBezTo>
                    <a:pt x="885" y="340"/>
                    <a:pt x="866" y="333"/>
                    <a:pt x="853" y="314"/>
                  </a:cubicBezTo>
                  <a:cubicBezTo>
                    <a:pt x="832" y="286"/>
                    <a:pt x="832" y="246"/>
                    <a:pt x="847" y="216"/>
                  </a:cubicBezTo>
                  <a:cubicBezTo>
                    <a:pt x="866" y="177"/>
                    <a:pt x="905" y="166"/>
                    <a:pt x="911" y="164"/>
                  </a:cubicBezTo>
                  <a:cubicBezTo>
                    <a:pt x="840" y="161"/>
                    <a:pt x="788" y="145"/>
                    <a:pt x="753" y="130"/>
                  </a:cubicBezTo>
                  <a:cubicBezTo>
                    <a:pt x="727" y="118"/>
                    <a:pt x="705" y="106"/>
                    <a:pt x="660" y="90"/>
                  </a:cubicBezTo>
                  <a:cubicBezTo>
                    <a:pt x="620" y="77"/>
                    <a:pt x="597" y="69"/>
                    <a:pt x="568" y="68"/>
                  </a:cubicBezTo>
                  <a:cubicBezTo>
                    <a:pt x="519" y="67"/>
                    <a:pt x="483" y="86"/>
                    <a:pt x="445" y="107"/>
                  </a:cubicBezTo>
                  <a:cubicBezTo>
                    <a:pt x="411" y="126"/>
                    <a:pt x="357" y="161"/>
                    <a:pt x="306" y="226"/>
                  </a:cubicBezTo>
                  <a:cubicBezTo>
                    <a:pt x="285" y="252"/>
                    <a:pt x="263" y="279"/>
                    <a:pt x="242" y="305"/>
                  </a:cubicBezTo>
                  <a:cubicBezTo>
                    <a:pt x="223" y="323"/>
                    <a:pt x="194" y="345"/>
                    <a:pt x="155" y="362"/>
                  </a:cubicBezTo>
                  <a:cubicBezTo>
                    <a:pt x="146" y="366"/>
                    <a:pt x="117" y="377"/>
                    <a:pt x="77" y="383"/>
                  </a:cubicBezTo>
                  <a:cubicBezTo>
                    <a:pt x="46" y="387"/>
                    <a:pt x="20" y="386"/>
                    <a:pt x="0" y="384"/>
                  </a:cubicBezTo>
                  <a:cubicBezTo>
                    <a:pt x="32" y="386"/>
                    <a:pt x="82" y="383"/>
                    <a:pt x="136" y="361"/>
                  </a:cubicBezTo>
                  <a:cubicBezTo>
                    <a:pt x="170" y="347"/>
                    <a:pt x="194" y="330"/>
                    <a:pt x="202" y="324"/>
                  </a:cubicBezTo>
                  <a:cubicBezTo>
                    <a:pt x="228" y="304"/>
                    <a:pt x="244" y="285"/>
                    <a:pt x="251" y="278"/>
                  </a:cubicBezTo>
                  <a:cubicBezTo>
                    <a:pt x="275" y="249"/>
                    <a:pt x="268" y="245"/>
                    <a:pt x="295" y="211"/>
                  </a:cubicBezTo>
                  <a:cubicBezTo>
                    <a:pt x="313" y="186"/>
                    <a:pt x="333" y="167"/>
                    <a:pt x="354" y="148"/>
                  </a:cubicBezTo>
                  <a:cubicBezTo>
                    <a:pt x="364" y="137"/>
                    <a:pt x="373" y="129"/>
                    <a:pt x="380" y="123"/>
                  </a:cubicBezTo>
                  <a:cubicBezTo>
                    <a:pt x="365" y="132"/>
                    <a:pt x="344" y="145"/>
                    <a:pt x="317" y="161"/>
                  </a:cubicBezTo>
                  <a:cubicBezTo>
                    <a:pt x="282" y="181"/>
                    <a:pt x="243" y="203"/>
                    <a:pt x="231" y="210"/>
                  </a:cubicBezTo>
                  <a:cubicBezTo>
                    <a:pt x="199" y="227"/>
                    <a:pt x="138" y="249"/>
                    <a:pt x="29" y="246"/>
                  </a:cubicBezTo>
                  <a:cubicBezTo>
                    <a:pt x="75" y="247"/>
                    <a:pt x="112" y="240"/>
                    <a:pt x="139" y="234"/>
                  </a:cubicBezTo>
                  <a:cubicBezTo>
                    <a:pt x="191" y="220"/>
                    <a:pt x="228" y="199"/>
                    <a:pt x="263" y="180"/>
                  </a:cubicBezTo>
                  <a:cubicBezTo>
                    <a:pt x="300" y="158"/>
                    <a:pt x="331" y="137"/>
                    <a:pt x="354" y="119"/>
                  </a:cubicBezTo>
                  <a:cubicBezTo>
                    <a:pt x="328" y="122"/>
                    <a:pt x="298" y="123"/>
                    <a:pt x="266" y="120"/>
                  </a:cubicBezTo>
                  <a:cubicBezTo>
                    <a:pt x="150" y="108"/>
                    <a:pt x="70" y="45"/>
                    <a:pt x="33" y="12"/>
                  </a:cubicBezTo>
                  <a:cubicBezTo>
                    <a:pt x="51" y="27"/>
                    <a:pt x="78" y="46"/>
                    <a:pt x="113" y="63"/>
                  </a:cubicBezTo>
                  <a:cubicBezTo>
                    <a:pt x="135" y="73"/>
                    <a:pt x="185" y="95"/>
                    <a:pt x="254" y="99"/>
                  </a:cubicBezTo>
                  <a:cubicBezTo>
                    <a:pt x="324" y="103"/>
                    <a:pt x="380" y="87"/>
                    <a:pt x="412" y="78"/>
                  </a:cubicBezTo>
                  <a:cubicBezTo>
                    <a:pt x="473" y="59"/>
                    <a:pt x="506" y="37"/>
                    <a:pt x="566" y="38"/>
                  </a:cubicBezTo>
                  <a:cubicBezTo>
                    <a:pt x="592" y="39"/>
                    <a:pt x="617" y="44"/>
                    <a:pt x="619" y="44"/>
                  </a:cubicBezTo>
                  <a:cubicBezTo>
                    <a:pt x="654" y="51"/>
                    <a:pt x="675" y="62"/>
                    <a:pt x="699" y="72"/>
                  </a:cubicBezTo>
                  <a:cubicBezTo>
                    <a:pt x="699" y="72"/>
                    <a:pt x="747" y="92"/>
                    <a:pt x="816" y="108"/>
                  </a:cubicBezTo>
                  <a:cubicBezTo>
                    <a:pt x="846" y="115"/>
                    <a:pt x="889" y="123"/>
                    <a:pt x="944" y="124"/>
                  </a:cubicBezTo>
                  <a:cubicBezTo>
                    <a:pt x="952" y="115"/>
                    <a:pt x="965" y="102"/>
                    <a:pt x="986" y="91"/>
                  </a:cubicBezTo>
                  <a:cubicBezTo>
                    <a:pt x="1009" y="79"/>
                    <a:pt x="1031" y="77"/>
                    <a:pt x="1043" y="76"/>
                  </a:cubicBezTo>
                  <a:cubicBezTo>
                    <a:pt x="1041" y="85"/>
                    <a:pt x="1036" y="123"/>
                    <a:pt x="1060" y="159"/>
                  </a:cubicBezTo>
                  <a:cubicBezTo>
                    <a:pt x="1085" y="196"/>
                    <a:pt x="1125" y="205"/>
                    <a:pt x="1135" y="207"/>
                  </a:cubicBezTo>
                  <a:cubicBezTo>
                    <a:pt x="1144" y="209"/>
                    <a:pt x="1152" y="209"/>
                    <a:pt x="1157" y="210"/>
                  </a:cubicBezTo>
                  <a:cubicBezTo>
                    <a:pt x="1158" y="214"/>
                    <a:pt x="1160" y="221"/>
                    <a:pt x="1167" y="228"/>
                  </a:cubicBezTo>
                  <a:cubicBezTo>
                    <a:pt x="1170" y="231"/>
                    <a:pt x="1173" y="233"/>
                    <a:pt x="1175" y="235"/>
                  </a:cubicBezTo>
                  <a:cubicBezTo>
                    <a:pt x="1176" y="235"/>
                    <a:pt x="1179" y="235"/>
                    <a:pt x="1182" y="233"/>
                  </a:cubicBezTo>
                  <a:cubicBezTo>
                    <a:pt x="1185" y="231"/>
                    <a:pt x="1186" y="227"/>
                    <a:pt x="1185" y="223"/>
                  </a:cubicBezTo>
                  <a:cubicBezTo>
                    <a:pt x="1183" y="221"/>
                    <a:pt x="1173" y="212"/>
                    <a:pt x="1171" y="198"/>
                  </a:cubicBezTo>
                  <a:cubicBezTo>
                    <a:pt x="1169" y="181"/>
                    <a:pt x="1178" y="169"/>
                    <a:pt x="1180" y="167"/>
                  </a:cubicBezTo>
                  <a:cubicBezTo>
                    <a:pt x="1180" y="160"/>
                    <a:pt x="1178" y="157"/>
                    <a:pt x="1176" y="156"/>
                  </a:cubicBezTo>
                  <a:cubicBezTo>
                    <a:pt x="1173" y="154"/>
                    <a:pt x="1167" y="154"/>
                    <a:pt x="1167" y="154"/>
                  </a:cubicBezTo>
                  <a:cubicBezTo>
                    <a:pt x="1167" y="154"/>
                    <a:pt x="1167" y="154"/>
                    <a:pt x="1167" y="154"/>
                  </a:cubicBezTo>
                  <a:cubicBezTo>
                    <a:pt x="1167" y="154"/>
                    <a:pt x="1167" y="154"/>
                    <a:pt x="1167" y="154"/>
                  </a:cubicBezTo>
                  <a:cubicBezTo>
                    <a:pt x="1161" y="165"/>
                    <a:pt x="1160" y="167"/>
                    <a:pt x="1160" y="167"/>
                  </a:cubicBezTo>
                  <a:cubicBezTo>
                    <a:pt x="1158" y="170"/>
                    <a:pt x="1156" y="175"/>
                    <a:pt x="1154" y="182"/>
                  </a:cubicBezTo>
                  <a:cubicBezTo>
                    <a:pt x="1147" y="182"/>
                    <a:pt x="1122" y="180"/>
                    <a:pt x="1100" y="161"/>
                  </a:cubicBezTo>
                  <a:cubicBezTo>
                    <a:pt x="1075" y="140"/>
                    <a:pt x="1072" y="111"/>
                    <a:pt x="1071" y="103"/>
                  </a:cubicBezTo>
                  <a:cubicBezTo>
                    <a:pt x="1070" y="95"/>
                    <a:pt x="1068" y="73"/>
                    <a:pt x="1080" y="50"/>
                  </a:cubicBezTo>
                  <a:cubicBezTo>
                    <a:pt x="1095" y="23"/>
                    <a:pt x="1129" y="0"/>
                    <a:pt x="1167" y="5"/>
                  </a:cubicBezTo>
                  <a:cubicBezTo>
                    <a:pt x="1200" y="10"/>
                    <a:pt x="1227" y="34"/>
                    <a:pt x="1237" y="66"/>
                  </a:cubicBezTo>
                  <a:cubicBezTo>
                    <a:pt x="1239" y="128"/>
                    <a:pt x="1240" y="190"/>
                    <a:pt x="1242" y="252"/>
                  </a:cubicBezTo>
                  <a:cubicBezTo>
                    <a:pt x="1241" y="276"/>
                    <a:pt x="1235" y="315"/>
                    <a:pt x="1211" y="356"/>
                  </a:cubicBezTo>
                  <a:cubicBezTo>
                    <a:pt x="1163" y="439"/>
                    <a:pt x="1079" y="463"/>
                    <a:pt x="1059" y="468"/>
                  </a:cubicBezTo>
                  <a:cubicBezTo>
                    <a:pt x="1024" y="476"/>
                    <a:pt x="976" y="481"/>
                    <a:pt x="920" y="475"/>
                  </a:cubicBezTo>
                  <a:cubicBezTo>
                    <a:pt x="895" y="472"/>
                    <a:pt x="872" y="467"/>
                    <a:pt x="852" y="462"/>
                  </a:cubicBezTo>
                  <a:cubicBezTo>
                    <a:pt x="846" y="463"/>
                    <a:pt x="841" y="467"/>
                    <a:pt x="840" y="472"/>
                  </a:cubicBezTo>
                  <a:cubicBezTo>
                    <a:pt x="838" y="479"/>
                    <a:pt x="843" y="487"/>
                    <a:pt x="851" y="490"/>
                  </a:cubicBezTo>
                  <a:cubicBezTo>
                    <a:pt x="877" y="496"/>
                    <a:pt x="914" y="503"/>
                    <a:pt x="960" y="503"/>
                  </a:cubicBezTo>
                  <a:cubicBezTo>
                    <a:pt x="999" y="503"/>
                    <a:pt x="1052" y="504"/>
                    <a:pt x="1108" y="480"/>
                  </a:cubicBezTo>
                  <a:cubicBezTo>
                    <a:pt x="1185" y="448"/>
                    <a:pt x="1227" y="387"/>
                    <a:pt x="1247" y="354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" name="Freeform 95"/>
            <p:cNvSpPr>
              <a:spLocks/>
            </p:cNvSpPr>
            <p:nvPr/>
          </p:nvSpPr>
          <p:spPr bwMode="auto">
            <a:xfrm>
              <a:off x="9255125" y="2643188"/>
              <a:ext cx="179388" cy="188913"/>
            </a:xfrm>
            <a:custGeom>
              <a:avLst/>
              <a:gdLst>
                <a:gd name="T0" fmla="*/ 0 w 418"/>
                <a:gd name="T1" fmla="*/ 72 h 441"/>
                <a:gd name="T2" fmla="*/ 18 w 418"/>
                <a:gd name="T3" fmla="*/ 33 h 441"/>
                <a:gd name="T4" fmla="*/ 97 w 418"/>
                <a:gd name="T5" fmla="*/ 4 h 441"/>
                <a:gd name="T6" fmla="*/ 168 w 418"/>
                <a:gd name="T7" fmla="*/ 61 h 441"/>
                <a:gd name="T8" fmla="*/ 166 w 418"/>
                <a:gd name="T9" fmla="*/ 124 h 441"/>
                <a:gd name="T10" fmla="*/ 92 w 418"/>
                <a:gd name="T11" fmla="*/ 179 h 441"/>
                <a:gd name="T12" fmla="*/ 81 w 418"/>
                <a:gd name="T13" fmla="*/ 155 h 441"/>
                <a:gd name="T14" fmla="*/ 73 w 418"/>
                <a:gd name="T15" fmla="*/ 149 h 441"/>
                <a:gd name="T16" fmla="*/ 64 w 418"/>
                <a:gd name="T17" fmla="*/ 158 h 441"/>
                <a:gd name="T18" fmla="*/ 69 w 418"/>
                <a:gd name="T19" fmla="*/ 167 h 441"/>
                <a:gd name="T20" fmla="*/ 74 w 418"/>
                <a:gd name="T21" fmla="*/ 197 h 441"/>
                <a:gd name="T22" fmla="*/ 65 w 418"/>
                <a:gd name="T23" fmla="*/ 217 h 441"/>
                <a:gd name="T24" fmla="*/ 64 w 418"/>
                <a:gd name="T25" fmla="*/ 229 h 441"/>
                <a:gd name="T26" fmla="*/ 77 w 418"/>
                <a:gd name="T27" fmla="*/ 230 h 441"/>
                <a:gd name="T28" fmla="*/ 88 w 418"/>
                <a:gd name="T29" fmla="*/ 207 h 441"/>
                <a:gd name="T30" fmla="*/ 124 w 418"/>
                <a:gd name="T31" fmla="*/ 200 h 441"/>
                <a:gd name="T32" fmla="*/ 186 w 418"/>
                <a:gd name="T33" fmla="*/ 151 h 441"/>
                <a:gd name="T34" fmla="*/ 198 w 418"/>
                <a:gd name="T35" fmla="*/ 69 h 441"/>
                <a:gd name="T36" fmla="*/ 273 w 418"/>
                <a:gd name="T37" fmla="*/ 87 h 441"/>
                <a:gd name="T38" fmla="*/ 322 w 418"/>
                <a:gd name="T39" fmla="*/ 147 h 441"/>
                <a:gd name="T40" fmla="*/ 405 w 418"/>
                <a:gd name="T41" fmla="*/ 205 h 441"/>
                <a:gd name="T42" fmla="*/ 414 w 418"/>
                <a:gd name="T43" fmla="*/ 243 h 441"/>
                <a:gd name="T44" fmla="*/ 392 w 418"/>
                <a:gd name="T45" fmla="*/ 341 h 441"/>
                <a:gd name="T46" fmla="*/ 255 w 418"/>
                <a:gd name="T47" fmla="*/ 401 h 441"/>
                <a:gd name="T48" fmla="*/ 258 w 418"/>
                <a:gd name="T49" fmla="*/ 373 h 441"/>
                <a:gd name="T50" fmla="*/ 256 w 418"/>
                <a:gd name="T51" fmla="*/ 329 h 441"/>
                <a:gd name="T52" fmla="*/ 274 w 418"/>
                <a:gd name="T53" fmla="*/ 319 h 441"/>
                <a:gd name="T54" fmla="*/ 281 w 418"/>
                <a:gd name="T55" fmla="*/ 305 h 441"/>
                <a:gd name="T56" fmla="*/ 273 w 418"/>
                <a:gd name="T57" fmla="*/ 297 h 441"/>
                <a:gd name="T58" fmla="*/ 252 w 418"/>
                <a:gd name="T59" fmla="*/ 315 h 441"/>
                <a:gd name="T60" fmla="*/ 206 w 418"/>
                <a:gd name="T61" fmla="*/ 310 h 441"/>
                <a:gd name="T62" fmla="*/ 195 w 418"/>
                <a:gd name="T63" fmla="*/ 317 h 441"/>
                <a:gd name="T64" fmla="*/ 203 w 418"/>
                <a:gd name="T65" fmla="*/ 330 h 441"/>
                <a:gd name="T66" fmla="*/ 231 w 418"/>
                <a:gd name="T67" fmla="*/ 335 h 441"/>
                <a:gd name="T68" fmla="*/ 233 w 418"/>
                <a:gd name="T69" fmla="*/ 365 h 441"/>
                <a:gd name="T70" fmla="*/ 216 w 418"/>
                <a:gd name="T71" fmla="*/ 412 h 441"/>
                <a:gd name="T72" fmla="*/ 184 w 418"/>
                <a:gd name="T73" fmla="*/ 431 h 441"/>
                <a:gd name="T74" fmla="*/ 147 w 418"/>
                <a:gd name="T75" fmla="*/ 441 h 441"/>
                <a:gd name="T76" fmla="*/ 62 w 418"/>
                <a:gd name="T77" fmla="*/ 377 h 441"/>
                <a:gd name="T78" fmla="*/ 6 w 418"/>
                <a:gd name="T79" fmla="*/ 258 h 441"/>
                <a:gd name="T80" fmla="*/ 0 w 418"/>
                <a:gd name="T81" fmla="*/ 72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8" h="441">
                  <a:moveTo>
                    <a:pt x="0" y="72"/>
                  </a:moveTo>
                  <a:cubicBezTo>
                    <a:pt x="1" y="63"/>
                    <a:pt x="6" y="48"/>
                    <a:pt x="18" y="33"/>
                  </a:cubicBezTo>
                  <a:cubicBezTo>
                    <a:pt x="37" y="11"/>
                    <a:pt x="67" y="0"/>
                    <a:pt x="97" y="4"/>
                  </a:cubicBezTo>
                  <a:cubicBezTo>
                    <a:pt x="130" y="9"/>
                    <a:pt x="157" y="32"/>
                    <a:pt x="168" y="61"/>
                  </a:cubicBezTo>
                  <a:cubicBezTo>
                    <a:pt x="170" y="67"/>
                    <a:pt x="179" y="94"/>
                    <a:pt x="166" y="124"/>
                  </a:cubicBezTo>
                  <a:cubicBezTo>
                    <a:pt x="147" y="170"/>
                    <a:pt x="94" y="178"/>
                    <a:pt x="92" y="179"/>
                  </a:cubicBezTo>
                  <a:cubicBezTo>
                    <a:pt x="89" y="166"/>
                    <a:pt x="84" y="159"/>
                    <a:pt x="81" y="155"/>
                  </a:cubicBezTo>
                  <a:cubicBezTo>
                    <a:pt x="77" y="150"/>
                    <a:pt x="74" y="149"/>
                    <a:pt x="73" y="149"/>
                  </a:cubicBezTo>
                  <a:cubicBezTo>
                    <a:pt x="68" y="149"/>
                    <a:pt x="64" y="153"/>
                    <a:pt x="64" y="158"/>
                  </a:cubicBezTo>
                  <a:cubicBezTo>
                    <a:pt x="64" y="161"/>
                    <a:pt x="66" y="163"/>
                    <a:pt x="69" y="167"/>
                  </a:cubicBezTo>
                  <a:cubicBezTo>
                    <a:pt x="77" y="178"/>
                    <a:pt x="75" y="193"/>
                    <a:pt x="74" y="197"/>
                  </a:cubicBezTo>
                  <a:cubicBezTo>
                    <a:pt x="72" y="206"/>
                    <a:pt x="68" y="213"/>
                    <a:pt x="65" y="217"/>
                  </a:cubicBezTo>
                  <a:cubicBezTo>
                    <a:pt x="62" y="221"/>
                    <a:pt x="62" y="226"/>
                    <a:pt x="64" y="229"/>
                  </a:cubicBezTo>
                  <a:cubicBezTo>
                    <a:pt x="67" y="233"/>
                    <a:pt x="74" y="231"/>
                    <a:pt x="77" y="230"/>
                  </a:cubicBezTo>
                  <a:cubicBezTo>
                    <a:pt x="84" y="227"/>
                    <a:pt x="88" y="218"/>
                    <a:pt x="88" y="207"/>
                  </a:cubicBezTo>
                  <a:cubicBezTo>
                    <a:pt x="97" y="206"/>
                    <a:pt x="110" y="205"/>
                    <a:pt x="124" y="200"/>
                  </a:cubicBezTo>
                  <a:cubicBezTo>
                    <a:pt x="134" y="196"/>
                    <a:pt x="166" y="184"/>
                    <a:pt x="186" y="151"/>
                  </a:cubicBezTo>
                  <a:cubicBezTo>
                    <a:pt x="207" y="114"/>
                    <a:pt x="199" y="77"/>
                    <a:pt x="198" y="69"/>
                  </a:cubicBezTo>
                  <a:cubicBezTo>
                    <a:pt x="208" y="68"/>
                    <a:pt x="240" y="67"/>
                    <a:pt x="273" y="87"/>
                  </a:cubicBezTo>
                  <a:cubicBezTo>
                    <a:pt x="305" y="108"/>
                    <a:pt x="318" y="137"/>
                    <a:pt x="322" y="147"/>
                  </a:cubicBezTo>
                  <a:cubicBezTo>
                    <a:pt x="333" y="149"/>
                    <a:pt x="384" y="161"/>
                    <a:pt x="405" y="205"/>
                  </a:cubicBezTo>
                  <a:cubicBezTo>
                    <a:pt x="412" y="220"/>
                    <a:pt x="413" y="233"/>
                    <a:pt x="414" y="243"/>
                  </a:cubicBezTo>
                  <a:cubicBezTo>
                    <a:pt x="415" y="256"/>
                    <a:pt x="418" y="302"/>
                    <a:pt x="392" y="341"/>
                  </a:cubicBezTo>
                  <a:cubicBezTo>
                    <a:pt x="364" y="383"/>
                    <a:pt x="311" y="406"/>
                    <a:pt x="255" y="401"/>
                  </a:cubicBezTo>
                  <a:cubicBezTo>
                    <a:pt x="257" y="393"/>
                    <a:pt x="258" y="384"/>
                    <a:pt x="258" y="373"/>
                  </a:cubicBezTo>
                  <a:cubicBezTo>
                    <a:pt x="259" y="356"/>
                    <a:pt x="258" y="341"/>
                    <a:pt x="256" y="329"/>
                  </a:cubicBezTo>
                  <a:cubicBezTo>
                    <a:pt x="260" y="328"/>
                    <a:pt x="268" y="326"/>
                    <a:pt x="274" y="319"/>
                  </a:cubicBezTo>
                  <a:cubicBezTo>
                    <a:pt x="277" y="316"/>
                    <a:pt x="283" y="311"/>
                    <a:pt x="281" y="305"/>
                  </a:cubicBezTo>
                  <a:cubicBezTo>
                    <a:pt x="280" y="301"/>
                    <a:pt x="277" y="298"/>
                    <a:pt x="273" y="297"/>
                  </a:cubicBezTo>
                  <a:cubicBezTo>
                    <a:pt x="265" y="296"/>
                    <a:pt x="261" y="309"/>
                    <a:pt x="252" y="315"/>
                  </a:cubicBezTo>
                  <a:cubicBezTo>
                    <a:pt x="244" y="320"/>
                    <a:pt x="231" y="322"/>
                    <a:pt x="206" y="310"/>
                  </a:cubicBezTo>
                  <a:cubicBezTo>
                    <a:pt x="200" y="311"/>
                    <a:pt x="196" y="313"/>
                    <a:pt x="195" y="317"/>
                  </a:cubicBezTo>
                  <a:cubicBezTo>
                    <a:pt x="193" y="322"/>
                    <a:pt x="201" y="328"/>
                    <a:pt x="203" y="330"/>
                  </a:cubicBezTo>
                  <a:cubicBezTo>
                    <a:pt x="213" y="338"/>
                    <a:pt x="226" y="336"/>
                    <a:pt x="231" y="335"/>
                  </a:cubicBezTo>
                  <a:cubicBezTo>
                    <a:pt x="232" y="342"/>
                    <a:pt x="234" y="353"/>
                    <a:pt x="233" y="365"/>
                  </a:cubicBezTo>
                  <a:cubicBezTo>
                    <a:pt x="232" y="377"/>
                    <a:pt x="230" y="396"/>
                    <a:pt x="216" y="412"/>
                  </a:cubicBezTo>
                  <a:cubicBezTo>
                    <a:pt x="208" y="421"/>
                    <a:pt x="198" y="425"/>
                    <a:pt x="184" y="431"/>
                  </a:cubicBezTo>
                  <a:cubicBezTo>
                    <a:pt x="169" y="437"/>
                    <a:pt x="156" y="440"/>
                    <a:pt x="147" y="441"/>
                  </a:cubicBezTo>
                  <a:cubicBezTo>
                    <a:pt x="127" y="432"/>
                    <a:pt x="93" y="412"/>
                    <a:pt x="62" y="377"/>
                  </a:cubicBezTo>
                  <a:cubicBezTo>
                    <a:pt x="23" y="330"/>
                    <a:pt x="11" y="281"/>
                    <a:pt x="6" y="258"/>
                  </a:cubicBezTo>
                  <a:cubicBezTo>
                    <a:pt x="4" y="196"/>
                    <a:pt x="2" y="134"/>
                    <a:pt x="0" y="7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" name="Freeform 96"/>
            <p:cNvSpPr>
              <a:spLocks/>
            </p:cNvSpPr>
            <p:nvPr/>
          </p:nvSpPr>
          <p:spPr bwMode="auto">
            <a:xfrm>
              <a:off x="9258300" y="2768601"/>
              <a:ext cx="209550" cy="265113"/>
            </a:xfrm>
            <a:custGeom>
              <a:avLst/>
              <a:gdLst>
                <a:gd name="T0" fmla="*/ 0 w 489"/>
                <a:gd name="T1" fmla="*/ 53 h 620"/>
                <a:gd name="T2" fmla="*/ 13 w 489"/>
                <a:gd name="T3" fmla="*/ 477 h 620"/>
                <a:gd name="T4" fmla="*/ 20 w 489"/>
                <a:gd name="T5" fmla="*/ 520 h 620"/>
                <a:gd name="T6" fmla="*/ 82 w 489"/>
                <a:gd name="T7" fmla="*/ 591 h 620"/>
                <a:gd name="T8" fmla="*/ 256 w 489"/>
                <a:gd name="T9" fmla="*/ 560 h 620"/>
                <a:gd name="T10" fmla="*/ 290 w 489"/>
                <a:gd name="T11" fmla="*/ 487 h 620"/>
                <a:gd name="T12" fmla="*/ 262 w 489"/>
                <a:gd name="T13" fmla="*/ 377 h 620"/>
                <a:gd name="T14" fmla="*/ 249 w 489"/>
                <a:gd name="T15" fmla="*/ 402 h 620"/>
                <a:gd name="T16" fmla="*/ 229 w 489"/>
                <a:gd name="T17" fmla="*/ 417 h 620"/>
                <a:gd name="T18" fmla="*/ 217 w 489"/>
                <a:gd name="T19" fmla="*/ 414 h 620"/>
                <a:gd name="T20" fmla="*/ 217 w 489"/>
                <a:gd name="T21" fmla="*/ 404 h 620"/>
                <a:gd name="T22" fmla="*/ 242 w 489"/>
                <a:gd name="T23" fmla="*/ 380 h 620"/>
                <a:gd name="T24" fmla="*/ 242 w 489"/>
                <a:gd name="T25" fmla="*/ 352 h 620"/>
                <a:gd name="T26" fmla="*/ 246 w 489"/>
                <a:gd name="T27" fmla="*/ 344 h 620"/>
                <a:gd name="T28" fmla="*/ 261 w 489"/>
                <a:gd name="T29" fmla="*/ 342 h 620"/>
                <a:gd name="T30" fmla="*/ 290 w 489"/>
                <a:gd name="T31" fmla="*/ 374 h 620"/>
                <a:gd name="T32" fmla="*/ 308 w 489"/>
                <a:gd name="T33" fmla="*/ 526 h 620"/>
                <a:gd name="T34" fmla="*/ 394 w 489"/>
                <a:gd name="T35" fmla="*/ 455 h 620"/>
                <a:gd name="T36" fmla="*/ 406 w 489"/>
                <a:gd name="T37" fmla="*/ 371 h 620"/>
                <a:gd name="T38" fmla="*/ 396 w 489"/>
                <a:gd name="T39" fmla="*/ 349 h 620"/>
                <a:gd name="T40" fmla="*/ 405 w 489"/>
                <a:gd name="T41" fmla="*/ 335 h 620"/>
                <a:gd name="T42" fmla="*/ 422 w 489"/>
                <a:gd name="T43" fmla="*/ 340 h 620"/>
                <a:gd name="T44" fmla="*/ 432 w 489"/>
                <a:gd name="T45" fmla="*/ 358 h 620"/>
                <a:gd name="T46" fmla="*/ 437 w 489"/>
                <a:gd name="T47" fmla="*/ 379 h 620"/>
                <a:gd name="T48" fmla="*/ 454 w 489"/>
                <a:gd name="T49" fmla="*/ 343 h 620"/>
                <a:gd name="T50" fmla="*/ 459 w 489"/>
                <a:gd name="T51" fmla="*/ 292 h 620"/>
                <a:gd name="T52" fmla="*/ 425 w 489"/>
                <a:gd name="T53" fmla="*/ 315 h 620"/>
                <a:gd name="T54" fmla="*/ 326 w 489"/>
                <a:gd name="T55" fmla="*/ 316 h 620"/>
                <a:gd name="T56" fmla="*/ 288 w 489"/>
                <a:gd name="T57" fmla="*/ 297 h 620"/>
                <a:gd name="T58" fmla="*/ 222 w 489"/>
                <a:gd name="T59" fmla="*/ 334 h 620"/>
                <a:gd name="T60" fmla="*/ 139 w 489"/>
                <a:gd name="T61" fmla="*/ 319 h 620"/>
                <a:gd name="T62" fmla="*/ 135 w 489"/>
                <a:gd name="T63" fmla="*/ 301 h 620"/>
                <a:gd name="T64" fmla="*/ 152 w 489"/>
                <a:gd name="T65" fmla="*/ 295 h 620"/>
                <a:gd name="T66" fmla="*/ 209 w 489"/>
                <a:gd name="T67" fmla="*/ 309 h 620"/>
                <a:gd name="T68" fmla="*/ 276 w 489"/>
                <a:gd name="T69" fmla="*/ 270 h 620"/>
                <a:gd name="T70" fmla="*/ 284 w 489"/>
                <a:gd name="T71" fmla="*/ 265 h 620"/>
                <a:gd name="T72" fmla="*/ 295 w 489"/>
                <a:gd name="T73" fmla="*/ 269 h 620"/>
                <a:gd name="T74" fmla="*/ 332 w 489"/>
                <a:gd name="T75" fmla="*/ 289 h 620"/>
                <a:gd name="T76" fmla="*/ 389 w 489"/>
                <a:gd name="T77" fmla="*/ 296 h 620"/>
                <a:gd name="T78" fmla="*/ 476 w 489"/>
                <a:gd name="T79" fmla="*/ 235 h 620"/>
                <a:gd name="T80" fmla="*/ 479 w 489"/>
                <a:gd name="T81" fmla="*/ 166 h 620"/>
                <a:gd name="T82" fmla="*/ 448 w 489"/>
                <a:gd name="T83" fmla="*/ 117 h 620"/>
                <a:gd name="T84" fmla="*/ 461 w 489"/>
                <a:gd name="T85" fmla="*/ 69 h 620"/>
                <a:gd name="T86" fmla="*/ 428 w 489"/>
                <a:gd name="T87" fmla="*/ 0 h 620"/>
                <a:gd name="T88" fmla="*/ 365 w 489"/>
                <a:gd name="T89" fmla="*/ 106 h 620"/>
                <a:gd name="T90" fmla="*/ 232 w 489"/>
                <a:gd name="T91" fmla="*/ 131 h 620"/>
                <a:gd name="T92" fmla="*/ 212 w 489"/>
                <a:gd name="T93" fmla="*/ 153 h 620"/>
                <a:gd name="T94" fmla="*/ 189 w 489"/>
                <a:gd name="T95" fmla="*/ 164 h 620"/>
                <a:gd name="T96" fmla="*/ 220 w 489"/>
                <a:gd name="T97" fmla="*/ 171 h 620"/>
                <a:gd name="T98" fmla="*/ 238 w 489"/>
                <a:gd name="T99" fmla="*/ 170 h 620"/>
                <a:gd name="T100" fmla="*/ 248 w 489"/>
                <a:gd name="T101" fmla="*/ 180 h 620"/>
                <a:gd name="T102" fmla="*/ 242 w 489"/>
                <a:gd name="T103" fmla="*/ 196 h 620"/>
                <a:gd name="T104" fmla="*/ 139 w 489"/>
                <a:gd name="T105" fmla="*/ 178 h 620"/>
                <a:gd name="T106" fmla="*/ 0 w 489"/>
                <a:gd name="T107" fmla="*/ 53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9" h="620">
                  <a:moveTo>
                    <a:pt x="0" y="53"/>
                  </a:moveTo>
                  <a:cubicBezTo>
                    <a:pt x="4" y="194"/>
                    <a:pt x="9" y="336"/>
                    <a:pt x="13" y="477"/>
                  </a:cubicBezTo>
                  <a:cubicBezTo>
                    <a:pt x="13" y="487"/>
                    <a:pt x="14" y="503"/>
                    <a:pt x="20" y="520"/>
                  </a:cubicBezTo>
                  <a:cubicBezTo>
                    <a:pt x="34" y="563"/>
                    <a:pt x="70" y="585"/>
                    <a:pt x="82" y="591"/>
                  </a:cubicBezTo>
                  <a:cubicBezTo>
                    <a:pt x="137" y="620"/>
                    <a:pt x="213" y="606"/>
                    <a:pt x="256" y="560"/>
                  </a:cubicBezTo>
                  <a:cubicBezTo>
                    <a:pt x="281" y="533"/>
                    <a:pt x="288" y="501"/>
                    <a:pt x="290" y="487"/>
                  </a:cubicBezTo>
                  <a:cubicBezTo>
                    <a:pt x="299" y="429"/>
                    <a:pt x="268" y="386"/>
                    <a:pt x="262" y="377"/>
                  </a:cubicBezTo>
                  <a:cubicBezTo>
                    <a:pt x="260" y="382"/>
                    <a:pt x="257" y="392"/>
                    <a:pt x="249" y="402"/>
                  </a:cubicBezTo>
                  <a:cubicBezTo>
                    <a:pt x="242" y="410"/>
                    <a:pt x="234" y="414"/>
                    <a:pt x="229" y="417"/>
                  </a:cubicBezTo>
                  <a:cubicBezTo>
                    <a:pt x="225" y="419"/>
                    <a:pt x="220" y="417"/>
                    <a:pt x="217" y="414"/>
                  </a:cubicBezTo>
                  <a:cubicBezTo>
                    <a:pt x="215" y="411"/>
                    <a:pt x="215" y="407"/>
                    <a:pt x="217" y="404"/>
                  </a:cubicBezTo>
                  <a:cubicBezTo>
                    <a:pt x="219" y="403"/>
                    <a:pt x="235" y="397"/>
                    <a:pt x="242" y="380"/>
                  </a:cubicBezTo>
                  <a:cubicBezTo>
                    <a:pt x="246" y="367"/>
                    <a:pt x="243" y="355"/>
                    <a:pt x="242" y="352"/>
                  </a:cubicBezTo>
                  <a:cubicBezTo>
                    <a:pt x="242" y="350"/>
                    <a:pt x="242" y="347"/>
                    <a:pt x="246" y="344"/>
                  </a:cubicBezTo>
                  <a:cubicBezTo>
                    <a:pt x="249" y="340"/>
                    <a:pt x="256" y="340"/>
                    <a:pt x="261" y="342"/>
                  </a:cubicBezTo>
                  <a:cubicBezTo>
                    <a:pt x="271" y="350"/>
                    <a:pt x="281" y="360"/>
                    <a:pt x="290" y="374"/>
                  </a:cubicBezTo>
                  <a:cubicBezTo>
                    <a:pt x="332" y="434"/>
                    <a:pt x="313" y="508"/>
                    <a:pt x="308" y="526"/>
                  </a:cubicBezTo>
                  <a:cubicBezTo>
                    <a:pt x="320" y="521"/>
                    <a:pt x="369" y="504"/>
                    <a:pt x="394" y="455"/>
                  </a:cubicBezTo>
                  <a:cubicBezTo>
                    <a:pt x="400" y="443"/>
                    <a:pt x="418" y="408"/>
                    <a:pt x="406" y="371"/>
                  </a:cubicBezTo>
                  <a:cubicBezTo>
                    <a:pt x="403" y="361"/>
                    <a:pt x="399" y="354"/>
                    <a:pt x="396" y="349"/>
                  </a:cubicBezTo>
                  <a:cubicBezTo>
                    <a:pt x="396" y="343"/>
                    <a:pt x="399" y="337"/>
                    <a:pt x="405" y="335"/>
                  </a:cubicBezTo>
                  <a:cubicBezTo>
                    <a:pt x="411" y="333"/>
                    <a:pt x="418" y="334"/>
                    <a:pt x="422" y="340"/>
                  </a:cubicBezTo>
                  <a:cubicBezTo>
                    <a:pt x="425" y="346"/>
                    <a:pt x="428" y="352"/>
                    <a:pt x="432" y="358"/>
                  </a:cubicBezTo>
                  <a:cubicBezTo>
                    <a:pt x="433" y="365"/>
                    <a:pt x="435" y="372"/>
                    <a:pt x="437" y="379"/>
                  </a:cubicBezTo>
                  <a:cubicBezTo>
                    <a:pt x="442" y="370"/>
                    <a:pt x="449" y="358"/>
                    <a:pt x="454" y="343"/>
                  </a:cubicBezTo>
                  <a:cubicBezTo>
                    <a:pt x="460" y="322"/>
                    <a:pt x="460" y="303"/>
                    <a:pt x="459" y="292"/>
                  </a:cubicBezTo>
                  <a:cubicBezTo>
                    <a:pt x="446" y="304"/>
                    <a:pt x="434" y="311"/>
                    <a:pt x="425" y="315"/>
                  </a:cubicBezTo>
                  <a:cubicBezTo>
                    <a:pt x="381" y="333"/>
                    <a:pt x="339" y="320"/>
                    <a:pt x="326" y="316"/>
                  </a:cubicBezTo>
                  <a:cubicBezTo>
                    <a:pt x="309" y="310"/>
                    <a:pt x="296" y="303"/>
                    <a:pt x="288" y="297"/>
                  </a:cubicBezTo>
                  <a:cubicBezTo>
                    <a:pt x="281" y="305"/>
                    <a:pt x="259" y="327"/>
                    <a:pt x="222" y="334"/>
                  </a:cubicBezTo>
                  <a:cubicBezTo>
                    <a:pt x="180" y="342"/>
                    <a:pt x="147" y="324"/>
                    <a:pt x="139" y="319"/>
                  </a:cubicBezTo>
                  <a:cubicBezTo>
                    <a:pt x="133" y="315"/>
                    <a:pt x="131" y="307"/>
                    <a:pt x="135" y="301"/>
                  </a:cubicBezTo>
                  <a:cubicBezTo>
                    <a:pt x="138" y="295"/>
                    <a:pt x="145" y="292"/>
                    <a:pt x="152" y="295"/>
                  </a:cubicBezTo>
                  <a:cubicBezTo>
                    <a:pt x="159" y="299"/>
                    <a:pt x="180" y="311"/>
                    <a:pt x="209" y="309"/>
                  </a:cubicBezTo>
                  <a:cubicBezTo>
                    <a:pt x="249" y="305"/>
                    <a:pt x="272" y="274"/>
                    <a:pt x="276" y="270"/>
                  </a:cubicBezTo>
                  <a:cubicBezTo>
                    <a:pt x="276" y="269"/>
                    <a:pt x="279" y="266"/>
                    <a:pt x="284" y="265"/>
                  </a:cubicBezTo>
                  <a:cubicBezTo>
                    <a:pt x="290" y="264"/>
                    <a:pt x="295" y="269"/>
                    <a:pt x="295" y="269"/>
                  </a:cubicBezTo>
                  <a:cubicBezTo>
                    <a:pt x="303" y="275"/>
                    <a:pt x="315" y="283"/>
                    <a:pt x="332" y="289"/>
                  </a:cubicBezTo>
                  <a:cubicBezTo>
                    <a:pt x="340" y="292"/>
                    <a:pt x="362" y="300"/>
                    <a:pt x="389" y="296"/>
                  </a:cubicBezTo>
                  <a:cubicBezTo>
                    <a:pt x="394" y="295"/>
                    <a:pt x="453" y="286"/>
                    <a:pt x="476" y="235"/>
                  </a:cubicBezTo>
                  <a:cubicBezTo>
                    <a:pt x="489" y="204"/>
                    <a:pt x="482" y="176"/>
                    <a:pt x="479" y="166"/>
                  </a:cubicBezTo>
                  <a:cubicBezTo>
                    <a:pt x="471" y="140"/>
                    <a:pt x="455" y="123"/>
                    <a:pt x="448" y="117"/>
                  </a:cubicBezTo>
                  <a:cubicBezTo>
                    <a:pt x="452" y="109"/>
                    <a:pt x="461" y="92"/>
                    <a:pt x="461" y="69"/>
                  </a:cubicBezTo>
                  <a:cubicBezTo>
                    <a:pt x="461" y="29"/>
                    <a:pt x="432" y="4"/>
                    <a:pt x="428" y="0"/>
                  </a:cubicBezTo>
                  <a:cubicBezTo>
                    <a:pt x="426" y="9"/>
                    <a:pt x="418" y="68"/>
                    <a:pt x="365" y="106"/>
                  </a:cubicBezTo>
                  <a:cubicBezTo>
                    <a:pt x="306" y="149"/>
                    <a:pt x="241" y="133"/>
                    <a:pt x="232" y="131"/>
                  </a:cubicBezTo>
                  <a:cubicBezTo>
                    <a:pt x="229" y="137"/>
                    <a:pt x="223" y="145"/>
                    <a:pt x="212" y="153"/>
                  </a:cubicBezTo>
                  <a:cubicBezTo>
                    <a:pt x="203" y="159"/>
                    <a:pt x="195" y="162"/>
                    <a:pt x="189" y="164"/>
                  </a:cubicBezTo>
                  <a:cubicBezTo>
                    <a:pt x="203" y="172"/>
                    <a:pt x="213" y="172"/>
                    <a:pt x="220" y="171"/>
                  </a:cubicBezTo>
                  <a:cubicBezTo>
                    <a:pt x="226" y="170"/>
                    <a:pt x="232" y="167"/>
                    <a:pt x="238" y="170"/>
                  </a:cubicBezTo>
                  <a:cubicBezTo>
                    <a:pt x="239" y="170"/>
                    <a:pt x="246" y="173"/>
                    <a:pt x="248" y="180"/>
                  </a:cubicBezTo>
                  <a:cubicBezTo>
                    <a:pt x="249" y="186"/>
                    <a:pt x="247" y="192"/>
                    <a:pt x="242" y="196"/>
                  </a:cubicBezTo>
                  <a:cubicBezTo>
                    <a:pt x="217" y="196"/>
                    <a:pt x="180" y="194"/>
                    <a:pt x="139" y="178"/>
                  </a:cubicBezTo>
                  <a:cubicBezTo>
                    <a:pt x="55" y="144"/>
                    <a:pt x="13" y="77"/>
                    <a:pt x="0" y="53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" name="Freeform 97"/>
            <p:cNvSpPr>
              <a:spLocks/>
            </p:cNvSpPr>
            <p:nvPr/>
          </p:nvSpPr>
          <p:spPr bwMode="auto">
            <a:xfrm>
              <a:off x="9440863" y="2676526"/>
              <a:ext cx="249238" cy="93663"/>
            </a:xfrm>
            <a:custGeom>
              <a:avLst/>
              <a:gdLst>
                <a:gd name="T0" fmla="*/ 0 w 581"/>
                <a:gd name="T1" fmla="*/ 174 h 219"/>
                <a:gd name="T2" fmla="*/ 5 w 581"/>
                <a:gd name="T3" fmla="*/ 195 h 219"/>
                <a:gd name="T4" fmla="*/ 108 w 581"/>
                <a:gd name="T5" fmla="*/ 148 h 219"/>
                <a:gd name="T6" fmla="*/ 147 w 581"/>
                <a:gd name="T7" fmla="*/ 124 h 219"/>
                <a:gd name="T8" fmla="*/ 176 w 581"/>
                <a:gd name="T9" fmla="*/ 102 h 219"/>
                <a:gd name="T10" fmla="*/ 244 w 581"/>
                <a:gd name="T11" fmla="*/ 89 h 219"/>
                <a:gd name="T12" fmla="*/ 359 w 581"/>
                <a:gd name="T13" fmla="*/ 133 h 219"/>
                <a:gd name="T14" fmla="*/ 414 w 581"/>
                <a:gd name="T15" fmla="*/ 174 h 219"/>
                <a:gd name="T16" fmla="*/ 458 w 581"/>
                <a:gd name="T17" fmla="*/ 199 h 219"/>
                <a:gd name="T18" fmla="*/ 581 w 581"/>
                <a:gd name="T19" fmla="*/ 199 h 219"/>
                <a:gd name="T20" fmla="*/ 496 w 581"/>
                <a:gd name="T21" fmla="*/ 202 h 219"/>
                <a:gd name="T22" fmla="*/ 432 w 581"/>
                <a:gd name="T23" fmla="*/ 176 h 219"/>
                <a:gd name="T24" fmla="*/ 397 w 581"/>
                <a:gd name="T25" fmla="*/ 145 h 219"/>
                <a:gd name="T26" fmla="*/ 330 w 581"/>
                <a:gd name="T27" fmla="*/ 100 h 219"/>
                <a:gd name="T28" fmla="*/ 379 w 581"/>
                <a:gd name="T29" fmla="*/ 115 h 219"/>
                <a:gd name="T30" fmla="*/ 433 w 581"/>
                <a:gd name="T31" fmla="*/ 131 h 219"/>
                <a:gd name="T32" fmla="*/ 529 w 581"/>
                <a:gd name="T33" fmla="*/ 126 h 219"/>
                <a:gd name="T34" fmla="*/ 474 w 581"/>
                <a:gd name="T35" fmla="*/ 130 h 219"/>
                <a:gd name="T36" fmla="*/ 405 w 581"/>
                <a:gd name="T37" fmla="*/ 116 h 219"/>
                <a:gd name="T38" fmla="*/ 339 w 581"/>
                <a:gd name="T39" fmla="*/ 92 h 219"/>
                <a:gd name="T40" fmla="*/ 400 w 581"/>
                <a:gd name="T41" fmla="*/ 76 h 219"/>
                <a:gd name="T42" fmla="*/ 502 w 581"/>
                <a:gd name="T43" fmla="*/ 0 h 219"/>
                <a:gd name="T44" fmla="*/ 410 w 581"/>
                <a:gd name="T45" fmla="*/ 61 h 219"/>
                <a:gd name="T46" fmla="*/ 314 w 581"/>
                <a:gd name="T47" fmla="*/ 75 h 219"/>
                <a:gd name="T48" fmla="*/ 223 w 581"/>
                <a:gd name="T49" fmla="*/ 68 h 219"/>
                <a:gd name="T50" fmla="*/ 177 w 581"/>
                <a:gd name="T51" fmla="*/ 83 h 219"/>
                <a:gd name="T52" fmla="*/ 137 w 581"/>
                <a:gd name="T53" fmla="*/ 108 h 219"/>
                <a:gd name="T54" fmla="*/ 105 w 581"/>
                <a:gd name="T55" fmla="*/ 127 h 219"/>
                <a:gd name="T56" fmla="*/ 0 w 581"/>
                <a:gd name="T57" fmla="*/ 17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1" h="219">
                  <a:moveTo>
                    <a:pt x="0" y="174"/>
                  </a:moveTo>
                  <a:cubicBezTo>
                    <a:pt x="2" y="181"/>
                    <a:pt x="3" y="188"/>
                    <a:pt x="5" y="195"/>
                  </a:cubicBezTo>
                  <a:cubicBezTo>
                    <a:pt x="19" y="190"/>
                    <a:pt x="67" y="171"/>
                    <a:pt x="108" y="148"/>
                  </a:cubicBezTo>
                  <a:cubicBezTo>
                    <a:pt x="117" y="143"/>
                    <a:pt x="130" y="135"/>
                    <a:pt x="147" y="124"/>
                  </a:cubicBezTo>
                  <a:cubicBezTo>
                    <a:pt x="164" y="112"/>
                    <a:pt x="168" y="107"/>
                    <a:pt x="176" y="102"/>
                  </a:cubicBezTo>
                  <a:cubicBezTo>
                    <a:pt x="200" y="87"/>
                    <a:pt x="226" y="88"/>
                    <a:pt x="244" y="89"/>
                  </a:cubicBezTo>
                  <a:cubicBezTo>
                    <a:pt x="291" y="90"/>
                    <a:pt x="326" y="112"/>
                    <a:pt x="359" y="133"/>
                  </a:cubicBezTo>
                  <a:cubicBezTo>
                    <a:pt x="384" y="148"/>
                    <a:pt x="402" y="163"/>
                    <a:pt x="414" y="174"/>
                  </a:cubicBezTo>
                  <a:cubicBezTo>
                    <a:pt x="425" y="183"/>
                    <a:pt x="440" y="192"/>
                    <a:pt x="458" y="199"/>
                  </a:cubicBezTo>
                  <a:cubicBezTo>
                    <a:pt x="512" y="219"/>
                    <a:pt x="561" y="206"/>
                    <a:pt x="581" y="199"/>
                  </a:cubicBezTo>
                  <a:cubicBezTo>
                    <a:pt x="563" y="204"/>
                    <a:pt x="532" y="210"/>
                    <a:pt x="496" y="202"/>
                  </a:cubicBezTo>
                  <a:cubicBezTo>
                    <a:pt x="484" y="200"/>
                    <a:pt x="459" y="194"/>
                    <a:pt x="432" y="176"/>
                  </a:cubicBezTo>
                  <a:cubicBezTo>
                    <a:pt x="416" y="165"/>
                    <a:pt x="413" y="159"/>
                    <a:pt x="397" y="145"/>
                  </a:cubicBezTo>
                  <a:cubicBezTo>
                    <a:pt x="383" y="132"/>
                    <a:pt x="361" y="115"/>
                    <a:pt x="330" y="100"/>
                  </a:cubicBezTo>
                  <a:cubicBezTo>
                    <a:pt x="341" y="103"/>
                    <a:pt x="358" y="108"/>
                    <a:pt x="379" y="115"/>
                  </a:cubicBezTo>
                  <a:cubicBezTo>
                    <a:pt x="418" y="126"/>
                    <a:pt x="424" y="129"/>
                    <a:pt x="433" y="131"/>
                  </a:cubicBezTo>
                  <a:cubicBezTo>
                    <a:pt x="454" y="136"/>
                    <a:pt x="485" y="139"/>
                    <a:pt x="529" y="126"/>
                  </a:cubicBezTo>
                  <a:cubicBezTo>
                    <a:pt x="516" y="128"/>
                    <a:pt x="497" y="131"/>
                    <a:pt x="474" y="130"/>
                  </a:cubicBezTo>
                  <a:cubicBezTo>
                    <a:pt x="449" y="129"/>
                    <a:pt x="431" y="124"/>
                    <a:pt x="405" y="116"/>
                  </a:cubicBezTo>
                  <a:cubicBezTo>
                    <a:pt x="388" y="111"/>
                    <a:pt x="365" y="103"/>
                    <a:pt x="339" y="92"/>
                  </a:cubicBezTo>
                  <a:cubicBezTo>
                    <a:pt x="356" y="90"/>
                    <a:pt x="377" y="85"/>
                    <a:pt x="400" y="76"/>
                  </a:cubicBezTo>
                  <a:cubicBezTo>
                    <a:pt x="453" y="55"/>
                    <a:pt x="486" y="20"/>
                    <a:pt x="502" y="0"/>
                  </a:cubicBezTo>
                  <a:cubicBezTo>
                    <a:pt x="487" y="15"/>
                    <a:pt x="457" y="44"/>
                    <a:pt x="410" y="61"/>
                  </a:cubicBezTo>
                  <a:cubicBezTo>
                    <a:pt x="370" y="76"/>
                    <a:pt x="335" y="77"/>
                    <a:pt x="314" y="75"/>
                  </a:cubicBezTo>
                  <a:cubicBezTo>
                    <a:pt x="284" y="73"/>
                    <a:pt x="254" y="70"/>
                    <a:pt x="223" y="68"/>
                  </a:cubicBezTo>
                  <a:cubicBezTo>
                    <a:pt x="203" y="72"/>
                    <a:pt x="187" y="78"/>
                    <a:pt x="177" y="83"/>
                  </a:cubicBezTo>
                  <a:cubicBezTo>
                    <a:pt x="168" y="88"/>
                    <a:pt x="164" y="90"/>
                    <a:pt x="137" y="108"/>
                  </a:cubicBezTo>
                  <a:cubicBezTo>
                    <a:pt x="126" y="114"/>
                    <a:pt x="115" y="120"/>
                    <a:pt x="105" y="127"/>
                  </a:cubicBezTo>
                  <a:cubicBezTo>
                    <a:pt x="87" y="138"/>
                    <a:pt x="57" y="153"/>
                    <a:pt x="0" y="17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Freeform 98"/>
            <p:cNvSpPr>
              <a:spLocks/>
            </p:cNvSpPr>
            <p:nvPr/>
          </p:nvSpPr>
          <p:spPr bwMode="auto">
            <a:xfrm>
              <a:off x="9456738" y="2881313"/>
              <a:ext cx="217488" cy="163513"/>
            </a:xfrm>
            <a:custGeom>
              <a:avLst/>
              <a:gdLst>
                <a:gd name="T0" fmla="*/ 6 w 508"/>
                <a:gd name="T1" fmla="*/ 0 h 380"/>
                <a:gd name="T2" fmla="*/ 0 w 508"/>
                <a:gd name="T3" fmla="*/ 22 h 380"/>
                <a:gd name="T4" fmla="*/ 40 w 508"/>
                <a:gd name="T5" fmla="*/ 37 h 380"/>
                <a:gd name="T6" fmla="*/ 148 w 508"/>
                <a:gd name="T7" fmla="*/ 56 h 380"/>
                <a:gd name="T8" fmla="*/ 220 w 508"/>
                <a:gd name="T9" fmla="*/ 69 h 380"/>
                <a:gd name="T10" fmla="*/ 270 w 508"/>
                <a:gd name="T11" fmla="*/ 107 h 380"/>
                <a:gd name="T12" fmla="*/ 315 w 508"/>
                <a:gd name="T13" fmla="*/ 198 h 380"/>
                <a:gd name="T14" fmla="*/ 332 w 508"/>
                <a:gd name="T15" fmla="*/ 273 h 380"/>
                <a:gd name="T16" fmla="*/ 364 w 508"/>
                <a:gd name="T17" fmla="*/ 331 h 380"/>
                <a:gd name="T18" fmla="*/ 430 w 508"/>
                <a:gd name="T19" fmla="*/ 380 h 380"/>
                <a:gd name="T20" fmla="*/ 375 w 508"/>
                <a:gd name="T21" fmla="*/ 336 h 380"/>
                <a:gd name="T22" fmla="*/ 336 w 508"/>
                <a:gd name="T23" fmla="*/ 239 h 380"/>
                <a:gd name="T24" fmla="*/ 326 w 508"/>
                <a:gd name="T25" fmla="*/ 193 h 380"/>
                <a:gd name="T26" fmla="*/ 311 w 508"/>
                <a:gd name="T27" fmla="*/ 150 h 380"/>
                <a:gd name="T28" fmla="*/ 357 w 508"/>
                <a:gd name="T29" fmla="*/ 223 h 380"/>
                <a:gd name="T30" fmla="*/ 466 w 508"/>
                <a:gd name="T31" fmla="*/ 305 h 380"/>
                <a:gd name="T32" fmla="*/ 397 w 508"/>
                <a:gd name="T33" fmla="*/ 255 h 380"/>
                <a:gd name="T34" fmla="*/ 325 w 508"/>
                <a:gd name="T35" fmla="*/ 151 h 380"/>
                <a:gd name="T36" fmla="*/ 373 w 508"/>
                <a:gd name="T37" fmla="*/ 175 h 380"/>
                <a:gd name="T38" fmla="*/ 508 w 508"/>
                <a:gd name="T39" fmla="*/ 182 h 380"/>
                <a:gd name="T40" fmla="*/ 413 w 508"/>
                <a:gd name="T41" fmla="*/ 178 h 380"/>
                <a:gd name="T42" fmla="*/ 298 w 508"/>
                <a:gd name="T43" fmla="*/ 107 h 380"/>
                <a:gd name="T44" fmla="*/ 270 w 508"/>
                <a:gd name="T45" fmla="*/ 78 h 380"/>
                <a:gd name="T46" fmla="*/ 241 w 508"/>
                <a:gd name="T47" fmla="*/ 55 h 380"/>
                <a:gd name="T48" fmla="*/ 189 w 508"/>
                <a:gd name="T49" fmla="*/ 42 h 380"/>
                <a:gd name="T50" fmla="*/ 101 w 508"/>
                <a:gd name="T51" fmla="*/ 30 h 380"/>
                <a:gd name="T52" fmla="*/ 6 w 508"/>
                <a:gd name="T53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8" h="380">
                  <a:moveTo>
                    <a:pt x="6" y="0"/>
                  </a:moveTo>
                  <a:cubicBezTo>
                    <a:pt x="4" y="8"/>
                    <a:pt x="2" y="15"/>
                    <a:pt x="0" y="22"/>
                  </a:cubicBezTo>
                  <a:cubicBezTo>
                    <a:pt x="9" y="26"/>
                    <a:pt x="23" y="31"/>
                    <a:pt x="40" y="37"/>
                  </a:cubicBezTo>
                  <a:cubicBezTo>
                    <a:pt x="61" y="43"/>
                    <a:pt x="80" y="47"/>
                    <a:pt x="148" y="56"/>
                  </a:cubicBezTo>
                  <a:cubicBezTo>
                    <a:pt x="197" y="62"/>
                    <a:pt x="205" y="63"/>
                    <a:pt x="220" y="69"/>
                  </a:cubicBezTo>
                  <a:cubicBezTo>
                    <a:pt x="247" y="82"/>
                    <a:pt x="263" y="100"/>
                    <a:pt x="270" y="107"/>
                  </a:cubicBezTo>
                  <a:cubicBezTo>
                    <a:pt x="297" y="137"/>
                    <a:pt x="307" y="170"/>
                    <a:pt x="315" y="198"/>
                  </a:cubicBezTo>
                  <a:cubicBezTo>
                    <a:pt x="326" y="236"/>
                    <a:pt x="320" y="241"/>
                    <a:pt x="332" y="273"/>
                  </a:cubicBezTo>
                  <a:cubicBezTo>
                    <a:pt x="338" y="289"/>
                    <a:pt x="346" y="310"/>
                    <a:pt x="364" y="331"/>
                  </a:cubicBezTo>
                  <a:cubicBezTo>
                    <a:pt x="386" y="357"/>
                    <a:pt x="411" y="372"/>
                    <a:pt x="430" y="380"/>
                  </a:cubicBezTo>
                  <a:cubicBezTo>
                    <a:pt x="416" y="373"/>
                    <a:pt x="394" y="359"/>
                    <a:pt x="375" y="336"/>
                  </a:cubicBezTo>
                  <a:cubicBezTo>
                    <a:pt x="344" y="298"/>
                    <a:pt x="338" y="257"/>
                    <a:pt x="336" y="239"/>
                  </a:cubicBezTo>
                  <a:cubicBezTo>
                    <a:pt x="334" y="225"/>
                    <a:pt x="330" y="209"/>
                    <a:pt x="326" y="193"/>
                  </a:cubicBezTo>
                  <a:cubicBezTo>
                    <a:pt x="321" y="177"/>
                    <a:pt x="316" y="163"/>
                    <a:pt x="311" y="150"/>
                  </a:cubicBezTo>
                  <a:cubicBezTo>
                    <a:pt x="320" y="171"/>
                    <a:pt x="335" y="196"/>
                    <a:pt x="357" y="223"/>
                  </a:cubicBezTo>
                  <a:cubicBezTo>
                    <a:pt x="395" y="268"/>
                    <a:pt x="439" y="292"/>
                    <a:pt x="466" y="305"/>
                  </a:cubicBezTo>
                  <a:cubicBezTo>
                    <a:pt x="446" y="294"/>
                    <a:pt x="421" y="279"/>
                    <a:pt x="397" y="255"/>
                  </a:cubicBezTo>
                  <a:cubicBezTo>
                    <a:pt x="357" y="217"/>
                    <a:pt x="336" y="177"/>
                    <a:pt x="325" y="151"/>
                  </a:cubicBezTo>
                  <a:cubicBezTo>
                    <a:pt x="338" y="160"/>
                    <a:pt x="354" y="168"/>
                    <a:pt x="373" y="175"/>
                  </a:cubicBezTo>
                  <a:cubicBezTo>
                    <a:pt x="430" y="196"/>
                    <a:pt x="482" y="188"/>
                    <a:pt x="508" y="182"/>
                  </a:cubicBezTo>
                  <a:cubicBezTo>
                    <a:pt x="487" y="185"/>
                    <a:pt x="452" y="188"/>
                    <a:pt x="413" y="178"/>
                  </a:cubicBezTo>
                  <a:cubicBezTo>
                    <a:pt x="351" y="161"/>
                    <a:pt x="313" y="124"/>
                    <a:pt x="298" y="107"/>
                  </a:cubicBezTo>
                  <a:cubicBezTo>
                    <a:pt x="291" y="99"/>
                    <a:pt x="282" y="89"/>
                    <a:pt x="270" y="78"/>
                  </a:cubicBezTo>
                  <a:cubicBezTo>
                    <a:pt x="259" y="68"/>
                    <a:pt x="251" y="61"/>
                    <a:pt x="241" y="55"/>
                  </a:cubicBezTo>
                  <a:cubicBezTo>
                    <a:pt x="232" y="50"/>
                    <a:pt x="214" y="42"/>
                    <a:pt x="189" y="42"/>
                  </a:cubicBezTo>
                  <a:cubicBezTo>
                    <a:pt x="163" y="40"/>
                    <a:pt x="133" y="37"/>
                    <a:pt x="101" y="30"/>
                  </a:cubicBezTo>
                  <a:cubicBezTo>
                    <a:pt x="64" y="21"/>
                    <a:pt x="32" y="11"/>
                    <a:pt x="6" y="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9" name="CuadroTexto 8"/>
          <p:cNvSpPr txBox="1"/>
          <p:nvPr/>
        </p:nvSpPr>
        <p:spPr>
          <a:xfrm>
            <a:off x="1417369" y="3745373"/>
            <a:ext cx="2070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Psicologia I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299803" y="4268593"/>
            <a:ext cx="2305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9059859" y="1630935"/>
            <a:ext cx="2070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Psicologia I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942293" y="2154155"/>
            <a:ext cx="2305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9059859" y="4086842"/>
            <a:ext cx="2070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Psicologia I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8942293" y="4610062"/>
            <a:ext cx="2305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54927" y="262720"/>
            <a:ext cx="5878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Infografía Creativa</a:t>
            </a:r>
          </a:p>
        </p:txBody>
      </p:sp>
    </p:spTree>
    <p:extLst>
      <p:ext uri="{BB962C8B-B14F-4D97-AF65-F5344CB8AC3E}">
        <p14:creationId xmlns:p14="http://schemas.microsoft.com/office/powerpoint/2010/main" val="2654297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Timeline Style</a:t>
            </a: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A99AF284-7B73-47E9-BD16-41F11D329C38}"/>
              </a:ext>
            </a:extLst>
          </p:cNvPr>
          <p:cNvSpPr/>
          <p:nvPr/>
        </p:nvSpPr>
        <p:spPr>
          <a:xfrm>
            <a:off x="7293177" y="3067508"/>
            <a:ext cx="1064066" cy="1064066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4EC6E1-983D-480F-96D8-4983EA8FD52D}"/>
              </a:ext>
            </a:extLst>
          </p:cNvPr>
          <p:cNvGrpSpPr/>
          <p:nvPr/>
        </p:nvGrpSpPr>
        <p:grpSpPr>
          <a:xfrm>
            <a:off x="7562537" y="3926737"/>
            <a:ext cx="996687" cy="378104"/>
            <a:chOff x="1271057" y="3783817"/>
            <a:chExt cx="996687" cy="378104"/>
          </a:xfrm>
          <a:solidFill>
            <a:srgbClr val="F07927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4D96F4-A52D-4EA7-8314-AFCF4765815A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451C63-62F0-46F6-BAC2-6B862B5CD681}"/>
                </a:ext>
              </a:extLst>
            </p:cNvPr>
            <p:cNvSpPr txBox="1"/>
            <p:nvPr/>
          </p:nvSpPr>
          <p:spPr>
            <a:xfrm>
              <a:off x="1343065" y="3803593"/>
              <a:ext cx="85267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2019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id="{CD9BD8CE-359F-42F0-BF52-EA8BE4D9D3E5}"/>
              </a:ext>
            </a:extLst>
          </p:cNvPr>
          <p:cNvSpPr/>
          <p:nvPr/>
        </p:nvSpPr>
        <p:spPr>
          <a:xfrm>
            <a:off x="2973390" y="3067508"/>
            <a:ext cx="1064066" cy="1064066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F9C4D2-A644-4A67-8CA8-B618D55A7652}"/>
              </a:ext>
            </a:extLst>
          </p:cNvPr>
          <p:cNvGrpSpPr/>
          <p:nvPr/>
        </p:nvGrpSpPr>
        <p:grpSpPr>
          <a:xfrm>
            <a:off x="3203549" y="3926737"/>
            <a:ext cx="996687" cy="378104"/>
            <a:chOff x="1271057" y="3783817"/>
            <a:chExt cx="996687" cy="37810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529BD5-CC0C-4971-8852-39C7F322A358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39F613-67B3-4C5B-971E-5505D1F24665}"/>
                </a:ext>
              </a:extLst>
            </p:cNvPr>
            <p:cNvSpPr txBox="1"/>
            <p:nvPr/>
          </p:nvSpPr>
          <p:spPr>
            <a:xfrm>
              <a:off x="1343065" y="3803593"/>
              <a:ext cx="85267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2017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C663FEE0-CFEC-46D6-BA68-BC30D6933146}"/>
              </a:ext>
            </a:extLst>
          </p:cNvPr>
          <p:cNvSpPr/>
          <p:nvPr/>
        </p:nvSpPr>
        <p:spPr>
          <a:xfrm>
            <a:off x="842898" y="3067506"/>
            <a:ext cx="1064066" cy="1064066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058E7D-7872-4C8E-B0B4-6202FA8F92EA}"/>
              </a:ext>
            </a:extLst>
          </p:cNvPr>
          <p:cNvGrpSpPr/>
          <p:nvPr/>
        </p:nvGrpSpPr>
        <p:grpSpPr>
          <a:xfrm>
            <a:off x="1053456" y="2884540"/>
            <a:ext cx="996687" cy="378104"/>
            <a:chOff x="1271057" y="3783817"/>
            <a:chExt cx="996687" cy="37810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EF4AA49-D546-4B56-B7E4-4EE5E3F212CB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C4A5FF-6A2D-4705-B0D3-78F2871DA07C}"/>
                </a:ext>
              </a:extLst>
            </p:cNvPr>
            <p:cNvSpPr txBox="1"/>
            <p:nvPr/>
          </p:nvSpPr>
          <p:spPr>
            <a:xfrm>
              <a:off x="1343065" y="3803593"/>
              <a:ext cx="85267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2016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ounded Rectangle 28">
            <a:extLst>
              <a:ext uri="{FF2B5EF4-FFF2-40B4-BE49-F238E27FC236}">
                <a16:creationId xmlns:a16="http://schemas.microsoft.com/office/drawing/2014/main" id="{523BC164-F305-4347-A61D-A21E6F28DBBD}"/>
              </a:ext>
            </a:extLst>
          </p:cNvPr>
          <p:cNvSpPr/>
          <p:nvPr/>
        </p:nvSpPr>
        <p:spPr>
          <a:xfrm>
            <a:off x="5123483" y="3067506"/>
            <a:ext cx="1064066" cy="1064066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BA8D163-0749-454D-A9FA-01EAA30E6694}"/>
              </a:ext>
            </a:extLst>
          </p:cNvPr>
          <p:cNvGrpSpPr/>
          <p:nvPr/>
        </p:nvGrpSpPr>
        <p:grpSpPr>
          <a:xfrm>
            <a:off x="5373243" y="2884540"/>
            <a:ext cx="996687" cy="378104"/>
            <a:chOff x="1271057" y="3783817"/>
            <a:chExt cx="996687" cy="37810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81829AE-60DC-4BDD-8140-21C53CD7FF30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221575-DE33-46F6-8284-A14442FC112E}"/>
                </a:ext>
              </a:extLst>
            </p:cNvPr>
            <p:cNvSpPr txBox="1"/>
            <p:nvPr/>
          </p:nvSpPr>
          <p:spPr>
            <a:xfrm>
              <a:off x="1343065" y="3803593"/>
              <a:ext cx="85267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2018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6DDEDBA-8390-46E5-BEFE-5C83C6AC2169}"/>
              </a:ext>
            </a:extLst>
          </p:cNvPr>
          <p:cNvSpPr/>
          <p:nvPr/>
        </p:nvSpPr>
        <p:spPr>
          <a:xfrm>
            <a:off x="9482472" y="3067506"/>
            <a:ext cx="1064066" cy="1064066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1A17FDB-3DAA-4D7B-BA42-300215AE18EF}"/>
              </a:ext>
            </a:extLst>
          </p:cNvPr>
          <p:cNvGrpSpPr/>
          <p:nvPr/>
        </p:nvGrpSpPr>
        <p:grpSpPr>
          <a:xfrm>
            <a:off x="9732232" y="2884540"/>
            <a:ext cx="996687" cy="378104"/>
            <a:chOff x="1271057" y="3783817"/>
            <a:chExt cx="996687" cy="37810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9D673D-7329-43A9-AB49-DA8F8BEF3615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6A8EAAC-132B-47BB-8012-CE72777B98A8}"/>
                </a:ext>
              </a:extLst>
            </p:cNvPr>
            <p:cNvSpPr txBox="1"/>
            <p:nvPr/>
          </p:nvSpPr>
          <p:spPr>
            <a:xfrm>
              <a:off x="1343065" y="3803593"/>
              <a:ext cx="85267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2020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3A5898B9-7F76-4DF8-8166-33BE56DE633C}"/>
              </a:ext>
            </a:extLst>
          </p:cNvPr>
          <p:cNvSpPr/>
          <p:nvPr/>
        </p:nvSpPr>
        <p:spPr>
          <a:xfrm rot="2700000">
            <a:off x="9881546" y="340735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41841E25-71DB-4A52-8D18-0CD077520077}"/>
              </a:ext>
            </a:extLst>
          </p:cNvPr>
          <p:cNvSpPr/>
          <p:nvPr/>
        </p:nvSpPr>
        <p:spPr>
          <a:xfrm>
            <a:off x="1169426" y="3490945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7C5B937C-5DE2-4053-B8FF-56D4B1632B46}"/>
              </a:ext>
            </a:extLst>
          </p:cNvPr>
          <p:cNvSpPr/>
          <p:nvPr/>
        </p:nvSpPr>
        <p:spPr>
          <a:xfrm>
            <a:off x="3349716" y="3406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5FFD6837-B5D9-49C1-AE49-EF276E55704F}"/>
              </a:ext>
            </a:extLst>
          </p:cNvPr>
          <p:cNvSpPr/>
          <p:nvPr/>
        </p:nvSpPr>
        <p:spPr>
          <a:xfrm>
            <a:off x="5468126" y="3484929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82F222EE-FD37-47CE-A413-FC75D8A1CEEB}"/>
              </a:ext>
            </a:extLst>
          </p:cNvPr>
          <p:cNvSpPr>
            <a:spLocks noChangeAspect="1"/>
          </p:cNvSpPr>
          <p:nvPr/>
        </p:nvSpPr>
        <p:spPr>
          <a:xfrm>
            <a:off x="7626964" y="3406733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E057B1-9A15-4A39-92C1-7D4B81ACA15D}"/>
              </a:ext>
            </a:extLst>
          </p:cNvPr>
          <p:cNvGrpSpPr/>
          <p:nvPr/>
        </p:nvGrpSpPr>
        <p:grpSpPr>
          <a:xfrm>
            <a:off x="1644780" y="4547384"/>
            <a:ext cx="1411829" cy="1292663"/>
            <a:chOff x="6210997" y="1433695"/>
            <a:chExt cx="1457348" cy="9196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817367-31FB-493F-9E20-E1188F93904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56A8C04-351E-403E-943A-D38BA2338CB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23E97E4-07AD-4D07-94FA-657988158D27}"/>
              </a:ext>
            </a:extLst>
          </p:cNvPr>
          <p:cNvGrpSpPr/>
          <p:nvPr/>
        </p:nvGrpSpPr>
        <p:grpSpPr>
          <a:xfrm>
            <a:off x="5829126" y="4547384"/>
            <a:ext cx="1411829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59EF3D8-4BA9-46E5-BD82-90FE8FC0F7C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9361B55-557D-48EA-8224-03C1223D8E5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19BDC17-A4E5-4679-8D8D-282C45912124}"/>
              </a:ext>
            </a:extLst>
          </p:cNvPr>
          <p:cNvGrpSpPr/>
          <p:nvPr/>
        </p:nvGrpSpPr>
        <p:grpSpPr>
          <a:xfrm>
            <a:off x="3736953" y="1576082"/>
            <a:ext cx="1411829" cy="1292663"/>
            <a:chOff x="6210997" y="1433695"/>
            <a:chExt cx="1457348" cy="9196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3D2724-35AE-41A2-A135-18625064491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84CC06-E53E-4646-A1EE-6ED08AC7378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47C2C9-8B61-453C-AC31-B287E811F5B8}"/>
              </a:ext>
            </a:extLst>
          </p:cNvPr>
          <p:cNvGrpSpPr/>
          <p:nvPr/>
        </p:nvGrpSpPr>
        <p:grpSpPr>
          <a:xfrm>
            <a:off x="7921299" y="1576082"/>
            <a:ext cx="1411829" cy="1292663"/>
            <a:chOff x="6210997" y="1433695"/>
            <a:chExt cx="1457348" cy="9196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96FE620-4234-47DE-A961-D33D0285173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F1686A4-2332-487D-A656-BCF62674C3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:a16="http://schemas.microsoft.com/office/drawing/2014/main" id="{8C8BC67C-6BF9-4E2D-81A2-3558C2134D56}"/>
              </a:ext>
            </a:extLst>
          </p:cNvPr>
          <p:cNvGrpSpPr/>
          <p:nvPr/>
        </p:nvGrpSpPr>
        <p:grpSpPr>
          <a:xfrm>
            <a:off x="10013474" y="4547384"/>
            <a:ext cx="1411829" cy="1292663"/>
            <a:chOff x="6210997" y="1433695"/>
            <a:chExt cx="1457348" cy="91963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954F7D-EDE5-4CFA-B0D8-E8578B1D061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A7F927D-36D5-4724-8427-FD3EACD5277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Chevron 9">
            <a:extLst>
              <a:ext uri="{FF2B5EF4-FFF2-40B4-BE49-F238E27FC236}">
                <a16:creationId xmlns:a16="http://schemas.microsoft.com/office/drawing/2014/main" id="{BC1D912C-19EC-4261-8F57-CAA33199C6CB}"/>
              </a:ext>
            </a:extLst>
          </p:cNvPr>
          <p:cNvSpPr/>
          <p:nvPr/>
        </p:nvSpPr>
        <p:spPr>
          <a:xfrm>
            <a:off x="2307085" y="3502102"/>
            <a:ext cx="250246" cy="28901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7" name="Chevron 10">
            <a:extLst>
              <a:ext uri="{FF2B5EF4-FFF2-40B4-BE49-F238E27FC236}">
                <a16:creationId xmlns:a16="http://schemas.microsoft.com/office/drawing/2014/main" id="{ABDAC978-72C9-4DD7-9D8A-B16AFA7B8864}"/>
              </a:ext>
            </a:extLst>
          </p:cNvPr>
          <p:cNvSpPr/>
          <p:nvPr/>
        </p:nvSpPr>
        <p:spPr>
          <a:xfrm>
            <a:off x="4466332" y="3502102"/>
            <a:ext cx="250246" cy="28901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8" name="Chevron 11">
            <a:extLst>
              <a:ext uri="{FF2B5EF4-FFF2-40B4-BE49-F238E27FC236}">
                <a16:creationId xmlns:a16="http://schemas.microsoft.com/office/drawing/2014/main" id="{574EBE44-DDC1-43E5-B4D8-AB823E0B06C1}"/>
              </a:ext>
            </a:extLst>
          </p:cNvPr>
          <p:cNvSpPr/>
          <p:nvPr/>
        </p:nvSpPr>
        <p:spPr>
          <a:xfrm>
            <a:off x="6625579" y="3502102"/>
            <a:ext cx="250246" cy="28901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9" name="Chevron 12">
            <a:extLst>
              <a:ext uri="{FF2B5EF4-FFF2-40B4-BE49-F238E27FC236}">
                <a16:creationId xmlns:a16="http://schemas.microsoft.com/office/drawing/2014/main" id="{A1D53F00-CEA7-45D2-B6F2-92DC772BC88C}"/>
              </a:ext>
            </a:extLst>
          </p:cNvPr>
          <p:cNvSpPr/>
          <p:nvPr/>
        </p:nvSpPr>
        <p:spPr>
          <a:xfrm>
            <a:off x="8784826" y="3502102"/>
            <a:ext cx="250246" cy="28901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01"/>
          <p:cNvSpPr>
            <a:spLocks/>
          </p:cNvSpPr>
          <p:nvPr/>
        </p:nvSpPr>
        <p:spPr bwMode="auto">
          <a:xfrm>
            <a:off x="860198" y="1328030"/>
            <a:ext cx="1674676" cy="4786478"/>
          </a:xfrm>
          <a:custGeom>
            <a:avLst/>
            <a:gdLst>
              <a:gd name="T0" fmla="*/ 224 w 521"/>
              <a:gd name="T1" fmla="*/ 16 h 1493"/>
              <a:gd name="T2" fmla="*/ 329 w 521"/>
              <a:gd name="T3" fmla="*/ 96 h 1493"/>
              <a:gd name="T4" fmla="*/ 324 w 521"/>
              <a:gd name="T5" fmla="*/ 147 h 1493"/>
              <a:gd name="T6" fmla="*/ 308 w 521"/>
              <a:gd name="T7" fmla="*/ 179 h 1493"/>
              <a:gd name="T8" fmla="*/ 387 w 521"/>
              <a:gd name="T9" fmla="*/ 253 h 1493"/>
              <a:gd name="T10" fmla="*/ 461 w 521"/>
              <a:gd name="T11" fmla="*/ 435 h 1493"/>
              <a:gd name="T12" fmla="*/ 508 w 521"/>
              <a:gd name="T13" fmla="*/ 727 h 1493"/>
              <a:gd name="T14" fmla="*/ 514 w 521"/>
              <a:gd name="T15" fmla="*/ 788 h 1493"/>
              <a:gd name="T16" fmla="*/ 507 w 521"/>
              <a:gd name="T17" fmla="*/ 849 h 1493"/>
              <a:gd name="T18" fmla="*/ 456 w 521"/>
              <a:gd name="T19" fmla="*/ 855 h 1493"/>
              <a:gd name="T20" fmla="*/ 463 w 521"/>
              <a:gd name="T21" fmla="*/ 832 h 1493"/>
              <a:gd name="T22" fmla="*/ 470 w 521"/>
              <a:gd name="T23" fmla="*/ 740 h 1493"/>
              <a:gd name="T24" fmla="*/ 423 w 521"/>
              <a:gd name="T25" fmla="*/ 556 h 1493"/>
              <a:gd name="T26" fmla="*/ 404 w 521"/>
              <a:gd name="T27" fmla="*/ 458 h 1493"/>
              <a:gd name="T28" fmla="*/ 376 w 521"/>
              <a:gd name="T29" fmla="*/ 529 h 1493"/>
              <a:gd name="T30" fmla="*/ 378 w 521"/>
              <a:gd name="T31" fmla="*/ 623 h 1493"/>
              <a:gd name="T32" fmla="*/ 406 w 521"/>
              <a:gd name="T33" fmla="*/ 767 h 1493"/>
              <a:gd name="T34" fmla="*/ 405 w 521"/>
              <a:gd name="T35" fmla="*/ 929 h 1493"/>
              <a:gd name="T36" fmla="*/ 403 w 521"/>
              <a:gd name="T37" fmla="*/ 1040 h 1493"/>
              <a:gd name="T38" fmla="*/ 445 w 521"/>
              <a:gd name="T39" fmla="*/ 1200 h 1493"/>
              <a:gd name="T40" fmla="*/ 437 w 521"/>
              <a:gd name="T41" fmla="*/ 1444 h 1493"/>
              <a:gd name="T42" fmla="*/ 465 w 521"/>
              <a:gd name="T43" fmla="*/ 1483 h 1493"/>
              <a:gd name="T44" fmla="*/ 389 w 521"/>
              <a:gd name="T45" fmla="*/ 1475 h 1493"/>
              <a:gd name="T46" fmla="*/ 357 w 521"/>
              <a:gd name="T47" fmla="*/ 1152 h 1493"/>
              <a:gd name="T48" fmla="*/ 301 w 521"/>
              <a:gd name="T49" fmla="*/ 969 h 1493"/>
              <a:gd name="T50" fmla="*/ 246 w 521"/>
              <a:gd name="T51" fmla="*/ 909 h 1493"/>
              <a:gd name="T52" fmla="*/ 185 w 521"/>
              <a:gd name="T53" fmla="*/ 1115 h 1493"/>
              <a:gd name="T54" fmla="*/ 155 w 521"/>
              <a:gd name="T55" fmla="*/ 1256 h 1493"/>
              <a:gd name="T56" fmla="*/ 133 w 521"/>
              <a:gd name="T57" fmla="*/ 1441 h 1493"/>
              <a:gd name="T58" fmla="*/ 100 w 521"/>
              <a:gd name="T59" fmla="*/ 1489 h 1493"/>
              <a:gd name="T60" fmla="*/ 84 w 521"/>
              <a:gd name="T61" fmla="*/ 1441 h 1493"/>
              <a:gd name="T62" fmla="*/ 106 w 521"/>
              <a:gd name="T63" fmla="*/ 1114 h 1493"/>
              <a:gd name="T64" fmla="*/ 115 w 521"/>
              <a:gd name="T65" fmla="*/ 818 h 1493"/>
              <a:gd name="T66" fmla="*/ 143 w 521"/>
              <a:gd name="T67" fmla="*/ 522 h 1493"/>
              <a:gd name="T68" fmla="*/ 101 w 521"/>
              <a:gd name="T69" fmla="*/ 555 h 1493"/>
              <a:gd name="T70" fmla="*/ 60 w 521"/>
              <a:gd name="T71" fmla="*/ 788 h 1493"/>
              <a:gd name="T72" fmla="*/ 44 w 521"/>
              <a:gd name="T73" fmla="*/ 872 h 1493"/>
              <a:gd name="T74" fmla="*/ 9 w 521"/>
              <a:gd name="T75" fmla="*/ 793 h 1493"/>
              <a:gd name="T76" fmla="*/ 29 w 521"/>
              <a:gd name="T77" fmla="*/ 566 h 1493"/>
              <a:gd name="T78" fmla="*/ 62 w 521"/>
              <a:gd name="T79" fmla="*/ 374 h 1493"/>
              <a:gd name="T80" fmla="*/ 131 w 521"/>
              <a:gd name="T81" fmla="*/ 257 h 1493"/>
              <a:gd name="T82" fmla="*/ 211 w 521"/>
              <a:gd name="T83" fmla="*/ 155 h 1493"/>
              <a:gd name="T84" fmla="*/ 186 w 521"/>
              <a:gd name="T85" fmla="*/ 105 h 1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1" h="1493">
                <a:moveTo>
                  <a:pt x="197" y="94"/>
                </a:moveTo>
                <a:cubicBezTo>
                  <a:pt x="195" y="88"/>
                  <a:pt x="190" y="68"/>
                  <a:pt x="200" y="45"/>
                </a:cubicBezTo>
                <a:cubicBezTo>
                  <a:pt x="201" y="43"/>
                  <a:pt x="209" y="26"/>
                  <a:pt x="224" y="16"/>
                </a:cubicBezTo>
                <a:cubicBezTo>
                  <a:pt x="249" y="0"/>
                  <a:pt x="287" y="5"/>
                  <a:pt x="320" y="29"/>
                </a:cubicBezTo>
                <a:cubicBezTo>
                  <a:pt x="322" y="36"/>
                  <a:pt x="325" y="45"/>
                  <a:pt x="327" y="55"/>
                </a:cubicBezTo>
                <a:cubicBezTo>
                  <a:pt x="330" y="71"/>
                  <a:pt x="330" y="85"/>
                  <a:pt x="329" y="96"/>
                </a:cubicBezTo>
                <a:cubicBezTo>
                  <a:pt x="331" y="98"/>
                  <a:pt x="334" y="101"/>
                  <a:pt x="335" y="106"/>
                </a:cubicBezTo>
                <a:cubicBezTo>
                  <a:pt x="338" y="116"/>
                  <a:pt x="334" y="127"/>
                  <a:pt x="326" y="137"/>
                </a:cubicBezTo>
                <a:cubicBezTo>
                  <a:pt x="325" y="141"/>
                  <a:pt x="325" y="144"/>
                  <a:pt x="324" y="147"/>
                </a:cubicBezTo>
                <a:cubicBezTo>
                  <a:pt x="323" y="150"/>
                  <a:pt x="322" y="152"/>
                  <a:pt x="321" y="154"/>
                </a:cubicBezTo>
                <a:cubicBezTo>
                  <a:pt x="317" y="156"/>
                  <a:pt x="313" y="156"/>
                  <a:pt x="312" y="156"/>
                </a:cubicBezTo>
                <a:cubicBezTo>
                  <a:pt x="310" y="161"/>
                  <a:pt x="308" y="169"/>
                  <a:pt x="308" y="179"/>
                </a:cubicBezTo>
                <a:cubicBezTo>
                  <a:pt x="308" y="184"/>
                  <a:pt x="308" y="202"/>
                  <a:pt x="320" y="218"/>
                </a:cubicBezTo>
                <a:cubicBezTo>
                  <a:pt x="330" y="231"/>
                  <a:pt x="342" y="236"/>
                  <a:pt x="356" y="243"/>
                </a:cubicBezTo>
                <a:cubicBezTo>
                  <a:pt x="367" y="248"/>
                  <a:pt x="371" y="247"/>
                  <a:pt x="387" y="253"/>
                </a:cubicBezTo>
                <a:cubicBezTo>
                  <a:pt x="402" y="258"/>
                  <a:pt x="420" y="265"/>
                  <a:pt x="427" y="270"/>
                </a:cubicBezTo>
                <a:cubicBezTo>
                  <a:pt x="456" y="287"/>
                  <a:pt x="460" y="336"/>
                  <a:pt x="461" y="358"/>
                </a:cubicBezTo>
                <a:cubicBezTo>
                  <a:pt x="458" y="376"/>
                  <a:pt x="457" y="403"/>
                  <a:pt x="461" y="435"/>
                </a:cubicBezTo>
                <a:cubicBezTo>
                  <a:pt x="465" y="470"/>
                  <a:pt x="471" y="477"/>
                  <a:pt x="484" y="531"/>
                </a:cubicBezTo>
                <a:cubicBezTo>
                  <a:pt x="499" y="592"/>
                  <a:pt x="503" y="638"/>
                  <a:pt x="505" y="654"/>
                </a:cubicBezTo>
                <a:cubicBezTo>
                  <a:pt x="508" y="684"/>
                  <a:pt x="508" y="710"/>
                  <a:pt x="508" y="727"/>
                </a:cubicBezTo>
                <a:cubicBezTo>
                  <a:pt x="509" y="731"/>
                  <a:pt x="510" y="738"/>
                  <a:pt x="511" y="745"/>
                </a:cubicBezTo>
                <a:cubicBezTo>
                  <a:pt x="511" y="754"/>
                  <a:pt x="511" y="758"/>
                  <a:pt x="511" y="767"/>
                </a:cubicBezTo>
                <a:cubicBezTo>
                  <a:pt x="511" y="772"/>
                  <a:pt x="512" y="779"/>
                  <a:pt x="514" y="788"/>
                </a:cubicBezTo>
                <a:cubicBezTo>
                  <a:pt x="517" y="798"/>
                  <a:pt x="519" y="807"/>
                  <a:pt x="519" y="813"/>
                </a:cubicBezTo>
                <a:cubicBezTo>
                  <a:pt x="520" y="821"/>
                  <a:pt x="521" y="825"/>
                  <a:pt x="519" y="830"/>
                </a:cubicBezTo>
                <a:cubicBezTo>
                  <a:pt x="519" y="833"/>
                  <a:pt x="517" y="836"/>
                  <a:pt x="507" y="849"/>
                </a:cubicBezTo>
                <a:cubicBezTo>
                  <a:pt x="492" y="867"/>
                  <a:pt x="488" y="868"/>
                  <a:pt x="485" y="869"/>
                </a:cubicBezTo>
                <a:cubicBezTo>
                  <a:pt x="478" y="870"/>
                  <a:pt x="473" y="869"/>
                  <a:pt x="471" y="868"/>
                </a:cubicBezTo>
                <a:cubicBezTo>
                  <a:pt x="461" y="865"/>
                  <a:pt x="457" y="857"/>
                  <a:pt x="456" y="855"/>
                </a:cubicBezTo>
                <a:cubicBezTo>
                  <a:pt x="455" y="852"/>
                  <a:pt x="449" y="843"/>
                  <a:pt x="453" y="837"/>
                </a:cubicBezTo>
                <a:cubicBezTo>
                  <a:pt x="454" y="836"/>
                  <a:pt x="456" y="833"/>
                  <a:pt x="459" y="832"/>
                </a:cubicBezTo>
                <a:cubicBezTo>
                  <a:pt x="461" y="832"/>
                  <a:pt x="462" y="832"/>
                  <a:pt x="463" y="832"/>
                </a:cubicBezTo>
                <a:cubicBezTo>
                  <a:pt x="465" y="830"/>
                  <a:pt x="461" y="821"/>
                  <a:pt x="461" y="819"/>
                </a:cubicBezTo>
                <a:cubicBezTo>
                  <a:pt x="456" y="807"/>
                  <a:pt x="463" y="801"/>
                  <a:pt x="468" y="769"/>
                </a:cubicBezTo>
                <a:cubicBezTo>
                  <a:pt x="470" y="754"/>
                  <a:pt x="470" y="744"/>
                  <a:pt x="470" y="740"/>
                </a:cubicBezTo>
                <a:cubicBezTo>
                  <a:pt x="470" y="736"/>
                  <a:pt x="470" y="728"/>
                  <a:pt x="469" y="719"/>
                </a:cubicBezTo>
                <a:cubicBezTo>
                  <a:pt x="466" y="699"/>
                  <a:pt x="457" y="685"/>
                  <a:pt x="454" y="681"/>
                </a:cubicBezTo>
                <a:cubicBezTo>
                  <a:pt x="446" y="667"/>
                  <a:pt x="435" y="636"/>
                  <a:pt x="423" y="556"/>
                </a:cubicBezTo>
                <a:cubicBezTo>
                  <a:pt x="419" y="520"/>
                  <a:pt x="417" y="503"/>
                  <a:pt x="417" y="503"/>
                </a:cubicBezTo>
                <a:cubicBezTo>
                  <a:pt x="417" y="503"/>
                  <a:pt x="412" y="491"/>
                  <a:pt x="409" y="481"/>
                </a:cubicBezTo>
                <a:cubicBezTo>
                  <a:pt x="407" y="476"/>
                  <a:pt x="405" y="468"/>
                  <a:pt x="404" y="458"/>
                </a:cubicBezTo>
                <a:cubicBezTo>
                  <a:pt x="403" y="459"/>
                  <a:pt x="401" y="460"/>
                  <a:pt x="399" y="462"/>
                </a:cubicBezTo>
                <a:cubicBezTo>
                  <a:pt x="393" y="468"/>
                  <a:pt x="392" y="476"/>
                  <a:pt x="392" y="479"/>
                </a:cubicBezTo>
                <a:cubicBezTo>
                  <a:pt x="390" y="491"/>
                  <a:pt x="388" y="485"/>
                  <a:pt x="376" y="529"/>
                </a:cubicBezTo>
                <a:cubicBezTo>
                  <a:pt x="372" y="541"/>
                  <a:pt x="370" y="548"/>
                  <a:pt x="370" y="554"/>
                </a:cubicBezTo>
                <a:cubicBezTo>
                  <a:pt x="369" y="559"/>
                  <a:pt x="369" y="566"/>
                  <a:pt x="372" y="586"/>
                </a:cubicBezTo>
                <a:cubicBezTo>
                  <a:pt x="374" y="603"/>
                  <a:pt x="376" y="616"/>
                  <a:pt x="378" y="623"/>
                </a:cubicBezTo>
                <a:cubicBezTo>
                  <a:pt x="381" y="638"/>
                  <a:pt x="382" y="644"/>
                  <a:pt x="387" y="666"/>
                </a:cubicBezTo>
                <a:cubicBezTo>
                  <a:pt x="390" y="680"/>
                  <a:pt x="393" y="693"/>
                  <a:pt x="396" y="708"/>
                </a:cubicBezTo>
                <a:cubicBezTo>
                  <a:pt x="401" y="733"/>
                  <a:pt x="404" y="747"/>
                  <a:pt x="406" y="767"/>
                </a:cubicBezTo>
                <a:cubicBezTo>
                  <a:pt x="408" y="784"/>
                  <a:pt x="408" y="797"/>
                  <a:pt x="408" y="809"/>
                </a:cubicBezTo>
                <a:cubicBezTo>
                  <a:pt x="409" y="831"/>
                  <a:pt x="409" y="849"/>
                  <a:pt x="408" y="863"/>
                </a:cubicBezTo>
                <a:cubicBezTo>
                  <a:pt x="407" y="903"/>
                  <a:pt x="405" y="902"/>
                  <a:pt x="405" y="929"/>
                </a:cubicBezTo>
                <a:cubicBezTo>
                  <a:pt x="405" y="949"/>
                  <a:pt x="406" y="954"/>
                  <a:pt x="404" y="969"/>
                </a:cubicBezTo>
                <a:cubicBezTo>
                  <a:pt x="402" y="986"/>
                  <a:pt x="400" y="989"/>
                  <a:pt x="399" y="1005"/>
                </a:cubicBezTo>
                <a:cubicBezTo>
                  <a:pt x="399" y="1014"/>
                  <a:pt x="399" y="1026"/>
                  <a:pt x="403" y="1040"/>
                </a:cubicBezTo>
                <a:cubicBezTo>
                  <a:pt x="406" y="1052"/>
                  <a:pt x="409" y="1055"/>
                  <a:pt x="413" y="1064"/>
                </a:cubicBezTo>
                <a:cubicBezTo>
                  <a:pt x="417" y="1075"/>
                  <a:pt x="420" y="1091"/>
                  <a:pt x="414" y="1115"/>
                </a:cubicBezTo>
                <a:cubicBezTo>
                  <a:pt x="434" y="1150"/>
                  <a:pt x="442" y="1180"/>
                  <a:pt x="445" y="1200"/>
                </a:cubicBezTo>
                <a:cubicBezTo>
                  <a:pt x="449" y="1226"/>
                  <a:pt x="447" y="1251"/>
                  <a:pt x="443" y="1300"/>
                </a:cubicBezTo>
                <a:cubicBezTo>
                  <a:pt x="439" y="1350"/>
                  <a:pt x="437" y="1376"/>
                  <a:pt x="436" y="1382"/>
                </a:cubicBezTo>
                <a:cubicBezTo>
                  <a:pt x="432" y="1410"/>
                  <a:pt x="428" y="1427"/>
                  <a:pt x="437" y="1444"/>
                </a:cubicBezTo>
                <a:cubicBezTo>
                  <a:pt x="445" y="1459"/>
                  <a:pt x="460" y="1468"/>
                  <a:pt x="470" y="1472"/>
                </a:cubicBezTo>
                <a:cubicBezTo>
                  <a:pt x="471" y="1473"/>
                  <a:pt x="473" y="1475"/>
                  <a:pt x="473" y="1478"/>
                </a:cubicBezTo>
                <a:cubicBezTo>
                  <a:pt x="472" y="1480"/>
                  <a:pt x="468" y="1482"/>
                  <a:pt x="465" y="1483"/>
                </a:cubicBezTo>
                <a:cubicBezTo>
                  <a:pt x="447" y="1487"/>
                  <a:pt x="426" y="1489"/>
                  <a:pt x="417" y="1490"/>
                </a:cubicBezTo>
                <a:cubicBezTo>
                  <a:pt x="402" y="1491"/>
                  <a:pt x="397" y="1492"/>
                  <a:pt x="393" y="1488"/>
                </a:cubicBezTo>
                <a:cubicBezTo>
                  <a:pt x="388" y="1484"/>
                  <a:pt x="388" y="1477"/>
                  <a:pt x="389" y="1475"/>
                </a:cubicBezTo>
                <a:cubicBezTo>
                  <a:pt x="389" y="1475"/>
                  <a:pt x="389" y="1443"/>
                  <a:pt x="390" y="1351"/>
                </a:cubicBezTo>
                <a:cubicBezTo>
                  <a:pt x="391" y="1309"/>
                  <a:pt x="377" y="1313"/>
                  <a:pt x="365" y="1240"/>
                </a:cubicBezTo>
                <a:cubicBezTo>
                  <a:pt x="359" y="1203"/>
                  <a:pt x="357" y="1172"/>
                  <a:pt x="357" y="1152"/>
                </a:cubicBezTo>
                <a:cubicBezTo>
                  <a:pt x="350" y="1142"/>
                  <a:pt x="339" y="1126"/>
                  <a:pt x="330" y="1104"/>
                </a:cubicBezTo>
                <a:cubicBezTo>
                  <a:pt x="327" y="1097"/>
                  <a:pt x="322" y="1083"/>
                  <a:pt x="313" y="1036"/>
                </a:cubicBezTo>
                <a:cubicBezTo>
                  <a:pt x="303" y="987"/>
                  <a:pt x="307" y="990"/>
                  <a:pt x="301" y="969"/>
                </a:cubicBezTo>
                <a:cubicBezTo>
                  <a:pt x="291" y="934"/>
                  <a:pt x="282" y="928"/>
                  <a:pt x="273" y="896"/>
                </a:cubicBezTo>
                <a:cubicBezTo>
                  <a:pt x="268" y="879"/>
                  <a:pt x="264" y="856"/>
                  <a:pt x="264" y="828"/>
                </a:cubicBezTo>
                <a:cubicBezTo>
                  <a:pt x="261" y="847"/>
                  <a:pt x="257" y="876"/>
                  <a:pt x="246" y="909"/>
                </a:cubicBezTo>
                <a:cubicBezTo>
                  <a:pt x="239" y="932"/>
                  <a:pt x="237" y="930"/>
                  <a:pt x="229" y="955"/>
                </a:cubicBezTo>
                <a:cubicBezTo>
                  <a:pt x="215" y="997"/>
                  <a:pt x="205" y="1042"/>
                  <a:pt x="200" y="1068"/>
                </a:cubicBezTo>
                <a:cubicBezTo>
                  <a:pt x="197" y="1082"/>
                  <a:pt x="194" y="1097"/>
                  <a:pt x="185" y="1115"/>
                </a:cubicBezTo>
                <a:cubicBezTo>
                  <a:pt x="178" y="1128"/>
                  <a:pt x="175" y="1130"/>
                  <a:pt x="171" y="1140"/>
                </a:cubicBezTo>
                <a:cubicBezTo>
                  <a:pt x="164" y="1158"/>
                  <a:pt x="167" y="1171"/>
                  <a:pt x="167" y="1190"/>
                </a:cubicBezTo>
                <a:cubicBezTo>
                  <a:pt x="167" y="1203"/>
                  <a:pt x="163" y="1221"/>
                  <a:pt x="155" y="1256"/>
                </a:cubicBezTo>
                <a:cubicBezTo>
                  <a:pt x="148" y="1288"/>
                  <a:pt x="144" y="1295"/>
                  <a:pt x="137" y="1329"/>
                </a:cubicBezTo>
                <a:cubicBezTo>
                  <a:pt x="134" y="1346"/>
                  <a:pt x="132" y="1354"/>
                  <a:pt x="131" y="1362"/>
                </a:cubicBezTo>
                <a:cubicBezTo>
                  <a:pt x="129" y="1381"/>
                  <a:pt x="126" y="1411"/>
                  <a:pt x="133" y="1441"/>
                </a:cubicBezTo>
                <a:cubicBezTo>
                  <a:pt x="133" y="1441"/>
                  <a:pt x="136" y="1455"/>
                  <a:pt x="135" y="1473"/>
                </a:cubicBezTo>
                <a:cubicBezTo>
                  <a:pt x="134" y="1482"/>
                  <a:pt x="133" y="1485"/>
                  <a:pt x="131" y="1487"/>
                </a:cubicBezTo>
                <a:cubicBezTo>
                  <a:pt x="126" y="1493"/>
                  <a:pt x="117" y="1491"/>
                  <a:pt x="100" y="1489"/>
                </a:cubicBezTo>
                <a:cubicBezTo>
                  <a:pt x="65" y="1485"/>
                  <a:pt x="56" y="1486"/>
                  <a:pt x="55" y="1481"/>
                </a:cubicBezTo>
                <a:cubicBezTo>
                  <a:pt x="54" y="1477"/>
                  <a:pt x="61" y="1474"/>
                  <a:pt x="72" y="1460"/>
                </a:cubicBezTo>
                <a:cubicBezTo>
                  <a:pt x="72" y="1460"/>
                  <a:pt x="77" y="1453"/>
                  <a:pt x="84" y="1441"/>
                </a:cubicBezTo>
                <a:cubicBezTo>
                  <a:pt x="102" y="1408"/>
                  <a:pt x="84" y="1347"/>
                  <a:pt x="84" y="1347"/>
                </a:cubicBezTo>
                <a:cubicBezTo>
                  <a:pt x="74" y="1313"/>
                  <a:pt x="67" y="1258"/>
                  <a:pt x="82" y="1164"/>
                </a:cubicBezTo>
                <a:cubicBezTo>
                  <a:pt x="90" y="1147"/>
                  <a:pt x="98" y="1131"/>
                  <a:pt x="106" y="1114"/>
                </a:cubicBezTo>
                <a:cubicBezTo>
                  <a:pt x="105" y="1103"/>
                  <a:pt x="105" y="1087"/>
                  <a:pt x="109" y="1069"/>
                </a:cubicBezTo>
                <a:cubicBezTo>
                  <a:pt x="112" y="1054"/>
                  <a:pt x="117" y="1041"/>
                  <a:pt x="122" y="1032"/>
                </a:cubicBezTo>
                <a:cubicBezTo>
                  <a:pt x="114" y="973"/>
                  <a:pt x="110" y="900"/>
                  <a:pt x="115" y="818"/>
                </a:cubicBezTo>
                <a:cubicBezTo>
                  <a:pt x="120" y="731"/>
                  <a:pt x="135" y="655"/>
                  <a:pt x="151" y="595"/>
                </a:cubicBezTo>
                <a:cubicBezTo>
                  <a:pt x="153" y="589"/>
                  <a:pt x="155" y="579"/>
                  <a:pt x="155" y="567"/>
                </a:cubicBezTo>
                <a:cubicBezTo>
                  <a:pt x="155" y="548"/>
                  <a:pt x="148" y="534"/>
                  <a:pt x="143" y="522"/>
                </a:cubicBezTo>
                <a:cubicBezTo>
                  <a:pt x="137" y="507"/>
                  <a:pt x="129" y="485"/>
                  <a:pt x="123" y="456"/>
                </a:cubicBezTo>
                <a:cubicBezTo>
                  <a:pt x="118" y="466"/>
                  <a:pt x="112" y="481"/>
                  <a:pt x="107" y="501"/>
                </a:cubicBezTo>
                <a:cubicBezTo>
                  <a:pt x="101" y="528"/>
                  <a:pt x="101" y="549"/>
                  <a:pt x="101" y="555"/>
                </a:cubicBezTo>
                <a:cubicBezTo>
                  <a:pt x="101" y="581"/>
                  <a:pt x="92" y="628"/>
                  <a:pt x="52" y="717"/>
                </a:cubicBezTo>
                <a:cubicBezTo>
                  <a:pt x="50" y="724"/>
                  <a:pt x="48" y="735"/>
                  <a:pt x="49" y="748"/>
                </a:cubicBezTo>
                <a:cubicBezTo>
                  <a:pt x="51" y="765"/>
                  <a:pt x="57" y="772"/>
                  <a:pt x="60" y="788"/>
                </a:cubicBezTo>
                <a:cubicBezTo>
                  <a:pt x="62" y="797"/>
                  <a:pt x="63" y="810"/>
                  <a:pt x="59" y="827"/>
                </a:cubicBezTo>
                <a:cubicBezTo>
                  <a:pt x="67" y="831"/>
                  <a:pt x="68" y="836"/>
                  <a:pt x="69" y="838"/>
                </a:cubicBezTo>
                <a:cubicBezTo>
                  <a:pt x="72" y="849"/>
                  <a:pt x="63" y="864"/>
                  <a:pt x="44" y="872"/>
                </a:cubicBezTo>
                <a:cubicBezTo>
                  <a:pt x="28" y="861"/>
                  <a:pt x="18" y="850"/>
                  <a:pt x="12" y="842"/>
                </a:cubicBezTo>
                <a:cubicBezTo>
                  <a:pt x="5" y="833"/>
                  <a:pt x="4" y="828"/>
                  <a:pt x="3" y="825"/>
                </a:cubicBezTo>
                <a:cubicBezTo>
                  <a:pt x="0" y="811"/>
                  <a:pt x="6" y="798"/>
                  <a:pt x="9" y="793"/>
                </a:cubicBezTo>
                <a:cubicBezTo>
                  <a:pt x="11" y="783"/>
                  <a:pt x="13" y="767"/>
                  <a:pt x="14" y="748"/>
                </a:cubicBezTo>
                <a:cubicBezTo>
                  <a:pt x="16" y="714"/>
                  <a:pt x="15" y="696"/>
                  <a:pt x="15" y="674"/>
                </a:cubicBezTo>
                <a:cubicBezTo>
                  <a:pt x="15" y="629"/>
                  <a:pt x="23" y="595"/>
                  <a:pt x="29" y="566"/>
                </a:cubicBezTo>
                <a:cubicBezTo>
                  <a:pt x="35" y="540"/>
                  <a:pt x="43" y="507"/>
                  <a:pt x="58" y="470"/>
                </a:cubicBezTo>
                <a:cubicBezTo>
                  <a:pt x="66" y="450"/>
                  <a:pt x="67" y="434"/>
                  <a:pt x="67" y="422"/>
                </a:cubicBezTo>
                <a:cubicBezTo>
                  <a:pt x="67" y="405"/>
                  <a:pt x="63" y="398"/>
                  <a:pt x="62" y="374"/>
                </a:cubicBezTo>
                <a:cubicBezTo>
                  <a:pt x="61" y="362"/>
                  <a:pt x="61" y="349"/>
                  <a:pt x="63" y="334"/>
                </a:cubicBezTo>
                <a:cubicBezTo>
                  <a:pt x="65" y="318"/>
                  <a:pt x="70" y="287"/>
                  <a:pt x="92" y="270"/>
                </a:cubicBezTo>
                <a:cubicBezTo>
                  <a:pt x="104" y="261"/>
                  <a:pt x="112" y="262"/>
                  <a:pt x="131" y="257"/>
                </a:cubicBezTo>
                <a:cubicBezTo>
                  <a:pt x="150" y="252"/>
                  <a:pt x="176" y="241"/>
                  <a:pt x="205" y="217"/>
                </a:cubicBezTo>
                <a:cubicBezTo>
                  <a:pt x="211" y="206"/>
                  <a:pt x="214" y="195"/>
                  <a:pt x="215" y="189"/>
                </a:cubicBezTo>
                <a:cubicBezTo>
                  <a:pt x="217" y="178"/>
                  <a:pt x="219" y="164"/>
                  <a:pt x="211" y="155"/>
                </a:cubicBezTo>
                <a:cubicBezTo>
                  <a:pt x="207" y="151"/>
                  <a:pt x="203" y="149"/>
                  <a:pt x="200" y="148"/>
                </a:cubicBezTo>
                <a:cubicBezTo>
                  <a:pt x="192" y="138"/>
                  <a:pt x="189" y="130"/>
                  <a:pt x="187" y="124"/>
                </a:cubicBezTo>
                <a:cubicBezTo>
                  <a:pt x="185" y="117"/>
                  <a:pt x="183" y="111"/>
                  <a:pt x="186" y="105"/>
                </a:cubicBezTo>
                <a:cubicBezTo>
                  <a:pt x="189" y="99"/>
                  <a:pt x="194" y="95"/>
                  <a:pt x="197" y="9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4" name="Freeform 102"/>
          <p:cNvSpPr>
            <a:spLocks/>
          </p:cNvSpPr>
          <p:nvPr/>
        </p:nvSpPr>
        <p:spPr bwMode="auto">
          <a:xfrm>
            <a:off x="1679715" y="1541818"/>
            <a:ext cx="2719861" cy="1817201"/>
          </a:xfrm>
          <a:custGeom>
            <a:avLst/>
            <a:gdLst>
              <a:gd name="T0" fmla="*/ 0 w 229"/>
              <a:gd name="T1" fmla="*/ 0 h 153"/>
              <a:gd name="T2" fmla="*/ 229 w 229"/>
              <a:gd name="T3" fmla="*/ 79 h 153"/>
              <a:gd name="T4" fmla="*/ 154 w 229"/>
              <a:gd name="T5" fmla="*/ 153 h 153"/>
              <a:gd name="T6" fmla="*/ 0 w 229"/>
              <a:gd name="T7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9" h="153">
                <a:moveTo>
                  <a:pt x="0" y="0"/>
                </a:moveTo>
                <a:lnTo>
                  <a:pt x="229" y="79"/>
                </a:lnTo>
                <a:lnTo>
                  <a:pt x="154" y="1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5" name="Oval 103"/>
          <p:cNvSpPr>
            <a:spLocks noChangeArrowheads="1"/>
          </p:cNvSpPr>
          <p:nvPr/>
        </p:nvSpPr>
        <p:spPr bwMode="auto">
          <a:xfrm>
            <a:off x="3496916" y="2456359"/>
            <a:ext cx="2446684" cy="2446684"/>
          </a:xfrm>
          <a:prstGeom prst="ellipse">
            <a:avLst/>
          </a:prstGeom>
          <a:noFill/>
          <a:ln w="4763" cap="flat">
            <a:solidFill>
              <a:srgbClr val="18659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9F58A21-2839-125A-5B42-E32CF74E884F}"/>
              </a:ext>
            </a:extLst>
          </p:cNvPr>
          <p:cNvGrpSpPr/>
          <p:nvPr/>
        </p:nvGrpSpPr>
        <p:grpSpPr>
          <a:xfrm>
            <a:off x="3912611" y="2883935"/>
            <a:ext cx="1639040" cy="1615287"/>
            <a:chOff x="3912611" y="2883935"/>
            <a:chExt cx="1639040" cy="1615287"/>
          </a:xfrm>
        </p:grpSpPr>
        <p:sp>
          <p:nvSpPr>
            <p:cNvPr id="6" name="Freeform 104"/>
            <p:cNvSpPr>
              <a:spLocks/>
            </p:cNvSpPr>
            <p:nvPr/>
          </p:nvSpPr>
          <p:spPr bwMode="auto">
            <a:xfrm>
              <a:off x="4957796" y="3406528"/>
              <a:ext cx="593855" cy="1092694"/>
            </a:xfrm>
            <a:custGeom>
              <a:avLst/>
              <a:gdLst>
                <a:gd name="T0" fmla="*/ 50 w 182"/>
                <a:gd name="T1" fmla="*/ 340 h 340"/>
                <a:gd name="T2" fmla="*/ 60 w 182"/>
                <a:gd name="T3" fmla="*/ 333 h 340"/>
                <a:gd name="T4" fmla="*/ 61 w 182"/>
                <a:gd name="T5" fmla="*/ 323 h 340"/>
                <a:gd name="T6" fmla="*/ 63 w 182"/>
                <a:gd name="T7" fmla="*/ 286 h 340"/>
                <a:gd name="T8" fmla="*/ 72 w 182"/>
                <a:gd name="T9" fmla="*/ 270 h 340"/>
                <a:gd name="T10" fmla="*/ 90 w 182"/>
                <a:gd name="T11" fmla="*/ 249 h 340"/>
                <a:gd name="T12" fmla="*/ 115 w 182"/>
                <a:gd name="T13" fmla="*/ 214 h 340"/>
                <a:gd name="T14" fmla="*/ 132 w 182"/>
                <a:gd name="T15" fmla="*/ 146 h 340"/>
                <a:gd name="T16" fmla="*/ 155 w 182"/>
                <a:gd name="T17" fmla="*/ 138 h 340"/>
                <a:gd name="T18" fmla="*/ 173 w 182"/>
                <a:gd name="T19" fmla="*/ 61 h 340"/>
                <a:gd name="T20" fmla="*/ 169 w 182"/>
                <a:gd name="T21" fmla="*/ 36 h 340"/>
                <a:gd name="T22" fmla="*/ 173 w 182"/>
                <a:gd name="T23" fmla="*/ 0 h 340"/>
                <a:gd name="T24" fmla="*/ 126 w 182"/>
                <a:gd name="T25" fmla="*/ 33 h 340"/>
                <a:gd name="T26" fmla="*/ 103 w 182"/>
                <a:gd name="T27" fmla="*/ 66 h 340"/>
                <a:gd name="T28" fmla="*/ 83 w 182"/>
                <a:gd name="T29" fmla="*/ 112 h 340"/>
                <a:gd name="T30" fmla="*/ 44 w 182"/>
                <a:gd name="T31" fmla="*/ 177 h 340"/>
                <a:gd name="T32" fmla="*/ 2 w 182"/>
                <a:gd name="T33" fmla="*/ 216 h 340"/>
                <a:gd name="T34" fmla="*/ 0 w 182"/>
                <a:gd name="T35" fmla="*/ 217 h 340"/>
                <a:gd name="T36" fmla="*/ 9 w 182"/>
                <a:gd name="T37" fmla="*/ 239 h 340"/>
                <a:gd name="T38" fmla="*/ 28 w 182"/>
                <a:gd name="T39" fmla="*/ 267 h 340"/>
                <a:gd name="T40" fmla="*/ 45 w 182"/>
                <a:gd name="T41" fmla="*/ 288 h 340"/>
                <a:gd name="T42" fmla="*/ 49 w 182"/>
                <a:gd name="T43" fmla="*/ 313 h 340"/>
                <a:gd name="T44" fmla="*/ 50 w 182"/>
                <a:gd name="T45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2" h="340">
                  <a:moveTo>
                    <a:pt x="50" y="340"/>
                  </a:moveTo>
                  <a:cubicBezTo>
                    <a:pt x="50" y="340"/>
                    <a:pt x="57" y="339"/>
                    <a:pt x="60" y="333"/>
                  </a:cubicBezTo>
                  <a:cubicBezTo>
                    <a:pt x="62" y="329"/>
                    <a:pt x="61" y="324"/>
                    <a:pt x="61" y="323"/>
                  </a:cubicBezTo>
                  <a:cubicBezTo>
                    <a:pt x="61" y="311"/>
                    <a:pt x="62" y="298"/>
                    <a:pt x="63" y="286"/>
                  </a:cubicBezTo>
                  <a:cubicBezTo>
                    <a:pt x="65" y="282"/>
                    <a:pt x="68" y="276"/>
                    <a:pt x="72" y="270"/>
                  </a:cubicBezTo>
                  <a:cubicBezTo>
                    <a:pt x="79" y="259"/>
                    <a:pt x="86" y="253"/>
                    <a:pt x="90" y="249"/>
                  </a:cubicBezTo>
                  <a:cubicBezTo>
                    <a:pt x="90" y="249"/>
                    <a:pt x="102" y="237"/>
                    <a:pt x="115" y="214"/>
                  </a:cubicBezTo>
                  <a:cubicBezTo>
                    <a:pt x="122" y="203"/>
                    <a:pt x="132" y="182"/>
                    <a:pt x="132" y="146"/>
                  </a:cubicBezTo>
                  <a:cubicBezTo>
                    <a:pt x="143" y="145"/>
                    <a:pt x="151" y="141"/>
                    <a:pt x="155" y="138"/>
                  </a:cubicBezTo>
                  <a:cubicBezTo>
                    <a:pt x="175" y="125"/>
                    <a:pt x="182" y="94"/>
                    <a:pt x="173" y="61"/>
                  </a:cubicBezTo>
                  <a:cubicBezTo>
                    <a:pt x="171" y="55"/>
                    <a:pt x="170" y="46"/>
                    <a:pt x="169" y="36"/>
                  </a:cubicBezTo>
                  <a:cubicBezTo>
                    <a:pt x="168" y="21"/>
                    <a:pt x="170" y="9"/>
                    <a:pt x="173" y="0"/>
                  </a:cubicBezTo>
                  <a:cubicBezTo>
                    <a:pt x="149" y="10"/>
                    <a:pt x="134" y="24"/>
                    <a:pt x="126" y="33"/>
                  </a:cubicBezTo>
                  <a:cubicBezTo>
                    <a:pt x="115" y="44"/>
                    <a:pt x="108" y="56"/>
                    <a:pt x="103" y="66"/>
                  </a:cubicBezTo>
                  <a:cubicBezTo>
                    <a:pt x="92" y="85"/>
                    <a:pt x="91" y="92"/>
                    <a:pt x="83" y="112"/>
                  </a:cubicBezTo>
                  <a:cubicBezTo>
                    <a:pt x="77" y="125"/>
                    <a:pt x="65" y="151"/>
                    <a:pt x="44" y="177"/>
                  </a:cubicBezTo>
                  <a:cubicBezTo>
                    <a:pt x="25" y="198"/>
                    <a:pt x="6" y="213"/>
                    <a:pt x="2" y="216"/>
                  </a:cubicBezTo>
                  <a:cubicBezTo>
                    <a:pt x="1" y="216"/>
                    <a:pt x="0" y="217"/>
                    <a:pt x="0" y="217"/>
                  </a:cubicBezTo>
                  <a:cubicBezTo>
                    <a:pt x="2" y="222"/>
                    <a:pt x="4" y="230"/>
                    <a:pt x="9" y="239"/>
                  </a:cubicBezTo>
                  <a:cubicBezTo>
                    <a:pt x="11" y="243"/>
                    <a:pt x="17" y="254"/>
                    <a:pt x="28" y="267"/>
                  </a:cubicBezTo>
                  <a:cubicBezTo>
                    <a:pt x="39" y="280"/>
                    <a:pt x="41" y="280"/>
                    <a:pt x="45" y="288"/>
                  </a:cubicBezTo>
                  <a:cubicBezTo>
                    <a:pt x="48" y="294"/>
                    <a:pt x="48" y="301"/>
                    <a:pt x="49" y="313"/>
                  </a:cubicBezTo>
                  <a:cubicBezTo>
                    <a:pt x="50" y="321"/>
                    <a:pt x="50" y="330"/>
                    <a:pt x="50" y="34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Freeform 105"/>
            <p:cNvSpPr>
              <a:spLocks/>
            </p:cNvSpPr>
            <p:nvPr/>
          </p:nvSpPr>
          <p:spPr bwMode="auto">
            <a:xfrm>
              <a:off x="4969677" y="3881612"/>
              <a:ext cx="415703" cy="617610"/>
            </a:xfrm>
            <a:custGeom>
              <a:avLst/>
              <a:gdLst>
                <a:gd name="T0" fmla="*/ 4 w 130"/>
                <a:gd name="T1" fmla="*/ 70 h 193"/>
                <a:gd name="T2" fmla="*/ 23 w 130"/>
                <a:gd name="T3" fmla="*/ 65 h 193"/>
                <a:gd name="T4" fmla="*/ 55 w 130"/>
                <a:gd name="T5" fmla="*/ 43 h 193"/>
                <a:gd name="T6" fmla="*/ 119 w 130"/>
                <a:gd name="T7" fmla="*/ 2 h 193"/>
                <a:gd name="T8" fmla="*/ 130 w 130"/>
                <a:gd name="T9" fmla="*/ 0 h 193"/>
                <a:gd name="T10" fmla="*/ 125 w 130"/>
                <a:gd name="T11" fmla="*/ 40 h 193"/>
                <a:gd name="T12" fmla="*/ 92 w 130"/>
                <a:gd name="T13" fmla="*/ 96 h 193"/>
                <a:gd name="T14" fmla="*/ 78 w 130"/>
                <a:gd name="T15" fmla="*/ 113 h 193"/>
                <a:gd name="T16" fmla="*/ 64 w 130"/>
                <a:gd name="T17" fmla="*/ 134 h 193"/>
                <a:gd name="T18" fmla="*/ 61 w 130"/>
                <a:gd name="T19" fmla="*/ 140 h 193"/>
                <a:gd name="T20" fmla="*/ 58 w 130"/>
                <a:gd name="T21" fmla="*/ 177 h 193"/>
                <a:gd name="T22" fmla="*/ 57 w 130"/>
                <a:gd name="T23" fmla="*/ 186 h 193"/>
                <a:gd name="T24" fmla="*/ 49 w 130"/>
                <a:gd name="T25" fmla="*/ 193 h 193"/>
                <a:gd name="T26" fmla="*/ 47 w 130"/>
                <a:gd name="T27" fmla="*/ 152 h 193"/>
                <a:gd name="T28" fmla="*/ 42 w 130"/>
                <a:gd name="T29" fmla="*/ 139 h 193"/>
                <a:gd name="T30" fmla="*/ 17 w 130"/>
                <a:gd name="T31" fmla="*/ 107 h 193"/>
                <a:gd name="T32" fmla="*/ 0 w 130"/>
                <a:gd name="T33" fmla="*/ 73 h 193"/>
                <a:gd name="T34" fmla="*/ 4 w 130"/>
                <a:gd name="T35" fmla="*/ 7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93">
                  <a:moveTo>
                    <a:pt x="4" y="70"/>
                  </a:moveTo>
                  <a:cubicBezTo>
                    <a:pt x="8" y="69"/>
                    <a:pt x="15" y="68"/>
                    <a:pt x="23" y="65"/>
                  </a:cubicBezTo>
                  <a:cubicBezTo>
                    <a:pt x="35" y="60"/>
                    <a:pt x="42" y="54"/>
                    <a:pt x="55" y="43"/>
                  </a:cubicBezTo>
                  <a:cubicBezTo>
                    <a:pt x="92" y="11"/>
                    <a:pt x="108" y="5"/>
                    <a:pt x="119" y="2"/>
                  </a:cubicBezTo>
                  <a:cubicBezTo>
                    <a:pt x="123" y="1"/>
                    <a:pt x="128" y="0"/>
                    <a:pt x="130" y="0"/>
                  </a:cubicBezTo>
                  <a:cubicBezTo>
                    <a:pt x="130" y="10"/>
                    <a:pt x="129" y="25"/>
                    <a:pt x="125" y="40"/>
                  </a:cubicBezTo>
                  <a:cubicBezTo>
                    <a:pt x="122" y="50"/>
                    <a:pt x="111" y="76"/>
                    <a:pt x="92" y="96"/>
                  </a:cubicBezTo>
                  <a:cubicBezTo>
                    <a:pt x="91" y="98"/>
                    <a:pt x="85" y="104"/>
                    <a:pt x="78" y="113"/>
                  </a:cubicBezTo>
                  <a:cubicBezTo>
                    <a:pt x="72" y="120"/>
                    <a:pt x="68" y="126"/>
                    <a:pt x="64" y="134"/>
                  </a:cubicBezTo>
                  <a:cubicBezTo>
                    <a:pt x="62" y="137"/>
                    <a:pt x="61" y="139"/>
                    <a:pt x="61" y="140"/>
                  </a:cubicBezTo>
                  <a:cubicBezTo>
                    <a:pt x="60" y="152"/>
                    <a:pt x="59" y="164"/>
                    <a:pt x="58" y="177"/>
                  </a:cubicBezTo>
                  <a:cubicBezTo>
                    <a:pt x="58" y="178"/>
                    <a:pt x="59" y="182"/>
                    <a:pt x="57" y="186"/>
                  </a:cubicBezTo>
                  <a:cubicBezTo>
                    <a:pt x="54" y="190"/>
                    <a:pt x="50" y="192"/>
                    <a:pt x="49" y="193"/>
                  </a:cubicBezTo>
                  <a:cubicBezTo>
                    <a:pt x="48" y="179"/>
                    <a:pt x="48" y="165"/>
                    <a:pt x="47" y="152"/>
                  </a:cubicBezTo>
                  <a:cubicBezTo>
                    <a:pt x="45" y="147"/>
                    <a:pt x="44" y="143"/>
                    <a:pt x="42" y="139"/>
                  </a:cubicBezTo>
                  <a:cubicBezTo>
                    <a:pt x="34" y="131"/>
                    <a:pt x="25" y="120"/>
                    <a:pt x="17" y="107"/>
                  </a:cubicBezTo>
                  <a:cubicBezTo>
                    <a:pt x="9" y="94"/>
                    <a:pt x="4" y="82"/>
                    <a:pt x="0" y="73"/>
                  </a:cubicBezTo>
                  <a:cubicBezTo>
                    <a:pt x="1" y="72"/>
                    <a:pt x="2" y="71"/>
                    <a:pt x="4" y="70"/>
                  </a:cubicBezTo>
                  <a:close/>
                </a:path>
              </a:pathLst>
            </a:custGeom>
            <a:solidFill>
              <a:srgbClr val="1B8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Freeform 106"/>
            <p:cNvSpPr>
              <a:spLocks/>
            </p:cNvSpPr>
            <p:nvPr/>
          </p:nvSpPr>
          <p:spPr bwMode="auto">
            <a:xfrm>
              <a:off x="3972000" y="3073969"/>
              <a:ext cx="1508396" cy="1009558"/>
            </a:xfrm>
            <a:custGeom>
              <a:avLst/>
              <a:gdLst>
                <a:gd name="T0" fmla="*/ 0 w 470"/>
                <a:gd name="T1" fmla="*/ 185 h 317"/>
                <a:gd name="T2" fmla="*/ 99 w 470"/>
                <a:gd name="T3" fmla="*/ 124 h 317"/>
                <a:gd name="T4" fmla="*/ 268 w 470"/>
                <a:gd name="T5" fmla="*/ 24 h 317"/>
                <a:gd name="T6" fmla="*/ 321 w 470"/>
                <a:gd name="T7" fmla="*/ 1 h 317"/>
                <a:gd name="T8" fmla="*/ 351 w 470"/>
                <a:gd name="T9" fmla="*/ 11 h 317"/>
                <a:gd name="T10" fmla="*/ 360 w 470"/>
                <a:gd name="T11" fmla="*/ 44 h 317"/>
                <a:gd name="T12" fmla="*/ 342 w 470"/>
                <a:gd name="T13" fmla="*/ 97 h 317"/>
                <a:gd name="T14" fmla="*/ 301 w 470"/>
                <a:gd name="T15" fmla="*/ 182 h 317"/>
                <a:gd name="T16" fmla="*/ 293 w 470"/>
                <a:gd name="T17" fmla="*/ 214 h 317"/>
                <a:gd name="T18" fmla="*/ 313 w 470"/>
                <a:gd name="T19" fmla="*/ 188 h 317"/>
                <a:gd name="T20" fmla="*/ 341 w 470"/>
                <a:gd name="T21" fmla="*/ 141 h 317"/>
                <a:gd name="T22" fmla="*/ 380 w 470"/>
                <a:gd name="T23" fmla="*/ 80 h 317"/>
                <a:gd name="T24" fmla="*/ 405 w 470"/>
                <a:gd name="T25" fmla="*/ 61 h 317"/>
                <a:gd name="T26" fmla="*/ 427 w 470"/>
                <a:gd name="T27" fmla="*/ 59 h 317"/>
                <a:gd name="T28" fmla="*/ 443 w 470"/>
                <a:gd name="T29" fmla="*/ 69 h 317"/>
                <a:gd name="T30" fmla="*/ 470 w 470"/>
                <a:gd name="T31" fmla="*/ 101 h 317"/>
                <a:gd name="T32" fmla="*/ 422 w 470"/>
                <a:gd name="T33" fmla="*/ 140 h 317"/>
                <a:gd name="T34" fmla="*/ 404 w 470"/>
                <a:gd name="T35" fmla="*/ 166 h 317"/>
                <a:gd name="T36" fmla="*/ 387 w 470"/>
                <a:gd name="T37" fmla="*/ 197 h 317"/>
                <a:gd name="T38" fmla="*/ 373 w 470"/>
                <a:gd name="T39" fmla="*/ 230 h 317"/>
                <a:gd name="T40" fmla="*/ 346 w 470"/>
                <a:gd name="T41" fmla="*/ 274 h 317"/>
                <a:gd name="T42" fmla="*/ 305 w 470"/>
                <a:gd name="T43" fmla="*/ 306 h 317"/>
                <a:gd name="T44" fmla="*/ 263 w 470"/>
                <a:gd name="T45" fmla="*/ 316 h 317"/>
                <a:gd name="T46" fmla="*/ 234 w 470"/>
                <a:gd name="T47" fmla="*/ 306 h 317"/>
                <a:gd name="T48" fmla="*/ 218 w 470"/>
                <a:gd name="T49" fmla="*/ 276 h 317"/>
                <a:gd name="T50" fmla="*/ 221 w 470"/>
                <a:gd name="T51" fmla="*/ 208 h 317"/>
                <a:gd name="T52" fmla="*/ 236 w 470"/>
                <a:gd name="T53" fmla="*/ 146 h 317"/>
                <a:gd name="T54" fmla="*/ 252 w 470"/>
                <a:gd name="T55" fmla="*/ 101 h 317"/>
                <a:gd name="T56" fmla="*/ 251 w 470"/>
                <a:gd name="T57" fmla="*/ 98 h 317"/>
                <a:gd name="T58" fmla="*/ 247 w 470"/>
                <a:gd name="T59" fmla="*/ 99 h 317"/>
                <a:gd name="T60" fmla="*/ 216 w 470"/>
                <a:gd name="T61" fmla="*/ 120 h 317"/>
                <a:gd name="T62" fmla="*/ 171 w 470"/>
                <a:gd name="T63" fmla="*/ 154 h 317"/>
                <a:gd name="T64" fmla="*/ 113 w 470"/>
                <a:gd name="T65" fmla="*/ 194 h 317"/>
                <a:gd name="T66" fmla="*/ 77 w 470"/>
                <a:gd name="T67" fmla="*/ 207 h 317"/>
                <a:gd name="T68" fmla="*/ 35 w 470"/>
                <a:gd name="T69" fmla="*/ 208 h 317"/>
                <a:gd name="T70" fmla="*/ 0 w 470"/>
                <a:gd name="T71" fmla="*/ 185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" h="317">
                  <a:moveTo>
                    <a:pt x="0" y="185"/>
                  </a:moveTo>
                  <a:cubicBezTo>
                    <a:pt x="42" y="159"/>
                    <a:pt x="76" y="138"/>
                    <a:pt x="99" y="124"/>
                  </a:cubicBezTo>
                  <a:cubicBezTo>
                    <a:pt x="175" y="75"/>
                    <a:pt x="209" y="51"/>
                    <a:pt x="268" y="24"/>
                  </a:cubicBezTo>
                  <a:cubicBezTo>
                    <a:pt x="290" y="13"/>
                    <a:pt x="309" y="5"/>
                    <a:pt x="321" y="1"/>
                  </a:cubicBezTo>
                  <a:cubicBezTo>
                    <a:pt x="325" y="0"/>
                    <a:pt x="340" y="0"/>
                    <a:pt x="351" y="11"/>
                  </a:cubicBezTo>
                  <a:cubicBezTo>
                    <a:pt x="360" y="20"/>
                    <a:pt x="360" y="34"/>
                    <a:pt x="360" y="44"/>
                  </a:cubicBezTo>
                  <a:cubicBezTo>
                    <a:pt x="359" y="61"/>
                    <a:pt x="353" y="73"/>
                    <a:pt x="342" y="97"/>
                  </a:cubicBezTo>
                  <a:cubicBezTo>
                    <a:pt x="318" y="144"/>
                    <a:pt x="309" y="155"/>
                    <a:pt x="301" y="182"/>
                  </a:cubicBezTo>
                  <a:cubicBezTo>
                    <a:pt x="296" y="195"/>
                    <a:pt x="294" y="206"/>
                    <a:pt x="293" y="214"/>
                  </a:cubicBezTo>
                  <a:cubicBezTo>
                    <a:pt x="298" y="208"/>
                    <a:pt x="305" y="199"/>
                    <a:pt x="313" y="188"/>
                  </a:cubicBezTo>
                  <a:cubicBezTo>
                    <a:pt x="323" y="174"/>
                    <a:pt x="326" y="167"/>
                    <a:pt x="341" y="141"/>
                  </a:cubicBezTo>
                  <a:cubicBezTo>
                    <a:pt x="350" y="123"/>
                    <a:pt x="362" y="102"/>
                    <a:pt x="380" y="80"/>
                  </a:cubicBezTo>
                  <a:cubicBezTo>
                    <a:pt x="384" y="75"/>
                    <a:pt x="392" y="66"/>
                    <a:pt x="405" y="61"/>
                  </a:cubicBezTo>
                  <a:cubicBezTo>
                    <a:pt x="409" y="60"/>
                    <a:pt x="417" y="57"/>
                    <a:pt x="427" y="59"/>
                  </a:cubicBezTo>
                  <a:cubicBezTo>
                    <a:pt x="433" y="61"/>
                    <a:pt x="437" y="64"/>
                    <a:pt x="443" y="69"/>
                  </a:cubicBezTo>
                  <a:cubicBezTo>
                    <a:pt x="450" y="75"/>
                    <a:pt x="460" y="85"/>
                    <a:pt x="470" y="101"/>
                  </a:cubicBezTo>
                  <a:cubicBezTo>
                    <a:pt x="445" y="115"/>
                    <a:pt x="430" y="130"/>
                    <a:pt x="422" y="140"/>
                  </a:cubicBezTo>
                  <a:cubicBezTo>
                    <a:pt x="414" y="150"/>
                    <a:pt x="408" y="160"/>
                    <a:pt x="404" y="166"/>
                  </a:cubicBezTo>
                  <a:cubicBezTo>
                    <a:pt x="394" y="181"/>
                    <a:pt x="388" y="194"/>
                    <a:pt x="387" y="197"/>
                  </a:cubicBezTo>
                  <a:cubicBezTo>
                    <a:pt x="379" y="213"/>
                    <a:pt x="379" y="216"/>
                    <a:pt x="373" y="230"/>
                  </a:cubicBezTo>
                  <a:cubicBezTo>
                    <a:pt x="369" y="240"/>
                    <a:pt x="361" y="257"/>
                    <a:pt x="346" y="274"/>
                  </a:cubicBezTo>
                  <a:cubicBezTo>
                    <a:pt x="339" y="281"/>
                    <a:pt x="326" y="296"/>
                    <a:pt x="305" y="306"/>
                  </a:cubicBezTo>
                  <a:cubicBezTo>
                    <a:pt x="295" y="311"/>
                    <a:pt x="281" y="317"/>
                    <a:pt x="263" y="316"/>
                  </a:cubicBezTo>
                  <a:cubicBezTo>
                    <a:pt x="255" y="315"/>
                    <a:pt x="244" y="314"/>
                    <a:pt x="234" y="306"/>
                  </a:cubicBezTo>
                  <a:cubicBezTo>
                    <a:pt x="221" y="296"/>
                    <a:pt x="218" y="281"/>
                    <a:pt x="218" y="276"/>
                  </a:cubicBezTo>
                  <a:cubicBezTo>
                    <a:pt x="217" y="257"/>
                    <a:pt x="218" y="234"/>
                    <a:pt x="221" y="208"/>
                  </a:cubicBezTo>
                  <a:cubicBezTo>
                    <a:pt x="225" y="184"/>
                    <a:pt x="230" y="164"/>
                    <a:pt x="236" y="146"/>
                  </a:cubicBezTo>
                  <a:cubicBezTo>
                    <a:pt x="241" y="131"/>
                    <a:pt x="246" y="116"/>
                    <a:pt x="252" y="101"/>
                  </a:cubicBezTo>
                  <a:cubicBezTo>
                    <a:pt x="252" y="100"/>
                    <a:pt x="252" y="99"/>
                    <a:pt x="251" y="98"/>
                  </a:cubicBezTo>
                  <a:cubicBezTo>
                    <a:pt x="250" y="97"/>
                    <a:pt x="248" y="97"/>
                    <a:pt x="247" y="99"/>
                  </a:cubicBezTo>
                  <a:cubicBezTo>
                    <a:pt x="240" y="103"/>
                    <a:pt x="229" y="110"/>
                    <a:pt x="216" y="120"/>
                  </a:cubicBezTo>
                  <a:cubicBezTo>
                    <a:pt x="200" y="131"/>
                    <a:pt x="195" y="135"/>
                    <a:pt x="171" y="154"/>
                  </a:cubicBezTo>
                  <a:cubicBezTo>
                    <a:pt x="132" y="183"/>
                    <a:pt x="123" y="189"/>
                    <a:pt x="113" y="194"/>
                  </a:cubicBezTo>
                  <a:cubicBezTo>
                    <a:pt x="95" y="202"/>
                    <a:pt x="83" y="205"/>
                    <a:pt x="77" y="207"/>
                  </a:cubicBezTo>
                  <a:cubicBezTo>
                    <a:pt x="64" y="209"/>
                    <a:pt x="51" y="212"/>
                    <a:pt x="35" y="208"/>
                  </a:cubicBezTo>
                  <a:cubicBezTo>
                    <a:pt x="18" y="203"/>
                    <a:pt x="6" y="192"/>
                    <a:pt x="0" y="185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" name="Freeform 107"/>
            <p:cNvSpPr>
              <a:spLocks/>
            </p:cNvSpPr>
            <p:nvPr/>
          </p:nvSpPr>
          <p:spPr bwMode="auto">
            <a:xfrm>
              <a:off x="3912611" y="2895808"/>
              <a:ext cx="1128329" cy="724507"/>
            </a:xfrm>
            <a:custGeom>
              <a:avLst/>
              <a:gdLst>
                <a:gd name="T0" fmla="*/ 18 w 354"/>
                <a:gd name="T1" fmla="*/ 225 h 225"/>
                <a:gd name="T2" fmla="*/ 105 w 354"/>
                <a:gd name="T3" fmla="*/ 173 h 225"/>
                <a:gd name="T4" fmla="*/ 244 w 354"/>
                <a:gd name="T5" fmla="*/ 92 h 225"/>
                <a:gd name="T6" fmla="*/ 307 w 354"/>
                <a:gd name="T7" fmla="*/ 58 h 225"/>
                <a:gd name="T8" fmla="*/ 332 w 354"/>
                <a:gd name="T9" fmla="*/ 49 h 225"/>
                <a:gd name="T10" fmla="*/ 353 w 354"/>
                <a:gd name="T11" fmla="*/ 46 h 225"/>
                <a:gd name="T12" fmla="*/ 285 w 354"/>
                <a:gd name="T13" fmla="*/ 12 h 225"/>
                <a:gd name="T14" fmla="*/ 139 w 354"/>
                <a:gd name="T15" fmla="*/ 34 h 225"/>
                <a:gd name="T16" fmla="*/ 61 w 354"/>
                <a:gd name="T17" fmla="*/ 87 h 225"/>
                <a:gd name="T18" fmla="*/ 51 w 354"/>
                <a:gd name="T19" fmla="*/ 105 h 225"/>
                <a:gd name="T20" fmla="*/ 19 w 354"/>
                <a:gd name="T21" fmla="*/ 142 h 225"/>
                <a:gd name="T22" fmla="*/ 18 w 354"/>
                <a:gd name="T2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4" h="225">
                  <a:moveTo>
                    <a:pt x="18" y="225"/>
                  </a:moveTo>
                  <a:cubicBezTo>
                    <a:pt x="53" y="204"/>
                    <a:pt x="82" y="186"/>
                    <a:pt x="105" y="173"/>
                  </a:cubicBezTo>
                  <a:cubicBezTo>
                    <a:pt x="236" y="95"/>
                    <a:pt x="220" y="109"/>
                    <a:pt x="244" y="92"/>
                  </a:cubicBezTo>
                  <a:cubicBezTo>
                    <a:pt x="244" y="92"/>
                    <a:pt x="267" y="77"/>
                    <a:pt x="307" y="58"/>
                  </a:cubicBezTo>
                  <a:cubicBezTo>
                    <a:pt x="317" y="53"/>
                    <a:pt x="324" y="51"/>
                    <a:pt x="332" y="49"/>
                  </a:cubicBezTo>
                  <a:cubicBezTo>
                    <a:pt x="345" y="46"/>
                    <a:pt x="352" y="48"/>
                    <a:pt x="353" y="46"/>
                  </a:cubicBezTo>
                  <a:cubicBezTo>
                    <a:pt x="354" y="41"/>
                    <a:pt x="322" y="21"/>
                    <a:pt x="285" y="12"/>
                  </a:cubicBezTo>
                  <a:cubicBezTo>
                    <a:pt x="231" y="0"/>
                    <a:pt x="186" y="17"/>
                    <a:pt x="139" y="34"/>
                  </a:cubicBezTo>
                  <a:cubicBezTo>
                    <a:pt x="93" y="52"/>
                    <a:pt x="74" y="69"/>
                    <a:pt x="61" y="87"/>
                  </a:cubicBezTo>
                  <a:cubicBezTo>
                    <a:pt x="56" y="94"/>
                    <a:pt x="53" y="101"/>
                    <a:pt x="51" y="105"/>
                  </a:cubicBezTo>
                  <a:cubicBezTo>
                    <a:pt x="43" y="111"/>
                    <a:pt x="28" y="122"/>
                    <a:pt x="19" y="142"/>
                  </a:cubicBezTo>
                  <a:cubicBezTo>
                    <a:pt x="0" y="181"/>
                    <a:pt x="15" y="219"/>
                    <a:pt x="18" y="225"/>
                  </a:cubicBezTo>
                  <a:close/>
                </a:path>
              </a:pathLst>
            </a:custGeom>
            <a:solidFill>
              <a:srgbClr val="196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Freeform 108"/>
            <p:cNvSpPr>
              <a:spLocks/>
            </p:cNvSpPr>
            <p:nvPr/>
          </p:nvSpPr>
          <p:spPr bwMode="auto">
            <a:xfrm>
              <a:off x="4067017" y="2883935"/>
              <a:ext cx="973923" cy="380067"/>
            </a:xfrm>
            <a:custGeom>
              <a:avLst/>
              <a:gdLst>
                <a:gd name="T0" fmla="*/ 302 w 302"/>
                <a:gd name="T1" fmla="*/ 50 h 117"/>
                <a:gd name="T2" fmla="*/ 226 w 302"/>
                <a:gd name="T3" fmla="*/ 59 h 117"/>
                <a:gd name="T4" fmla="*/ 154 w 302"/>
                <a:gd name="T5" fmla="*/ 86 h 117"/>
                <a:gd name="T6" fmla="*/ 39 w 302"/>
                <a:gd name="T7" fmla="*/ 115 h 117"/>
                <a:gd name="T8" fmla="*/ 5 w 302"/>
                <a:gd name="T9" fmla="*/ 111 h 117"/>
                <a:gd name="T10" fmla="*/ 50 w 302"/>
                <a:gd name="T11" fmla="*/ 56 h 117"/>
                <a:gd name="T12" fmla="*/ 163 w 302"/>
                <a:gd name="T13" fmla="*/ 15 h 117"/>
                <a:gd name="T14" fmla="*/ 302 w 302"/>
                <a:gd name="T15" fmla="*/ 5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2" h="117">
                  <a:moveTo>
                    <a:pt x="302" y="50"/>
                  </a:moveTo>
                  <a:cubicBezTo>
                    <a:pt x="285" y="51"/>
                    <a:pt x="254" y="51"/>
                    <a:pt x="226" y="59"/>
                  </a:cubicBezTo>
                  <a:cubicBezTo>
                    <a:pt x="203" y="65"/>
                    <a:pt x="200" y="68"/>
                    <a:pt x="154" y="86"/>
                  </a:cubicBezTo>
                  <a:cubicBezTo>
                    <a:pt x="113" y="101"/>
                    <a:pt x="80" y="112"/>
                    <a:pt x="39" y="115"/>
                  </a:cubicBezTo>
                  <a:cubicBezTo>
                    <a:pt x="10" y="117"/>
                    <a:pt x="6" y="113"/>
                    <a:pt x="5" y="111"/>
                  </a:cubicBezTo>
                  <a:cubicBezTo>
                    <a:pt x="0" y="99"/>
                    <a:pt x="27" y="70"/>
                    <a:pt x="50" y="56"/>
                  </a:cubicBezTo>
                  <a:cubicBezTo>
                    <a:pt x="72" y="42"/>
                    <a:pt x="116" y="25"/>
                    <a:pt x="163" y="15"/>
                  </a:cubicBezTo>
                  <a:cubicBezTo>
                    <a:pt x="242" y="0"/>
                    <a:pt x="289" y="38"/>
                    <a:pt x="302" y="50"/>
                  </a:cubicBezTo>
                  <a:close/>
                </a:path>
              </a:pathLst>
            </a:custGeom>
            <a:solidFill>
              <a:srgbClr val="1A8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Freeform 109"/>
            <p:cNvSpPr>
              <a:spLocks/>
            </p:cNvSpPr>
            <p:nvPr/>
          </p:nvSpPr>
          <p:spPr bwMode="auto">
            <a:xfrm>
              <a:off x="4209542" y="3465909"/>
              <a:ext cx="510719" cy="344440"/>
            </a:xfrm>
            <a:custGeom>
              <a:avLst/>
              <a:gdLst>
                <a:gd name="T0" fmla="*/ 0 w 160"/>
                <a:gd name="T1" fmla="*/ 93 h 109"/>
                <a:gd name="T2" fmla="*/ 60 w 160"/>
                <a:gd name="T3" fmla="*/ 78 h 109"/>
                <a:gd name="T4" fmla="*/ 105 w 160"/>
                <a:gd name="T5" fmla="*/ 37 h 109"/>
                <a:gd name="T6" fmla="*/ 150 w 160"/>
                <a:gd name="T7" fmla="*/ 0 h 109"/>
                <a:gd name="T8" fmla="*/ 157 w 160"/>
                <a:gd name="T9" fmla="*/ 3 h 109"/>
                <a:gd name="T10" fmla="*/ 159 w 160"/>
                <a:gd name="T11" fmla="*/ 19 h 109"/>
                <a:gd name="T12" fmla="*/ 137 w 160"/>
                <a:gd name="T13" fmla="*/ 63 h 109"/>
                <a:gd name="T14" fmla="*/ 71 w 160"/>
                <a:gd name="T15" fmla="*/ 103 h 109"/>
                <a:gd name="T16" fmla="*/ 26 w 160"/>
                <a:gd name="T17" fmla="*/ 105 h 109"/>
                <a:gd name="T18" fmla="*/ 0 w 160"/>
                <a:gd name="T19" fmla="*/ 9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09">
                  <a:moveTo>
                    <a:pt x="0" y="93"/>
                  </a:moveTo>
                  <a:cubicBezTo>
                    <a:pt x="28" y="93"/>
                    <a:pt x="47" y="85"/>
                    <a:pt x="60" y="78"/>
                  </a:cubicBezTo>
                  <a:cubicBezTo>
                    <a:pt x="76" y="68"/>
                    <a:pt x="82" y="57"/>
                    <a:pt x="105" y="37"/>
                  </a:cubicBezTo>
                  <a:cubicBezTo>
                    <a:pt x="123" y="20"/>
                    <a:pt x="139" y="8"/>
                    <a:pt x="150" y="0"/>
                  </a:cubicBezTo>
                  <a:cubicBezTo>
                    <a:pt x="152" y="0"/>
                    <a:pt x="155" y="1"/>
                    <a:pt x="157" y="3"/>
                  </a:cubicBezTo>
                  <a:cubicBezTo>
                    <a:pt x="160" y="6"/>
                    <a:pt x="160" y="11"/>
                    <a:pt x="159" y="19"/>
                  </a:cubicBezTo>
                  <a:cubicBezTo>
                    <a:pt x="153" y="45"/>
                    <a:pt x="137" y="63"/>
                    <a:pt x="137" y="63"/>
                  </a:cubicBezTo>
                  <a:cubicBezTo>
                    <a:pt x="113" y="91"/>
                    <a:pt x="83" y="100"/>
                    <a:pt x="71" y="103"/>
                  </a:cubicBezTo>
                  <a:cubicBezTo>
                    <a:pt x="60" y="106"/>
                    <a:pt x="44" y="109"/>
                    <a:pt x="26" y="105"/>
                  </a:cubicBezTo>
                  <a:cubicBezTo>
                    <a:pt x="14" y="102"/>
                    <a:pt x="5" y="97"/>
                    <a:pt x="0" y="93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Freeform 110"/>
            <p:cNvSpPr>
              <a:spLocks/>
            </p:cNvSpPr>
            <p:nvPr/>
          </p:nvSpPr>
          <p:spPr bwMode="auto">
            <a:xfrm>
              <a:off x="4447084" y="3644070"/>
              <a:ext cx="261296" cy="427576"/>
            </a:xfrm>
            <a:custGeom>
              <a:avLst/>
              <a:gdLst>
                <a:gd name="T0" fmla="*/ 83 w 83"/>
                <a:gd name="T1" fmla="*/ 131 h 131"/>
                <a:gd name="T2" fmla="*/ 66 w 83"/>
                <a:gd name="T3" fmla="*/ 110 h 131"/>
                <a:gd name="T4" fmla="*/ 59 w 83"/>
                <a:gd name="T5" fmla="*/ 50 h 131"/>
                <a:gd name="T6" fmla="*/ 70 w 83"/>
                <a:gd name="T7" fmla="*/ 0 h 131"/>
                <a:gd name="T8" fmla="*/ 46 w 83"/>
                <a:gd name="T9" fmla="*/ 24 h 131"/>
                <a:gd name="T10" fmla="*/ 0 w 83"/>
                <a:gd name="T11" fmla="*/ 45 h 131"/>
                <a:gd name="T12" fmla="*/ 11 w 83"/>
                <a:gd name="T13" fmla="*/ 89 h 131"/>
                <a:gd name="T14" fmla="*/ 83 w 83"/>
                <a:gd name="T1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31">
                  <a:moveTo>
                    <a:pt x="83" y="131"/>
                  </a:moveTo>
                  <a:cubicBezTo>
                    <a:pt x="78" y="127"/>
                    <a:pt x="71" y="120"/>
                    <a:pt x="66" y="110"/>
                  </a:cubicBezTo>
                  <a:cubicBezTo>
                    <a:pt x="54" y="90"/>
                    <a:pt x="57" y="69"/>
                    <a:pt x="59" y="50"/>
                  </a:cubicBezTo>
                  <a:cubicBezTo>
                    <a:pt x="60" y="39"/>
                    <a:pt x="62" y="19"/>
                    <a:pt x="70" y="0"/>
                  </a:cubicBezTo>
                  <a:cubicBezTo>
                    <a:pt x="64" y="7"/>
                    <a:pt x="56" y="16"/>
                    <a:pt x="46" y="24"/>
                  </a:cubicBezTo>
                  <a:cubicBezTo>
                    <a:pt x="28" y="37"/>
                    <a:pt x="11" y="43"/>
                    <a:pt x="0" y="45"/>
                  </a:cubicBezTo>
                  <a:cubicBezTo>
                    <a:pt x="0" y="54"/>
                    <a:pt x="2" y="73"/>
                    <a:pt x="11" y="89"/>
                  </a:cubicBezTo>
                  <a:cubicBezTo>
                    <a:pt x="32" y="127"/>
                    <a:pt x="79" y="131"/>
                    <a:pt x="83" y="131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Freeform 111"/>
            <p:cNvSpPr>
              <a:spLocks/>
            </p:cNvSpPr>
            <p:nvPr/>
          </p:nvSpPr>
          <p:spPr bwMode="auto">
            <a:xfrm>
              <a:off x="4957796" y="3145231"/>
              <a:ext cx="368194" cy="534474"/>
            </a:xfrm>
            <a:custGeom>
              <a:avLst/>
              <a:gdLst>
                <a:gd name="T0" fmla="*/ 59 w 116"/>
                <a:gd name="T1" fmla="*/ 11 h 167"/>
                <a:gd name="T2" fmla="*/ 75 w 116"/>
                <a:gd name="T3" fmla="*/ 2 h 167"/>
                <a:gd name="T4" fmla="*/ 116 w 116"/>
                <a:gd name="T5" fmla="*/ 28 h 167"/>
                <a:gd name="T6" fmla="*/ 92 w 116"/>
                <a:gd name="T7" fmla="*/ 34 h 167"/>
                <a:gd name="T8" fmla="*/ 62 w 116"/>
                <a:gd name="T9" fmla="*/ 64 h 167"/>
                <a:gd name="T10" fmla="*/ 1 w 116"/>
                <a:gd name="T11" fmla="*/ 167 h 167"/>
                <a:gd name="T12" fmla="*/ 0 w 116"/>
                <a:gd name="T13" fmla="*/ 154 h 167"/>
                <a:gd name="T14" fmla="*/ 8 w 116"/>
                <a:gd name="T15" fmla="*/ 135 h 167"/>
                <a:gd name="T16" fmla="*/ 24 w 116"/>
                <a:gd name="T17" fmla="*/ 107 h 167"/>
                <a:gd name="T18" fmla="*/ 42 w 116"/>
                <a:gd name="T19" fmla="*/ 76 h 167"/>
                <a:gd name="T20" fmla="*/ 54 w 116"/>
                <a:gd name="T21" fmla="*/ 52 h 167"/>
                <a:gd name="T22" fmla="*/ 59 w 116"/>
                <a:gd name="T23" fmla="*/ 32 h 167"/>
                <a:gd name="T24" fmla="*/ 59 w 116"/>
                <a:gd name="T25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" h="167">
                  <a:moveTo>
                    <a:pt x="59" y="11"/>
                  </a:moveTo>
                  <a:cubicBezTo>
                    <a:pt x="66" y="5"/>
                    <a:pt x="72" y="3"/>
                    <a:pt x="75" y="2"/>
                  </a:cubicBezTo>
                  <a:cubicBezTo>
                    <a:pt x="90" y="0"/>
                    <a:pt x="107" y="10"/>
                    <a:pt x="116" y="28"/>
                  </a:cubicBezTo>
                  <a:cubicBezTo>
                    <a:pt x="110" y="29"/>
                    <a:pt x="101" y="30"/>
                    <a:pt x="92" y="34"/>
                  </a:cubicBezTo>
                  <a:cubicBezTo>
                    <a:pt x="75" y="42"/>
                    <a:pt x="66" y="56"/>
                    <a:pt x="62" y="64"/>
                  </a:cubicBezTo>
                  <a:cubicBezTo>
                    <a:pt x="47" y="89"/>
                    <a:pt x="26" y="123"/>
                    <a:pt x="1" y="167"/>
                  </a:cubicBezTo>
                  <a:cubicBezTo>
                    <a:pt x="0" y="164"/>
                    <a:pt x="0" y="159"/>
                    <a:pt x="0" y="154"/>
                  </a:cubicBezTo>
                  <a:cubicBezTo>
                    <a:pt x="1" y="146"/>
                    <a:pt x="5" y="140"/>
                    <a:pt x="8" y="135"/>
                  </a:cubicBezTo>
                  <a:cubicBezTo>
                    <a:pt x="14" y="126"/>
                    <a:pt x="19" y="116"/>
                    <a:pt x="24" y="107"/>
                  </a:cubicBezTo>
                  <a:cubicBezTo>
                    <a:pt x="33" y="93"/>
                    <a:pt x="37" y="85"/>
                    <a:pt x="42" y="76"/>
                  </a:cubicBezTo>
                  <a:cubicBezTo>
                    <a:pt x="49" y="64"/>
                    <a:pt x="51" y="59"/>
                    <a:pt x="54" y="52"/>
                  </a:cubicBezTo>
                  <a:cubicBezTo>
                    <a:pt x="58" y="42"/>
                    <a:pt x="59" y="34"/>
                    <a:pt x="59" y="32"/>
                  </a:cubicBezTo>
                  <a:cubicBezTo>
                    <a:pt x="60" y="24"/>
                    <a:pt x="60" y="16"/>
                    <a:pt x="59" y="11"/>
                  </a:cubicBezTo>
                  <a:close/>
                </a:path>
              </a:pathLst>
            </a:custGeom>
            <a:solidFill>
              <a:srgbClr val="196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Freeform 112"/>
            <p:cNvSpPr>
              <a:spLocks/>
            </p:cNvSpPr>
            <p:nvPr/>
          </p:nvSpPr>
          <p:spPr bwMode="auto">
            <a:xfrm>
              <a:off x="3972000" y="3062088"/>
              <a:ext cx="1163957" cy="688872"/>
            </a:xfrm>
            <a:custGeom>
              <a:avLst/>
              <a:gdLst>
                <a:gd name="T0" fmla="*/ 327 w 362"/>
                <a:gd name="T1" fmla="*/ 118 h 215"/>
                <a:gd name="T2" fmla="*/ 330 w 362"/>
                <a:gd name="T3" fmla="*/ 106 h 215"/>
                <a:gd name="T4" fmla="*/ 325 w 362"/>
                <a:gd name="T5" fmla="*/ 86 h 215"/>
                <a:gd name="T6" fmla="*/ 323 w 362"/>
                <a:gd name="T7" fmla="*/ 82 h 215"/>
                <a:gd name="T8" fmla="*/ 315 w 362"/>
                <a:gd name="T9" fmla="*/ 77 h 215"/>
                <a:gd name="T10" fmla="*/ 265 w 362"/>
                <a:gd name="T11" fmla="*/ 93 h 215"/>
                <a:gd name="T12" fmla="*/ 213 w 362"/>
                <a:gd name="T13" fmla="*/ 124 h 215"/>
                <a:gd name="T14" fmla="*/ 173 w 362"/>
                <a:gd name="T15" fmla="*/ 155 h 215"/>
                <a:gd name="T16" fmla="*/ 106 w 362"/>
                <a:gd name="T17" fmla="*/ 200 h 215"/>
                <a:gd name="T18" fmla="*/ 36 w 362"/>
                <a:gd name="T19" fmla="*/ 209 h 215"/>
                <a:gd name="T20" fmla="*/ 0 w 362"/>
                <a:gd name="T21" fmla="*/ 188 h 215"/>
                <a:gd name="T22" fmla="*/ 127 w 362"/>
                <a:gd name="T23" fmla="*/ 108 h 215"/>
                <a:gd name="T24" fmla="*/ 219 w 362"/>
                <a:gd name="T25" fmla="*/ 50 h 215"/>
                <a:gd name="T26" fmla="*/ 284 w 362"/>
                <a:gd name="T27" fmla="*/ 15 h 215"/>
                <a:gd name="T28" fmla="*/ 316 w 362"/>
                <a:gd name="T29" fmla="*/ 4 h 215"/>
                <a:gd name="T30" fmla="*/ 337 w 362"/>
                <a:gd name="T31" fmla="*/ 2 h 215"/>
                <a:gd name="T32" fmla="*/ 356 w 362"/>
                <a:gd name="T33" fmla="*/ 13 h 215"/>
                <a:gd name="T34" fmla="*/ 362 w 362"/>
                <a:gd name="T35" fmla="*/ 40 h 215"/>
                <a:gd name="T36" fmla="*/ 349 w 362"/>
                <a:gd name="T37" fmla="*/ 85 h 215"/>
                <a:gd name="T38" fmla="*/ 329 w 362"/>
                <a:gd name="T39" fmla="*/ 122 h 215"/>
                <a:gd name="T40" fmla="*/ 327 w 362"/>
                <a:gd name="T41" fmla="*/ 11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2" h="215">
                  <a:moveTo>
                    <a:pt x="327" y="118"/>
                  </a:moveTo>
                  <a:cubicBezTo>
                    <a:pt x="329" y="115"/>
                    <a:pt x="330" y="111"/>
                    <a:pt x="330" y="106"/>
                  </a:cubicBezTo>
                  <a:cubicBezTo>
                    <a:pt x="331" y="96"/>
                    <a:pt x="327" y="89"/>
                    <a:pt x="325" y="86"/>
                  </a:cubicBezTo>
                  <a:cubicBezTo>
                    <a:pt x="325" y="86"/>
                    <a:pt x="325" y="84"/>
                    <a:pt x="323" y="82"/>
                  </a:cubicBezTo>
                  <a:cubicBezTo>
                    <a:pt x="323" y="82"/>
                    <a:pt x="319" y="79"/>
                    <a:pt x="315" y="77"/>
                  </a:cubicBezTo>
                  <a:cubicBezTo>
                    <a:pt x="301" y="69"/>
                    <a:pt x="265" y="93"/>
                    <a:pt x="265" y="93"/>
                  </a:cubicBezTo>
                  <a:cubicBezTo>
                    <a:pt x="253" y="100"/>
                    <a:pt x="234" y="110"/>
                    <a:pt x="213" y="124"/>
                  </a:cubicBezTo>
                  <a:cubicBezTo>
                    <a:pt x="198" y="135"/>
                    <a:pt x="195" y="138"/>
                    <a:pt x="173" y="155"/>
                  </a:cubicBezTo>
                  <a:cubicBezTo>
                    <a:pt x="140" y="180"/>
                    <a:pt x="123" y="192"/>
                    <a:pt x="106" y="200"/>
                  </a:cubicBezTo>
                  <a:cubicBezTo>
                    <a:pt x="87" y="208"/>
                    <a:pt x="61" y="215"/>
                    <a:pt x="36" y="209"/>
                  </a:cubicBezTo>
                  <a:cubicBezTo>
                    <a:pt x="19" y="204"/>
                    <a:pt x="7" y="194"/>
                    <a:pt x="0" y="188"/>
                  </a:cubicBezTo>
                  <a:cubicBezTo>
                    <a:pt x="51" y="155"/>
                    <a:pt x="94" y="128"/>
                    <a:pt x="127" y="108"/>
                  </a:cubicBezTo>
                  <a:cubicBezTo>
                    <a:pt x="201" y="62"/>
                    <a:pt x="177" y="77"/>
                    <a:pt x="219" y="50"/>
                  </a:cubicBezTo>
                  <a:cubicBezTo>
                    <a:pt x="242" y="36"/>
                    <a:pt x="262" y="26"/>
                    <a:pt x="284" y="15"/>
                  </a:cubicBezTo>
                  <a:cubicBezTo>
                    <a:pt x="284" y="15"/>
                    <a:pt x="301" y="8"/>
                    <a:pt x="316" y="4"/>
                  </a:cubicBezTo>
                  <a:cubicBezTo>
                    <a:pt x="328" y="0"/>
                    <a:pt x="334" y="1"/>
                    <a:pt x="337" y="2"/>
                  </a:cubicBezTo>
                  <a:cubicBezTo>
                    <a:pt x="339" y="2"/>
                    <a:pt x="349" y="4"/>
                    <a:pt x="356" y="13"/>
                  </a:cubicBezTo>
                  <a:cubicBezTo>
                    <a:pt x="362" y="21"/>
                    <a:pt x="362" y="31"/>
                    <a:pt x="362" y="40"/>
                  </a:cubicBezTo>
                  <a:cubicBezTo>
                    <a:pt x="362" y="46"/>
                    <a:pt x="361" y="56"/>
                    <a:pt x="349" y="85"/>
                  </a:cubicBezTo>
                  <a:cubicBezTo>
                    <a:pt x="343" y="98"/>
                    <a:pt x="333" y="123"/>
                    <a:pt x="329" y="122"/>
                  </a:cubicBezTo>
                  <a:cubicBezTo>
                    <a:pt x="328" y="122"/>
                    <a:pt x="328" y="120"/>
                    <a:pt x="327" y="118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16" name="Rectángulo 15"/>
          <p:cNvSpPr/>
          <p:nvPr/>
        </p:nvSpPr>
        <p:spPr>
          <a:xfrm>
            <a:off x="3247057" y="49929"/>
            <a:ext cx="6109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 de sistema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6135141" y="1328030"/>
            <a:ext cx="45719" cy="4784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9" name="Oval 99"/>
          <p:cNvSpPr>
            <a:spLocks noChangeArrowheads="1"/>
          </p:cNvSpPr>
          <p:nvPr/>
        </p:nvSpPr>
        <p:spPr bwMode="auto">
          <a:xfrm>
            <a:off x="6566961" y="2203422"/>
            <a:ext cx="503047" cy="505874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0" name="Freeform 100"/>
          <p:cNvSpPr>
            <a:spLocks/>
          </p:cNvSpPr>
          <p:nvPr/>
        </p:nvSpPr>
        <p:spPr bwMode="auto">
          <a:xfrm>
            <a:off x="6637613" y="2296684"/>
            <a:ext cx="364569" cy="319351"/>
          </a:xfrm>
          <a:custGeom>
            <a:avLst/>
            <a:gdLst>
              <a:gd name="T0" fmla="*/ 0 w 477"/>
              <a:gd name="T1" fmla="*/ 213 h 419"/>
              <a:gd name="T2" fmla="*/ 26 w 477"/>
              <a:gd name="T3" fmla="*/ 183 h 419"/>
              <a:gd name="T4" fmla="*/ 57 w 477"/>
              <a:gd name="T5" fmla="*/ 168 h 419"/>
              <a:gd name="T6" fmla="*/ 103 w 477"/>
              <a:gd name="T7" fmla="*/ 186 h 419"/>
              <a:gd name="T8" fmla="*/ 124 w 477"/>
              <a:gd name="T9" fmla="*/ 211 h 419"/>
              <a:gd name="T10" fmla="*/ 157 w 477"/>
              <a:gd name="T11" fmla="*/ 273 h 419"/>
              <a:gd name="T12" fmla="*/ 230 w 477"/>
              <a:gd name="T13" fmla="*/ 171 h 419"/>
              <a:gd name="T14" fmla="*/ 277 w 477"/>
              <a:gd name="T15" fmla="*/ 111 h 419"/>
              <a:gd name="T16" fmla="*/ 378 w 477"/>
              <a:gd name="T17" fmla="*/ 24 h 419"/>
              <a:gd name="T18" fmla="*/ 413 w 477"/>
              <a:gd name="T19" fmla="*/ 8 h 419"/>
              <a:gd name="T20" fmla="*/ 445 w 477"/>
              <a:gd name="T21" fmla="*/ 0 h 419"/>
              <a:gd name="T22" fmla="*/ 477 w 477"/>
              <a:gd name="T23" fmla="*/ 5 h 419"/>
              <a:gd name="T24" fmla="*/ 295 w 477"/>
              <a:gd name="T25" fmla="*/ 191 h 419"/>
              <a:gd name="T26" fmla="*/ 235 w 477"/>
              <a:gd name="T27" fmla="*/ 288 h 419"/>
              <a:gd name="T28" fmla="*/ 190 w 477"/>
              <a:gd name="T29" fmla="*/ 377 h 419"/>
              <a:gd name="T30" fmla="*/ 134 w 477"/>
              <a:gd name="T31" fmla="*/ 419 h 419"/>
              <a:gd name="T32" fmla="*/ 112 w 477"/>
              <a:gd name="T33" fmla="*/ 413 h 419"/>
              <a:gd name="T34" fmla="*/ 101 w 477"/>
              <a:gd name="T35" fmla="*/ 374 h 419"/>
              <a:gd name="T36" fmla="*/ 85 w 477"/>
              <a:gd name="T37" fmla="*/ 331 h 419"/>
              <a:gd name="T38" fmla="*/ 51 w 477"/>
              <a:gd name="T39" fmla="*/ 261 h 419"/>
              <a:gd name="T40" fmla="*/ 16 w 477"/>
              <a:gd name="T41" fmla="*/ 222 h 419"/>
              <a:gd name="T42" fmla="*/ 0 w 477"/>
              <a:gd name="T43" fmla="*/ 213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7" h="419">
                <a:moveTo>
                  <a:pt x="0" y="213"/>
                </a:moveTo>
                <a:cubicBezTo>
                  <a:pt x="4" y="206"/>
                  <a:pt x="12" y="193"/>
                  <a:pt x="26" y="183"/>
                </a:cubicBezTo>
                <a:cubicBezTo>
                  <a:pt x="34" y="176"/>
                  <a:pt x="43" y="169"/>
                  <a:pt x="57" y="168"/>
                </a:cubicBezTo>
                <a:cubicBezTo>
                  <a:pt x="78" y="165"/>
                  <a:pt x="94" y="179"/>
                  <a:pt x="103" y="186"/>
                </a:cubicBezTo>
                <a:cubicBezTo>
                  <a:pt x="110" y="192"/>
                  <a:pt x="115" y="198"/>
                  <a:pt x="124" y="211"/>
                </a:cubicBezTo>
                <a:cubicBezTo>
                  <a:pt x="133" y="224"/>
                  <a:pt x="145" y="245"/>
                  <a:pt x="157" y="273"/>
                </a:cubicBezTo>
                <a:cubicBezTo>
                  <a:pt x="173" y="248"/>
                  <a:pt x="198" y="212"/>
                  <a:pt x="230" y="171"/>
                </a:cubicBezTo>
                <a:cubicBezTo>
                  <a:pt x="251" y="143"/>
                  <a:pt x="262" y="128"/>
                  <a:pt x="277" y="111"/>
                </a:cubicBezTo>
                <a:cubicBezTo>
                  <a:pt x="298" y="88"/>
                  <a:pt x="331" y="56"/>
                  <a:pt x="378" y="24"/>
                </a:cubicBezTo>
                <a:cubicBezTo>
                  <a:pt x="392" y="16"/>
                  <a:pt x="404" y="11"/>
                  <a:pt x="413" y="8"/>
                </a:cubicBezTo>
                <a:cubicBezTo>
                  <a:pt x="425" y="4"/>
                  <a:pt x="433" y="1"/>
                  <a:pt x="445" y="0"/>
                </a:cubicBezTo>
                <a:cubicBezTo>
                  <a:pt x="459" y="0"/>
                  <a:pt x="470" y="3"/>
                  <a:pt x="477" y="5"/>
                </a:cubicBezTo>
                <a:cubicBezTo>
                  <a:pt x="433" y="39"/>
                  <a:pt x="354" y="106"/>
                  <a:pt x="295" y="191"/>
                </a:cubicBezTo>
                <a:cubicBezTo>
                  <a:pt x="263" y="235"/>
                  <a:pt x="248" y="257"/>
                  <a:pt x="235" y="288"/>
                </a:cubicBezTo>
                <a:cubicBezTo>
                  <a:pt x="222" y="316"/>
                  <a:pt x="215" y="342"/>
                  <a:pt x="190" y="377"/>
                </a:cubicBezTo>
                <a:cubicBezTo>
                  <a:pt x="168" y="407"/>
                  <a:pt x="152" y="418"/>
                  <a:pt x="134" y="419"/>
                </a:cubicBezTo>
                <a:cubicBezTo>
                  <a:pt x="125" y="419"/>
                  <a:pt x="117" y="416"/>
                  <a:pt x="112" y="413"/>
                </a:cubicBezTo>
                <a:cubicBezTo>
                  <a:pt x="109" y="403"/>
                  <a:pt x="106" y="389"/>
                  <a:pt x="101" y="374"/>
                </a:cubicBezTo>
                <a:cubicBezTo>
                  <a:pt x="99" y="367"/>
                  <a:pt x="95" y="355"/>
                  <a:pt x="85" y="331"/>
                </a:cubicBezTo>
                <a:cubicBezTo>
                  <a:pt x="71" y="299"/>
                  <a:pt x="64" y="282"/>
                  <a:pt x="51" y="261"/>
                </a:cubicBezTo>
                <a:cubicBezTo>
                  <a:pt x="39" y="242"/>
                  <a:pt x="30" y="231"/>
                  <a:pt x="16" y="222"/>
                </a:cubicBezTo>
                <a:cubicBezTo>
                  <a:pt x="9" y="218"/>
                  <a:pt x="4" y="215"/>
                  <a:pt x="0" y="2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2" name="Oval 99"/>
          <p:cNvSpPr>
            <a:spLocks noChangeArrowheads="1"/>
          </p:cNvSpPr>
          <p:nvPr/>
        </p:nvSpPr>
        <p:spPr bwMode="auto">
          <a:xfrm>
            <a:off x="6566961" y="3265326"/>
            <a:ext cx="503047" cy="505874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3" name="Freeform 100"/>
          <p:cNvSpPr>
            <a:spLocks/>
          </p:cNvSpPr>
          <p:nvPr/>
        </p:nvSpPr>
        <p:spPr bwMode="auto">
          <a:xfrm>
            <a:off x="6637613" y="3358588"/>
            <a:ext cx="364569" cy="319351"/>
          </a:xfrm>
          <a:custGeom>
            <a:avLst/>
            <a:gdLst>
              <a:gd name="T0" fmla="*/ 0 w 477"/>
              <a:gd name="T1" fmla="*/ 213 h 419"/>
              <a:gd name="T2" fmla="*/ 26 w 477"/>
              <a:gd name="T3" fmla="*/ 183 h 419"/>
              <a:gd name="T4" fmla="*/ 57 w 477"/>
              <a:gd name="T5" fmla="*/ 168 h 419"/>
              <a:gd name="T6" fmla="*/ 103 w 477"/>
              <a:gd name="T7" fmla="*/ 186 h 419"/>
              <a:gd name="T8" fmla="*/ 124 w 477"/>
              <a:gd name="T9" fmla="*/ 211 h 419"/>
              <a:gd name="T10" fmla="*/ 157 w 477"/>
              <a:gd name="T11" fmla="*/ 273 h 419"/>
              <a:gd name="T12" fmla="*/ 230 w 477"/>
              <a:gd name="T13" fmla="*/ 171 h 419"/>
              <a:gd name="T14" fmla="*/ 277 w 477"/>
              <a:gd name="T15" fmla="*/ 111 h 419"/>
              <a:gd name="T16" fmla="*/ 378 w 477"/>
              <a:gd name="T17" fmla="*/ 24 h 419"/>
              <a:gd name="T18" fmla="*/ 413 w 477"/>
              <a:gd name="T19" fmla="*/ 8 h 419"/>
              <a:gd name="T20" fmla="*/ 445 w 477"/>
              <a:gd name="T21" fmla="*/ 0 h 419"/>
              <a:gd name="T22" fmla="*/ 477 w 477"/>
              <a:gd name="T23" fmla="*/ 5 h 419"/>
              <a:gd name="T24" fmla="*/ 295 w 477"/>
              <a:gd name="T25" fmla="*/ 191 h 419"/>
              <a:gd name="T26" fmla="*/ 235 w 477"/>
              <a:gd name="T27" fmla="*/ 288 h 419"/>
              <a:gd name="T28" fmla="*/ 190 w 477"/>
              <a:gd name="T29" fmla="*/ 377 h 419"/>
              <a:gd name="T30" fmla="*/ 134 w 477"/>
              <a:gd name="T31" fmla="*/ 419 h 419"/>
              <a:gd name="T32" fmla="*/ 112 w 477"/>
              <a:gd name="T33" fmla="*/ 413 h 419"/>
              <a:gd name="T34" fmla="*/ 101 w 477"/>
              <a:gd name="T35" fmla="*/ 374 h 419"/>
              <a:gd name="T36" fmla="*/ 85 w 477"/>
              <a:gd name="T37" fmla="*/ 331 h 419"/>
              <a:gd name="T38" fmla="*/ 51 w 477"/>
              <a:gd name="T39" fmla="*/ 261 h 419"/>
              <a:gd name="T40" fmla="*/ 16 w 477"/>
              <a:gd name="T41" fmla="*/ 222 h 419"/>
              <a:gd name="T42" fmla="*/ 0 w 477"/>
              <a:gd name="T43" fmla="*/ 213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7" h="419">
                <a:moveTo>
                  <a:pt x="0" y="213"/>
                </a:moveTo>
                <a:cubicBezTo>
                  <a:pt x="4" y="206"/>
                  <a:pt x="12" y="193"/>
                  <a:pt x="26" y="183"/>
                </a:cubicBezTo>
                <a:cubicBezTo>
                  <a:pt x="34" y="176"/>
                  <a:pt x="43" y="169"/>
                  <a:pt x="57" y="168"/>
                </a:cubicBezTo>
                <a:cubicBezTo>
                  <a:pt x="78" y="165"/>
                  <a:pt x="94" y="179"/>
                  <a:pt x="103" y="186"/>
                </a:cubicBezTo>
                <a:cubicBezTo>
                  <a:pt x="110" y="192"/>
                  <a:pt x="115" y="198"/>
                  <a:pt x="124" y="211"/>
                </a:cubicBezTo>
                <a:cubicBezTo>
                  <a:pt x="133" y="224"/>
                  <a:pt x="145" y="245"/>
                  <a:pt x="157" y="273"/>
                </a:cubicBezTo>
                <a:cubicBezTo>
                  <a:pt x="173" y="248"/>
                  <a:pt x="198" y="212"/>
                  <a:pt x="230" y="171"/>
                </a:cubicBezTo>
                <a:cubicBezTo>
                  <a:pt x="251" y="143"/>
                  <a:pt x="262" y="128"/>
                  <a:pt x="277" y="111"/>
                </a:cubicBezTo>
                <a:cubicBezTo>
                  <a:pt x="298" y="88"/>
                  <a:pt x="331" y="56"/>
                  <a:pt x="378" y="24"/>
                </a:cubicBezTo>
                <a:cubicBezTo>
                  <a:pt x="392" y="16"/>
                  <a:pt x="404" y="11"/>
                  <a:pt x="413" y="8"/>
                </a:cubicBezTo>
                <a:cubicBezTo>
                  <a:pt x="425" y="4"/>
                  <a:pt x="433" y="1"/>
                  <a:pt x="445" y="0"/>
                </a:cubicBezTo>
                <a:cubicBezTo>
                  <a:pt x="459" y="0"/>
                  <a:pt x="470" y="3"/>
                  <a:pt x="477" y="5"/>
                </a:cubicBezTo>
                <a:cubicBezTo>
                  <a:pt x="433" y="39"/>
                  <a:pt x="354" y="106"/>
                  <a:pt x="295" y="191"/>
                </a:cubicBezTo>
                <a:cubicBezTo>
                  <a:pt x="263" y="235"/>
                  <a:pt x="248" y="257"/>
                  <a:pt x="235" y="288"/>
                </a:cubicBezTo>
                <a:cubicBezTo>
                  <a:pt x="222" y="316"/>
                  <a:pt x="215" y="342"/>
                  <a:pt x="190" y="377"/>
                </a:cubicBezTo>
                <a:cubicBezTo>
                  <a:pt x="168" y="407"/>
                  <a:pt x="152" y="418"/>
                  <a:pt x="134" y="419"/>
                </a:cubicBezTo>
                <a:cubicBezTo>
                  <a:pt x="125" y="419"/>
                  <a:pt x="117" y="416"/>
                  <a:pt x="112" y="413"/>
                </a:cubicBezTo>
                <a:cubicBezTo>
                  <a:pt x="109" y="403"/>
                  <a:pt x="106" y="389"/>
                  <a:pt x="101" y="374"/>
                </a:cubicBezTo>
                <a:cubicBezTo>
                  <a:pt x="99" y="367"/>
                  <a:pt x="95" y="355"/>
                  <a:pt x="85" y="331"/>
                </a:cubicBezTo>
                <a:cubicBezTo>
                  <a:pt x="71" y="299"/>
                  <a:pt x="64" y="282"/>
                  <a:pt x="51" y="261"/>
                </a:cubicBezTo>
                <a:cubicBezTo>
                  <a:pt x="39" y="242"/>
                  <a:pt x="30" y="231"/>
                  <a:pt x="16" y="222"/>
                </a:cubicBezTo>
                <a:cubicBezTo>
                  <a:pt x="9" y="218"/>
                  <a:pt x="4" y="215"/>
                  <a:pt x="0" y="2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" name="Oval 99"/>
          <p:cNvSpPr>
            <a:spLocks noChangeArrowheads="1"/>
          </p:cNvSpPr>
          <p:nvPr/>
        </p:nvSpPr>
        <p:spPr bwMode="auto">
          <a:xfrm>
            <a:off x="6566961" y="4441164"/>
            <a:ext cx="503047" cy="505874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" name="Freeform 100"/>
          <p:cNvSpPr>
            <a:spLocks/>
          </p:cNvSpPr>
          <p:nvPr/>
        </p:nvSpPr>
        <p:spPr bwMode="auto">
          <a:xfrm>
            <a:off x="6637613" y="4534426"/>
            <a:ext cx="364569" cy="319351"/>
          </a:xfrm>
          <a:custGeom>
            <a:avLst/>
            <a:gdLst>
              <a:gd name="T0" fmla="*/ 0 w 477"/>
              <a:gd name="T1" fmla="*/ 213 h 419"/>
              <a:gd name="T2" fmla="*/ 26 w 477"/>
              <a:gd name="T3" fmla="*/ 183 h 419"/>
              <a:gd name="T4" fmla="*/ 57 w 477"/>
              <a:gd name="T5" fmla="*/ 168 h 419"/>
              <a:gd name="T6" fmla="*/ 103 w 477"/>
              <a:gd name="T7" fmla="*/ 186 h 419"/>
              <a:gd name="T8" fmla="*/ 124 w 477"/>
              <a:gd name="T9" fmla="*/ 211 h 419"/>
              <a:gd name="T10" fmla="*/ 157 w 477"/>
              <a:gd name="T11" fmla="*/ 273 h 419"/>
              <a:gd name="T12" fmla="*/ 230 w 477"/>
              <a:gd name="T13" fmla="*/ 171 h 419"/>
              <a:gd name="T14" fmla="*/ 277 w 477"/>
              <a:gd name="T15" fmla="*/ 111 h 419"/>
              <a:gd name="T16" fmla="*/ 378 w 477"/>
              <a:gd name="T17" fmla="*/ 24 h 419"/>
              <a:gd name="T18" fmla="*/ 413 w 477"/>
              <a:gd name="T19" fmla="*/ 8 h 419"/>
              <a:gd name="T20" fmla="*/ 445 w 477"/>
              <a:gd name="T21" fmla="*/ 0 h 419"/>
              <a:gd name="T22" fmla="*/ 477 w 477"/>
              <a:gd name="T23" fmla="*/ 5 h 419"/>
              <a:gd name="T24" fmla="*/ 295 w 477"/>
              <a:gd name="T25" fmla="*/ 191 h 419"/>
              <a:gd name="T26" fmla="*/ 235 w 477"/>
              <a:gd name="T27" fmla="*/ 288 h 419"/>
              <a:gd name="T28" fmla="*/ 190 w 477"/>
              <a:gd name="T29" fmla="*/ 377 h 419"/>
              <a:gd name="T30" fmla="*/ 134 w 477"/>
              <a:gd name="T31" fmla="*/ 419 h 419"/>
              <a:gd name="T32" fmla="*/ 112 w 477"/>
              <a:gd name="T33" fmla="*/ 413 h 419"/>
              <a:gd name="T34" fmla="*/ 101 w 477"/>
              <a:gd name="T35" fmla="*/ 374 h 419"/>
              <a:gd name="T36" fmla="*/ 85 w 477"/>
              <a:gd name="T37" fmla="*/ 331 h 419"/>
              <a:gd name="T38" fmla="*/ 51 w 477"/>
              <a:gd name="T39" fmla="*/ 261 h 419"/>
              <a:gd name="T40" fmla="*/ 16 w 477"/>
              <a:gd name="T41" fmla="*/ 222 h 419"/>
              <a:gd name="T42" fmla="*/ 0 w 477"/>
              <a:gd name="T43" fmla="*/ 213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7" h="419">
                <a:moveTo>
                  <a:pt x="0" y="213"/>
                </a:moveTo>
                <a:cubicBezTo>
                  <a:pt x="4" y="206"/>
                  <a:pt x="12" y="193"/>
                  <a:pt x="26" y="183"/>
                </a:cubicBezTo>
                <a:cubicBezTo>
                  <a:pt x="34" y="176"/>
                  <a:pt x="43" y="169"/>
                  <a:pt x="57" y="168"/>
                </a:cubicBezTo>
                <a:cubicBezTo>
                  <a:pt x="78" y="165"/>
                  <a:pt x="94" y="179"/>
                  <a:pt x="103" y="186"/>
                </a:cubicBezTo>
                <a:cubicBezTo>
                  <a:pt x="110" y="192"/>
                  <a:pt x="115" y="198"/>
                  <a:pt x="124" y="211"/>
                </a:cubicBezTo>
                <a:cubicBezTo>
                  <a:pt x="133" y="224"/>
                  <a:pt x="145" y="245"/>
                  <a:pt x="157" y="273"/>
                </a:cubicBezTo>
                <a:cubicBezTo>
                  <a:pt x="173" y="248"/>
                  <a:pt x="198" y="212"/>
                  <a:pt x="230" y="171"/>
                </a:cubicBezTo>
                <a:cubicBezTo>
                  <a:pt x="251" y="143"/>
                  <a:pt x="262" y="128"/>
                  <a:pt x="277" y="111"/>
                </a:cubicBezTo>
                <a:cubicBezTo>
                  <a:pt x="298" y="88"/>
                  <a:pt x="331" y="56"/>
                  <a:pt x="378" y="24"/>
                </a:cubicBezTo>
                <a:cubicBezTo>
                  <a:pt x="392" y="16"/>
                  <a:pt x="404" y="11"/>
                  <a:pt x="413" y="8"/>
                </a:cubicBezTo>
                <a:cubicBezTo>
                  <a:pt x="425" y="4"/>
                  <a:pt x="433" y="1"/>
                  <a:pt x="445" y="0"/>
                </a:cubicBezTo>
                <a:cubicBezTo>
                  <a:pt x="459" y="0"/>
                  <a:pt x="470" y="3"/>
                  <a:pt x="477" y="5"/>
                </a:cubicBezTo>
                <a:cubicBezTo>
                  <a:pt x="433" y="39"/>
                  <a:pt x="354" y="106"/>
                  <a:pt x="295" y="191"/>
                </a:cubicBezTo>
                <a:cubicBezTo>
                  <a:pt x="263" y="235"/>
                  <a:pt x="248" y="257"/>
                  <a:pt x="235" y="288"/>
                </a:cubicBezTo>
                <a:cubicBezTo>
                  <a:pt x="222" y="316"/>
                  <a:pt x="215" y="342"/>
                  <a:pt x="190" y="377"/>
                </a:cubicBezTo>
                <a:cubicBezTo>
                  <a:pt x="168" y="407"/>
                  <a:pt x="152" y="418"/>
                  <a:pt x="134" y="419"/>
                </a:cubicBezTo>
                <a:cubicBezTo>
                  <a:pt x="125" y="419"/>
                  <a:pt x="117" y="416"/>
                  <a:pt x="112" y="413"/>
                </a:cubicBezTo>
                <a:cubicBezTo>
                  <a:pt x="109" y="403"/>
                  <a:pt x="106" y="389"/>
                  <a:pt x="101" y="374"/>
                </a:cubicBezTo>
                <a:cubicBezTo>
                  <a:pt x="99" y="367"/>
                  <a:pt x="95" y="355"/>
                  <a:pt x="85" y="331"/>
                </a:cubicBezTo>
                <a:cubicBezTo>
                  <a:pt x="71" y="299"/>
                  <a:pt x="64" y="282"/>
                  <a:pt x="51" y="261"/>
                </a:cubicBezTo>
                <a:cubicBezTo>
                  <a:pt x="39" y="242"/>
                  <a:pt x="30" y="231"/>
                  <a:pt x="16" y="222"/>
                </a:cubicBezTo>
                <a:cubicBezTo>
                  <a:pt x="9" y="218"/>
                  <a:pt x="4" y="215"/>
                  <a:pt x="0" y="2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8" name="Oval 99"/>
          <p:cNvSpPr>
            <a:spLocks noChangeArrowheads="1"/>
          </p:cNvSpPr>
          <p:nvPr/>
        </p:nvSpPr>
        <p:spPr bwMode="auto">
          <a:xfrm>
            <a:off x="6566961" y="5525498"/>
            <a:ext cx="503047" cy="505874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9" name="Freeform 100"/>
          <p:cNvSpPr>
            <a:spLocks/>
          </p:cNvSpPr>
          <p:nvPr/>
        </p:nvSpPr>
        <p:spPr bwMode="auto">
          <a:xfrm>
            <a:off x="6637613" y="5618760"/>
            <a:ext cx="364569" cy="319351"/>
          </a:xfrm>
          <a:custGeom>
            <a:avLst/>
            <a:gdLst>
              <a:gd name="T0" fmla="*/ 0 w 477"/>
              <a:gd name="T1" fmla="*/ 213 h 419"/>
              <a:gd name="T2" fmla="*/ 26 w 477"/>
              <a:gd name="T3" fmla="*/ 183 h 419"/>
              <a:gd name="T4" fmla="*/ 57 w 477"/>
              <a:gd name="T5" fmla="*/ 168 h 419"/>
              <a:gd name="T6" fmla="*/ 103 w 477"/>
              <a:gd name="T7" fmla="*/ 186 h 419"/>
              <a:gd name="T8" fmla="*/ 124 w 477"/>
              <a:gd name="T9" fmla="*/ 211 h 419"/>
              <a:gd name="T10" fmla="*/ 157 w 477"/>
              <a:gd name="T11" fmla="*/ 273 h 419"/>
              <a:gd name="T12" fmla="*/ 230 w 477"/>
              <a:gd name="T13" fmla="*/ 171 h 419"/>
              <a:gd name="T14" fmla="*/ 277 w 477"/>
              <a:gd name="T15" fmla="*/ 111 h 419"/>
              <a:gd name="T16" fmla="*/ 378 w 477"/>
              <a:gd name="T17" fmla="*/ 24 h 419"/>
              <a:gd name="T18" fmla="*/ 413 w 477"/>
              <a:gd name="T19" fmla="*/ 8 h 419"/>
              <a:gd name="T20" fmla="*/ 445 w 477"/>
              <a:gd name="T21" fmla="*/ 0 h 419"/>
              <a:gd name="T22" fmla="*/ 477 w 477"/>
              <a:gd name="T23" fmla="*/ 5 h 419"/>
              <a:gd name="T24" fmla="*/ 295 w 477"/>
              <a:gd name="T25" fmla="*/ 191 h 419"/>
              <a:gd name="T26" fmla="*/ 235 w 477"/>
              <a:gd name="T27" fmla="*/ 288 h 419"/>
              <a:gd name="T28" fmla="*/ 190 w 477"/>
              <a:gd name="T29" fmla="*/ 377 h 419"/>
              <a:gd name="T30" fmla="*/ 134 w 477"/>
              <a:gd name="T31" fmla="*/ 419 h 419"/>
              <a:gd name="T32" fmla="*/ 112 w 477"/>
              <a:gd name="T33" fmla="*/ 413 h 419"/>
              <a:gd name="T34" fmla="*/ 101 w 477"/>
              <a:gd name="T35" fmla="*/ 374 h 419"/>
              <a:gd name="T36" fmla="*/ 85 w 477"/>
              <a:gd name="T37" fmla="*/ 331 h 419"/>
              <a:gd name="T38" fmla="*/ 51 w 477"/>
              <a:gd name="T39" fmla="*/ 261 h 419"/>
              <a:gd name="T40" fmla="*/ 16 w 477"/>
              <a:gd name="T41" fmla="*/ 222 h 419"/>
              <a:gd name="T42" fmla="*/ 0 w 477"/>
              <a:gd name="T43" fmla="*/ 213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7" h="419">
                <a:moveTo>
                  <a:pt x="0" y="213"/>
                </a:moveTo>
                <a:cubicBezTo>
                  <a:pt x="4" y="206"/>
                  <a:pt x="12" y="193"/>
                  <a:pt x="26" y="183"/>
                </a:cubicBezTo>
                <a:cubicBezTo>
                  <a:pt x="34" y="176"/>
                  <a:pt x="43" y="169"/>
                  <a:pt x="57" y="168"/>
                </a:cubicBezTo>
                <a:cubicBezTo>
                  <a:pt x="78" y="165"/>
                  <a:pt x="94" y="179"/>
                  <a:pt x="103" y="186"/>
                </a:cubicBezTo>
                <a:cubicBezTo>
                  <a:pt x="110" y="192"/>
                  <a:pt x="115" y="198"/>
                  <a:pt x="124" y="211"/>
                </a:cubicBezTo>
                <a:cubicBezTo>
                  <a:pt x="133" y="224"/>
                  <a:pt x="145" y="245"/>
                  <a:pt x="157" y="273"/>
                </a:cubicBezTo>
                <a:cubicBezTo>
                  <a:pt x="173" y="248"/>
                  <a:pt x="198" y="212"/>
                  <a:pt x="230" y="171"/>
                </a:cubicBezTo>
                <a:cubicBezTo>
                  <a:pt x="251" y="143"/>
                  <a:pt x="262" y="128"/>
                  <a:pt x="277" y="111"/>
                </a:cubicBezTo>
                <a:cubicBezTo>
                  <a:pt x="298" y="88"/>
                  <a:pt x="331" y="56"/>
                  <a:pt x="378" y="24"/>
                </a:cubicBezTo>
                <a:cubicBezTo>
                  <a:pt x="392" y="16"/>
                  <a:pt x="404" y="11"/>
                  <a:pt x="413" y="8"/>
                </a:cubicBezTo>
                <a:cubicBezTo>
                  <a:pt x="425" y="4"/>
                  <a:pt x="433" y="1"/>
                  <a:pt x="445" y="0"/>
                </a:cubicBezTo>
                <a:cubicBezTo>
                  <a:pt x="459" y="0"/>
                  <a:pt x="470" y="3"/>
                  <a:pt x="477" y="5"/>
                </a:cubicBezTo>
                <a:cubicBezTo>
                  <a:pt x="433" y="39"/>
                  <a:pt x="354" y="106"/>
                  <a:pt x="295" y="191"/>
                </a:cubicBezTo>
                <a:cubicBezTo>
                  <a:pt x="263" y="235"/>
                  <a:pt x="248" y="257"/>
                  <a:pt x="235" y="288"/>
                </a:cubicBezTo>
                <a:cubicBezTo>
                  <a:pt x="222" y="316"/>
                  <a:pt x="215" y="342"/>
                  <a:pt x="190" y="377"/>
                </a:cubicBezTo>
                <a:cubicBezTo>
                  <a:pt x="168" y="407"/>
                  <a:pt x="152" y="418"/>
                  <a:pt x="134" y="419"/>
                </a:cubicBezTo>
                <a:cubicBezTo>
                  <a:pt x="125" y="419"/>
                  <a:pt x="117" y="416"/>
                  <a:pt x="112" y="413"/>
                </a:cubicBezTo>
                <a:cubicBezTo>
                  <a:pt x="109" y="403"/>
                  <a:pt x="106" y="389"/>
                  <a:pt x="101" y="374"/>
                </a:cubicBezTo>
                <a:cubicBezTo>
                  <a:pt x="99" y="367"/>
                  <a:pt x="95" y="355"/>
                  <a:pt x="85" y="331"/>
                </a:cubicBezTo>
                <a:cubicBezTo>
                  <a:pt x="71" y="299"/>
                  <a:pt x="64" y="282"/>
                  <a:pt x="51" y="261"/>
                </a:cubicBezTo>
                <a:cubicBezTo>
                  <a:pt x="39" y="242"/>
                  <a:pt x="30" y="231"/>
                  <a:pt x="16" y="222"/>
                </a:cubicBezTo>
                <a:cubicBezTo>
                  <a:pt x="9" y="218"/>
                  <a:pt x="4" y="215"/>
                  <a:pt x="0" y="2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30" name="CuadroTexto 29"/>
          <p:cNvSpPr txBox="1"/>
          <p:nvPr/>
        </p:nvSpPr>
        <p:spPr>
          <a:xfrm>
            <a:off x="6566961" y="1371961"/>
            <a:ext cx="488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Conclusiones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7140660" y="216475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158359" y="3204816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7191143" y="4302469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211232" y="536609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68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ángulo 158"/>
          <p:cNvSpPr/>
          <p:nvPr/>
        </p:nvSpPr>
        <p:spPr>
          <a:xfrm>
            <a:off x="5016773" y="49929"/>
            <a:ext cx="2569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</a:p>
        </p:txBody>
      </p:sp>
      <p:sp>
        <p:nvSpPr>
          <p:cNvPr id="161" name="TextBox 47">
            <a:extLst>
              <a:ext uri="{FF2B5EF4-FFF2-40B4-BE49-F238E27FC236}">
                <a16:creationId xmlns:a16="http://schemas.microsoft.com/office/drawing/2014/main" id="{5A6F6C72-9FDA-47B5-A5FF-6DB3191B35F7}"/>
              </a:ext>
            </a:extLst>
          </p:cNvPr>
          <p:cNvSpPr txBox="1"/>
          <p:nvPr/>
        </p:nvSpPr>
        <p:spPr>
          <a:xfrm>
            <a:off x="6251667" y="1839732"/>
            <a:ext cx="4838698" cy="11695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</a:t>
            </a:r>
          </a:p>
        </p:txBody>
      </p:sp>
      <p:sp>
        <p:nvSpPr>
          <p:cNvPr id="162" name="TextBox 48">
            <a:extLst>
              <a:ext uri="{FF2B5EF4-FFF2-40B4-BE49-F238E27FC236}">
                <a16:creationId xmlns:a16="http://schemas.microsoft.com/office/drawing/2014/main" id="{95A68178-13B1-41FA-9BC1-A8D935726D9E}"/>
              </a:ext>
            </a:extLst>
          </p:cNvPr>
          <p:cNvSpPr txBox="1"/>
          <p:nvPr/>
        </p:nvSpPr>
        <p:spPr>
          <a:xfrm>
            <a:off x="6251667" y="1354462"/>
            <a:ext cx="4838698" cy="400110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3" name="TextBox 49">
            <a:extLst>
              <a:ext uri="{FF2B5EF4-FFF2-40B4-BE49-F238E27FC236}">
                <a16:creationId xmlns:a16="http://schemas.microsoft.com/office/drawing/2014/main" id="{60757206-2679-4165-BBC8-206A3C139BC0}"/>
              </a:ext>
            </a:extLst>
          </p:cNvPr>
          <p:cNvSpPr txBox="1"/>
          <p:nvPr/>
        </p:nvSpPr>
        <p:spPr>
          <a:xfrm>
            <a:off x="6251667" y="3230472"/>
            <a:ext cx="48386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4" name="TextBox 50">
            <a:extLst>
              <a:ext uri="{FF2B5EF4-FFF2-40B4-BE49-F238E27FC236}">
                <a16:creationId xmlns:a16="http://schemas.microsoft.com/office/drawing/2014/main" id="{9B2EB4A4-B13B-44B1-9A5F-BE5BFB1446D7}"/>
              </a:ext>
            </a:extLst>
          </p:cNvPr>
          <p:cNvSpPr txBox="1"/>
          <p:nvPr/>
        </p:nvSpPr>
        <p:spPr>
          <a:xfrm>
            <a:off x="6251667" y="3884429"/>
            <a:ext cx="48386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5" name="TextBox 51">
            <a:extLst>
              <a:ext uri="{FF2B5EF4-FFF2-40B4-BE49-F238E27FC236}">
                <a16:creationId xmlns:a16="http://schemas.microsoft.com/office/drawing/2014/main" id="{C06F6E70-B49C-458F-8647-BF58D8498A15}"/>
              </a:ext>
            </a:extLst>
          </p:cNvPr>
          <p:cNvSpPr txBox="1"/>
          <p:nvPr/>
        </p:nvSpPr>
        <p:spPr>
          <a:xfrm>
            <a:off x="6251667" y="4538386"/>
            <a:ext cx="48386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6" name="TextBox 52">
            <a:extLst>
              <a:ext uri="{FF2B5EF4-FFF2-40B4-BE49-F238E27FC236}">
                <a16:creationId xmlns:a16="http://schemas.microsoft.com/office/drawing/2014/main" id="{0C8B5531-E47F-4C2A-82C8-C7681F76DA4A}"/>
              </a:ext>
            </a:extLst>
          </p:cNvPr>
          <p:cNvSpPr txBox="1"/>
          <p:nvPr/>
        </p:nvSpPr>
        <p:spPr>
          <a:xfrm>
            <a:off x="6251667" y="5192344"/>
            <a:ext cx="48386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5122" name="Picture 2" descr="Requisitos para que la actividad de un psicólogo esté exenta de IVA">
            <a:extLst>
              <a:ext uri="{FF2B5EF4-FFF2-40B4-BE49-F238E27FC236}">
                <a16:creationId xmlns:a16="http://schemas.microsoft.com/office/drawing/2014/main" id="{2AC91BB3-AF39-4A65-A0E1-3C73580F6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90"/>
          <a:stretch/>
        </p:blipFill>
        <p:spPr bwMode="auto">
          <a:xfrm>
            <a:off x="117231" y="1142436"/>
            <a:ext cx="570679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817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AutoShape 92">
            <a:extLst>
              <a:ext uri="{FF2B5EF4-FFF2-40B4-BE49-F238E27FC236}">
                <a16:creationId xmlns:a16="http://schemas.microsoft.com/office/drawing/2014/main" id="{B51FA232-3009-4555-8E5B-633E10985A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91466" y="4429395"/>
            <a:ext cx="560666" cy="560666"/>
          </a:xfrm>
          <a:prstGeom prst="round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AutoShape 92">
            <a:extLst>
              <a:ext uri="{FF2B5EF4-FFF2-40B4-BE49-F238E27FC236}">
                <a16:creationId xmlns:a16="http://schemas.microsoft.com/office/drawing/2014/main" id="{4E73DA24-F9AA-4B39-BB96-DB0E2A42966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97406" y="4429333"/>
            <a:ext cx="560666" cy="560728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9" name="AutoShape 92">
            <a:extLst>
              <a:ext uri="{FF2B5EF4-FFF2-40B4-BE49-F238E27FC236}">
                <a16:creationId xmlns:a16="http://schemas.microsoft.com/office/drawing/2014/main" id="{97FDE9F9-1B84-4F85-BFFB-D43A7EDC2D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22682" y="4469833"/>
            <a:ext cx="560666" cy="560728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8" name="AutoShape 92">
            <a:extLst>
              <a:ext uri="{FF2B5EF4-FFF2-40B4-BE49-F238E27FC236}">
                <a16:creationId xmlns:a16="http://schemas.microsoft.com/office/drawing/2014/main" id="{5E959ECE-2E6D-4B1A-A253-1AF9D982478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16741" y="4469895"/>
            <a:ext cx="560666" cy="560666"/>
          </a:xfrm>
          <a:prstGeom prst="round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34F7F50D-4CFC-CC4F-9923-089470CE863A}"/>
              </a:ext>
            </a:extLst>
          </p:cNvPr>
          <p:cNvGrpSpPr/>
          <p:nvPr/>
        </p:nvGrpSpPr>
        <p:grpSpPr>
          <a:xfrm>
            <a:off x="4057849" y="1678541"/>
            <a:ext cx="3548921" cy="4739178"/>
            <a:chOff x="4057849" y="1678541"/>
            <a:chExt cx="3548921" cy="4739178"/>
          </a:xfrm>
        </p:grpSpPr>
        <p:sp>
          <p:nvSpPr>
            <p:cNvPr id="3" name="Freeform 371"/>
            <p:cNvSpPr>
              <a:spLocks/>
            </p:cNvSpPr>
            <p:nvPr/>
          </p:nvSpPr>
          <p:spPr bwMode="auto">
            <a:xfrm>
              <a:off x="4057849" y="1678541"/>
              <a:ext cx="1506928" cy="1747163"/>
            </a:xfrm>
            <a:custGeom>
              <a:avLst/>
              <a:gdLst>
                <a:gd name="T0" fmla="*/ 394 w 512"/>
                <a:gd name="T1" fmla="*/ 592 h 592"/>
                <a:gd name="T2" fmla="*/ 0 w 512"/>
                <a:gd name="T3" fmla="*/ 592 h 592"/>
                <a:gd name="T4" fmla="*/ 0 w 512"/>
                <a:gd name="T5" fmla="*/ 568 h 592"/>
                <a:gd name="T6" fmla="*/ 390 w 512"/>
                <a:gd name="T7" fmla="*/ 568 h 592"/>
                <a:gd name="T8" fmla="*/ 470 w 512"/>
                <a:gd name="T9" fmla="*/ 510 h 592"/>
                <a:gd name="T10" fmla="*/ 488 w 512"/>
                <a:gd name="T11" fmla="*/ 444 h 592"/>
                <a:gd name="T12" fmla="*/ 488 w 512"/>
                <a:gd name="T13" fmla="*/ 0 h 592"/>
                <a:gd name="T14" fmla="*/ 512 w 512"/>
                <a:gd name="T15" fmla="*/ 0 h 592"/>
                <a:gd name="T16" fmla="*/ 512 w 512"/>
                <a:gd name="T17" fmla="*/ 445 h 592"/>
                <a:gd name="T18" fmla="*/ 490 w 512"/>
                <a:gd name="T19" fmla="*/ 522 h 592"/>
                <a:gd name="T20" fmla="*/ 395 w 512"/>
                <a:gd name="T21" fmla="*/ 592 h 592"/>
                <a:gd name="T22" fmla="*/ 394 w 512"/>
                <a:gd name="T23" fmla="*/ 59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2" h="592">
                  <a:moveTo>
                    <a:pt x="394" y="592"/>
                  </a:moveTo>
                  <a:cubicBezTo>
                    <a:pt x="0" y="592"/>
                    <a:pt x="0" y="592"/>
                    <a:pt x="0" y="592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390" y="568"/>
                    <a:pt x="390" y="568"/>
                    <a:pt x="390" y="568"/>
                  </a:cubicBezTo>
                  <a:cubicBezTo>
                    <a:pt x="407" y="563"/>
                    <a:pt x="446" y="549"/>
                    <a:pt x="470" y="510"/>
                  </a:cubicBezTo>
                  <a:cubicBezTo>
                    <a:pt x="485" y="485"/>
                    <a:pt x="488" y="461"/>
                    <a:pt x="488" y="444"/>
                  </a:cubicBezTo>
                  <a:cubicBezTo>
                    <a:pt x="488" y="0"/>
                    <a:pt x="488" y="0"/>
                    <a:pt x="488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12" y="445"/>
                    <a:pt x="512" y="445"/>
                    <a:pt x="512" y="445"/>
                  </a:cubicBezTo>
                  <a:cubicBezTo>
                    <a:pt x="512" y="464"/>
                    <a:pt x="508" y="493"/>
                    <a:pt x="490" y="522"/>
                  </a:cubicBezTo>
                  <a:cubicBezTo>
                    <a:pt x="461" y="570"/>
                    <a:pt x="414" y="587"/>
                    <a:pt x="395" y="592"/>
                  </a:cubicBezTo>
                  <a:lnTo>
                    <a:pt x="394" y="592"/>
                  </a:lnTo>
                  <a:close/>
                </a:path>
              </a:pathLst>
            </a:custGeom>
            <a:solidFill>
              <a:srgbClr val="186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" name="Freeform 372"/>
            <p:cNvSpPr>
              <a:spLocks/>
            </p:cNvSpPr>
            <p:nvPr/>
          </p:nvSpPr>
          <p:spPr bwMode="auto">
            <a:xfrm>
              <a:off x="6099842" y="1678541"/>
              <a:ext cx="1506928" cy="1747163"/>
            </a:xfrm>
            <a:custGeom>
              <a:avLst/>
              <a:gdLst>
                <a:gd name="T0" fmla="*/ 118 w 512"/>
                <a:gd name="T1" fmla="*/ 592 h 592"/>
                <a:gd name="T2" fmla="*/ 512 w 512"/>
                <a:gd name="T3" fmla="*/ 592 h 592"/>
                <a:gd name="T4" fmla="*/ 512 w 512"/>
                <a:gd name="T5" fmla="*/ 568 h 592"/>
                <a:gd name="T6" fmla="*/ 122 w 512"/>
                <a:gd name="T7" fmla="*/ 568 h 592"/>
                <a:gd name="T8" fmla="*/ 42 w 512"/>
                <a:gd name="T9" fmla="*/ 510 h 592"/>
                <a:gd name="T10" fmla="*/ 24 w 512"/>
                <a:gd name="T11" fmla="*/ 444 h 592"/>
                <a:gd name="T12" fmla="*/ 24 w 512"/>
                <a:gd name="T13" fmla="*/ 0 h 592"/>
                <a:gd name="T14" fmla="*/ 0 w 512"/>
                <a:gd name="T15" fmla="*/ 0 h 592"/>
                <a:gd name="T16" fmla="*/ 0 w 512"/>
                <a:gd name="T17" fmla="*/ 445 h 592"/>
                <a:gd name="T18" fmla="*/ 22 w 512"/>
                <a:gd name="T19" fmla="*/ 522 h 592"/>
                <a:gd name="T20" fmla="*/ 117 w 512"/>
                <a:gd name="T21" fmla="*/ 592 h 592"/>
                <a:gd name="T22" fmla="*/ 118 w 512"/>
                <a:gd name="T23" fmla="*/ 59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2" h="592">
                  <a:moveTo>
                    <a:pt x="118" y="592"/>
                  </a:moveTo>
                  <a:cubicBezTo>
                    <a:pt x="512" y="592"/>
                    <a:pt x="512" y="592"/>
                    <a:pt x="512" y="592"/>
                  </a:cubicBezTo>
                  <a:cubicBezTo>
                    <a:pt x="512" y="568"/>
                    <a:pt x="512" y="568"/>
                    <a:pt x="512" y="568"/>
                  </a:cubicBezTo>
                  <a:cubicBezTo>
                    <a:pt x="122" y="568"/>
                    <a:pt x="122" y="568"/>
                    <a:pt x="122" y="568"/>
                  </a:cubicBezTo>
                  <a:cubicBezTo>
                    <a:pt x="105" y="563"/>
                    <a:pt x="66" y="549"/>
                    <a:pt x="42" y="510"/>
                  </a:cubicBezTo>
                  <a:cubicBezTo>
                    <a:pt x="27" y="485"/>
                    <a:pt x="24" y="461"/>
                    <a:pt x="24" y="444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64"/>
                    <a:pt x="4" y="493"/>
                    <a:pt x="22" y="522"/>
                  </a:cubicBezTo>
                  <a:cubicBezTo>
                    <a:pt x="51" y="570"/>
                    <a:pt x="98" y="587"/>
                    <a:pt x="117" y="592"/>
                  </a:cubicBezTo>
                  <a:lnTo>
                    <a:pt x="118" y="592"/>
                  </a:lnTo>
                  <a:close/>
                </a:path>
              </a:pathLst>
            </a:custGeom>
            <a:solidFill>
              <a:srgbClr val="1A8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" name="Rectangle 373"/>
            <p:cNvSpPr>
              <a:spLocks noChangeArrowheads="1"/>
            </p:cNvSpPr>
            <p:nvPr/>
          </p:nvSpPr>
          <p:spPr bwMode="auto">
            <a:xfrm>
              <a:off x="5597533" y="1678541"/>
              <a:ext cx="76442" cy="4739178"/>
            </a:xfrm>
            <a:prstGeom prst="rect">
              <a:avLst/>
            </a:prstGeom>
            <a:solidFill>
              <a:srgbClr val="1A8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" name="Rectangle 374"/>
            <p:cNvSpPr>
              <a:spLocks noChangeArrowheads="1"/>
            </p:cNvSpPr>
            <p:nvPr/>
          </p:nvSpPr>
          <p:spPr bwMode="auto">
            <a:xfrm>
              <a:off x="5695814" y="1678541"/>
              <a:ext cx="76442" cy="4739178"/>
            </a:xfrm>
            <a:prstGeom prst="rect">
              <a:avLst/>
            </a:prstGeom>
            <a:solidFill>
              <a:srgbClr val="1FA2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Rectangle 375"/>
            <p:cNvSpPr>
              <a:spLocks noChangeArrowheads="1"/>
            </p:cNvSpPr>
            <p:nvPr/>
          </p:nvSpPr>
          <p:spPr bwMode="auto">
            <a:xfrm>
              <a:off x="5794088" y="1678541"/>
              <a:ext cx="65519" cy="4739178"/>
            </a:xfrm>
            <a:prstGeom prst="rect">
              <a:avLst/>
            </a:prstGeom>
            <a:solidFill>
              <a:srgbClr val="4FBA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Rectangle 376"/>
            <p:cNvSpPr>
              <a:spLocks noChangeArrowheads="1"/>
            </p:cNvSpPr>
            <p:nvPr/>
          </p:nvSpPr>
          <p:spPr bwMode="auto">
            <a:xfrm>
              <a:off x="5892370" y="1678541"/>
              <a:ext cx="65519" cy="4739178"/>
            </a:xfrm>
            <a:prstGeom prst="rect">
              <a:avLst/>
            </a:pr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" name="Rectangle 377"/>
            <p:cNvSpPr>
              <a:spLocks noChangeArrowheads="1"/>
            </p:cNvSpPr>
            <p:nvPr/>
          </p:nvSpPr>
          <p:spPr bwMode="auto">
            <a:xfrm>
              <a:off x="5990644" y="1678541"/>
              <a:ext cx="65519" cy="4739178"/>
            </a:xfrm>
            <a:prstGeom prst="rect">
              <a:avLst/>
            </a:prstGeom>
            <a:solidFill>
              <a:srgbClr val="1B8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10" name="Oval 378"/>
          <p:cNvSpPr>
            <a:spLocks noChangeArrowheads="1"/>
          </p:cNvSpPr>
          <p:nvPr/>
        </p:nvSpPr>
        <p:spPr bwMode="auto">
          <a:xfrm>
            <a:off x="4986026" y="127934"/>
            <a:ext cx="1681644" cy="1681644"/>
          </a:xfrm>
          <a:prstGeom prst="ellipse">
            <a:avLst/>
          </a:prstGeom>
          <a:solidFill>
            <a:srgbClr val="FFFFFF"/>
          </a:solidFill>
          <a:ln w="9525" cap="flat">
            <a:solidFill>
              <a:srgbClr val="208AAC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AC0303D9-6AD2-79DE-7457-2437FA53A9E4}"/>
              </a:ext>
            </a:extLst>
          </p:cNvPr>
          <p:cNvGrpSpPr/>
          <p:nvPr/>
        </p:nvGrpSpPr>
        <p:grpSpPr>
          <a:xfrm>
            <a:off x="5837767" y="269894"/>
            <a:ext cx="687949" cy="1386814"/>
            <a:chOff x="5837767" y="269894"/>
            <a:chExt cx="687949" cy="1386814"/>
          </a:xfrm>
        </p:grpSpPr>
        <p:sp>
          <p:nvSpPr>
            <p:cNvPr id="20" name="Freeform 388"/>
            <p:cNvSpPr>
              <a:spLocks/>
            </p:cNvSpPr>
            <p:nvPr/>
          </p:nvSpPr>
          <p:spPr bwMode="auto">
            <a:xfrm>
              <a:off x="5837767" y="269894"/>
              <a:ext cx="687949" cy="1386814"/>
            </a:xfrm>
            <a:custGeom>
              <a:avLst/>
              <a:gdLst>
                <a:gd name="T0" fmla="*/ 25 w 235"/>
                <a:gd name="T1" fmla="*/ 377 h 469"/>
                <a:gd name="T2" fmla="*/ 17 w 235"/>
                <a:gd name="T3" fmla="*/ 421 h 469"/>
                <a:gd name="T4" fmla="*/ 74 w 235"/>
                <a:gd name="T5" fmla="*/ 469 h 469"/>
                <a:gd name="T6" fmla="*/ 124 w 235"/>
                <a:gd name="T7" fmla="*/ 435 h 469"/>
                <a:gd name="T8" fmla="*/ 129 w 235"/>
                <a:gd name="T9" fmla="*/ 414 h 469"/>
                <a:gd name="T10" fmla="*/ 173 w 235"/>
                <a:gd name="T11" fmla="*/ 402 h 469"/>
                <a:gd name="T12" fmla="*/ 213 w 235"/>
                <a:gd name="T13" fmla="*/ 335 h 469"/>
                <a:gd name="T14" fmla="*/ 205 w 235"/>
                <a:gd name="T15" fmla="*/ 307 h 469"/>
                <a:gd name="T16" fmla="*/ 233 w 235"/>
                <a:gd name="T17" fmla="*/ 266 h 469"/>
                <a:gd name="T18" fmla="*/ 219 w 235"/>
                <a:gd name="T19" fmla="*/ 225 h 469"/>
                <a:gd name="T20" fmla="*/ 220 w 235"/>
                <a:gd name="T21" fmla="*/ 190 h 469"/>
                <a:gd name="T22" fmla="*/ 204 w 235"/>
                <a:gd name="T23" fmla="*/ 162 h 469"/>
                <a:gd name="T24" fmla="*/ 201 w 235"/>
                <a:gd name="T25" fmla="*/ 102 h 469"/>
                <a:gd name="T26" fmla="*/ 132 w 235"/>
                <a:gd name="T27" fmla="*/ 59 h 469"/>
                <a:gd name="T28" fmla="*/ 104 w 235"/>
                <a:gd name="T29" fmla="*/ 17 h 469"/>
                <a:gd name="T30" fmla="*/ 54 w 235"/>
                <a:gd name="T31" fmla="*/ 8 h 469"/>
                <a:gd name="T32" fmla="*/ 23 w 235"/>
                <a:gd name="T33" fmla="*/ 38 h 469"/>
                <a:gd name="T34" fmla="*/ 21 w 235"/>
                <a:gd name="T35" fmla="*/ 83 h 469"/>
                <a:gd name="T36" fmla="*/ 11 w 235"/>
                <a:gd name="T37" fmla="*/ 97 h 469"/>
                <a:gd name="T38" fmla="*/ 31 w 235"/>
                <a:gd name="T39" fmla="*/ 132 h 469"/>
                <a:gd name="T40" fmla="*/ 10 w 235"/>
                <a:gd name="T41" fmla="*/ 154 h 469"/>
                <a:gd name="T42" fmla="*/ 17 w 235"/>
                <a:gd name="T43" fmla="*/ 207 h 469"/>
                <a:gd name="T44" fmla="*/ 10 w 235"/>
                <a:gd name="T45" fmla="*/ 226 h 469"/>
                <a:gd name="T46" fmla="*/ 11 w 235"/>
                <a:gd name="T47" fmla="*/ 254 h 469"/>
                <a:gd name="T48" fmla="*/ 28 w 235"/>
                <a:gd name="T49" fmla="*/ 278 h 469"/>
                <a:gd name="T50" fmla="*/ 14 w 235"/>
                <a:gd name="T51" fmla="*/ 299 h 469"/>
                <a:gd name="T52" fmla="*/ 25 w 235"/>
                <a:gd name="T53" fmla="*/ 37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469">
                  <a:moveTo>
                    <a:pt x="25" y="377"/>
                  </a:moveTo>
                  <a:cubicBezTo>
                    <a:pt x="22" y="382"/>
                    <a:pt x="13" y="400"/>
                    <a:pt x="17" y="421"/>
                  </a:cubicBezTo>
                  <a:cubicBezTo>
                    <a:pt x="22" y="446"/>
                    <a:pt x="45" y="469"/>
                    <a:pt x="74" y="469"/>
                  </a:cubicBezTo>
                  <a:cubicBezTo>
                    <a:pt x="96" y="468"/>
                    <a:pt x="116" y="454"/>
                    <a:pt x="124" y="435"/>
                  </a:cubicBezTo>
                  <a:cubicBezTo>
                    <a:pt x="128" y="427"/>
                    <a:pt x="128" y="419"/>
                    <a:pt x="129" y="414"/>
                  </a:cubicBezTo>
                  <a:cubicBezTo>
                    <a:pt x="139" y="414"/>
                    <a:pt x="156" y="412"/>
                    <a:pt x="173" y="402"/>
                  </a:cubicBezTo>
                  <a:cubicBezTo>
                    <a:pt x="175" y="401"/>
                    <a:pt x="215" y="376"/>
                    <a:pt x="213" y="335"/>
                  </a:cubicBezTo>
                  <a:cubicBezTo>
                    <a:pt x="213" y="323"/>
                    <a:pt x="208" y="313"/>
                    <a:pt x="205" y="307"/>
                  </a:cubicBezTo>
                  <a:cubicBezTo>
                    <a:pt x="207" y="306"/>
                    <a:pt x="230" y="293"/>
                    <a:pt x="233" y="266"/>
                  </a:cubicBezTo>
                  <a:cubicBezTo>
                    <a:pt x="235" y="243"/>
                    <a:pt x="221" y="227"/>
                    <a:pt x="219" y="225"/>
                  </a:cubicBezTo>
                  <a:cubicBezTo>
                    <a:pt x="220" y="220"/>
                    <a:pt x="224" y="206"/>
                    <a:pt x="220" y="190"/>
                  </a:cubicBezTo>
                  <a:cubicBezTo>
                    <a:pt x="216" y="175"/>
                    <a:pt x="208" y="166"/>
                    <a:pt x="204" y="162"/>
                  </a:cubicBezTo>
                  <a:cubicBezTo>
                    <a:pt x="206" y="156"/>
                    <a:pt x="215" y="129"/>
                    <a:pt x="201" y="102"/>
                  </a:cubicBezTo>
                  <a:cubicBezTo>
                    <a:pt x="188" y="76"/>
                    <a:pt x="162" y="60"/>
                    <a:pt x="132" y="59"/>
                  </a:cubicBezTo>
                  <a:cubicBezTo>
                    <a:pt x="131" y="54"/>
                    <a:pt x="126" y="31"/>
                    <a:pt x="104" y="17"/>
                  </a:cubicBezTo>
                  <a:cubicBezTo>
                    <a:pt x="99" y="14"/>
                    <a:pt x="78" y="0"/>
                    <a:pt x="54" y="8"/>
                  </a:cubicBezTo>
                  <a:cubicBezTo>
                    <a:pt x="33" y="15"/>
                    <a:pt x="25" y="34"/>
                    <a:pt x="23" y="38"/>
                  </a:cubicBezTo>
                  <a:cubicBezTo>
                    <a:pt x="13" y="59"/>
                    <a:pt x="19" y="78"/>
                    <a:pt x="21" y="83"/>
                  </a:cubicBezTo>
                  <a:cubicBezTo>
                    <a:pt x="18" y="85"/>
                    <a:pt x="13" y="90"/>
                    <a:pt x="11" y="97"/>
                  </a:cubicBezTo>
                  <a:cubicBezTo>
                    <a:pt x="8" y="109"/>
                    <a:pt x="16" y="124"/>
                    <a:pt x="31" y="132"/>
                  </a:cubicBezTo>
                  <a:cubicBezTo>
                    <a:pt x="26" y="135"/>
                    <a:pt x="16" y="141"/>
                    <a:pt x="10" y="154"/>
                  </a:cubicBezTo>
                  <a:cubicBezTo>
                    <a:pt x="2" y="170"/>
                    <a:pt x="5" y="191"/>
                    <a:pt x="17" y="207"/>
                  </a:cubicBezTo>
                  <a:cubicBezTo>
                    <a:pt x="15" y="211"/>
                    <a:pt x="12" y="217"/>
                    <a:pt x="10" y="226"/>
                  </a:cubicBezTo>
                  <a:cubicBezTo>
                    <a:pt x="9" y="232"/>
                    <a:pt x="7" y="242"/>
                    <a:pt x="11" y="254"/>
                  </a:cubicBezTo>
                  <a:cubicBezTo>
                    <a:pt x="15" y="267"/>
                    <a:pt x="24" y="275"/>
                    <a:pt x="28" y="278"/>
                  </a:cubicBezTo>
                  <a:cubicBezTo>
                    <a:pt x="23" y="283"/>
                    <a:pt x="18" y="290"/>
                    <a:pt x="14" y="299"/>
                  </a:cubicBezTo>
                  <a:cubicBezTo>
                    <a:pt x="0" y="336"/>
                    <a:pt x="22" y="371"/>
                    <a:pt x="25" y="377"/>
                  </a:cubicBezTo>
                  <a:close/>
                </a:path>
              </a:pathLst>
            </a:custGeom>
            <a:noFill/>
            <a:ln w="6350" cap="flat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1" name="Freeform 389"/>
            <p:cNvSpPr>
              <a:spLocks/>
            </p:cNvSpPr>
            <p:nvPr/>
          </p:nvSpPr>
          <p:spPr bwMode="auto">
            <a:xfrm>
              <a:off x="6187200" y="892318"/>
              <a:ext cx="131037" cy="185639"/>
            </a:xfrm>
            <a:custGeom>
              <a:avLst/>
              <a:gdLst>
                <a:gd name="T0" fmla="*/ 47 w 47"/>
                <a:gd name="T1" fmla="*/ 5 h 66"/>
                <a:gd name="T2" fmla="*/ 20 w 47"/>
                <a:gd name="T3" fmla="*/ 7 h 66"/>
                <a:gd name="T4" fmla="*/ 3 w 47"/>
                <a:gd name="T5" fmla="*/ 27 h 66"/>
                <a:gd name="T6" fmla="*/ 23 w 47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66">
                  <a:moveTo>
                    <a:pt x="47" y="5"/>
                  </a:moveTo>
                  <a:cubicBezTo>
                    <a:pt x="45" y="5"/>
                    <a:pt x="33" y="0"/>
                    <a:pt x="20" y="7"/>
                  </a:cubicBezTo>
                  <a:cubicBezTo>
                    <a:pt x="19" y="8"/>
                    <a:pt x="7" y="14"/>
                    <a:pt x="3" y="27"/>
                  </a:cubicBezTo>
                  <a:cubicBezTo>
                    <a:pt x="0" y="41"/>
                    <a:pt x="8" y="58"/>
                    <a:pt x="23" y="66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390"/>
            <p:cNvSpPr>
              <a:spLocks/>
            </p:cNvSpPr>
            <p:nvPr/>
          </p:nvSpPr>
          <p:spPr bwMode="auto">
            <a:xfrm>
              <a:off x="6318237" y="859562"/>
              <a:ext cx="163800" cy="163800"/>
            </a:xfrm>
            <a:custGeom>
              <a:avLst/>
              <a:gdLst>
                <a:gd name="T0" fmla="*/ 0 w 57"/>
                <a:gd name="T1" fmla="*/ 54 h 54"/>
                <a:gd name="T2" fmla="*/ 36 w 57"/>
                <a:gd name="T3" fmla="*/ 43 h 54"/>
                <a:gd name="T4" fmla="*/ 57 w 57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54">
                  <a:moveTo>
                    <a:pt x="0" y="54"/>
                  </a:moveTo>
                  <a:cubicBezTo>
                    <a:pt x="5" y="54"/>
                    <a:pt x="21" y="54"/>
                    <a:pt x="36" y="43"/>
                  </a:cubicBezTo>
                  <a:cubicBezTo>
                    <a:pt x="56" y="27"/>
                    <a:pt x="57" y="4"/>
                    <a:pt x="57" y="0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391"/>
            <p:cNvSpPr>
              <a:spLocks/>
            </p:cNvSpPr>
            <p:nvPr/>
          </p:nvSpPr>
          <p:spPr bwMode="auto">
            <a:xfrm>
              <a:off x="6143521" y="1340031"/>
              <a:ext cx="87358" cy="196556"/>
            </a:xfrm>
            <a:custGeom>
              <a:avLst/>
              <a:gdLst>
                <a:gd name="T0" fmla="*/ 0 w 29"/>
                <a:gd name="T1" fmla="*/ 0 h 65"/>
                <a:gd name="T2" fmla="*/ 20 w 29"/>
                <a:gd name="T3" fmla="*/ 24 h 65"/>
                <a:gd name="T4" fmla="*/ 22 w 29"/>
                <a:gd name="T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5">
                  <a:moveTo>
                    <a:pt x="0" y="0"/>
                  </a:moveTo>
                  <a:cubicBezTo>
                    <a:pt x="4" y="3"/>
                    <a:pt x="14" y="10"/>
                    <a:pt x="20" y="24"/>
                  </a:cubicBezTo>
                  <a:cubicBezTo>
                    <a:pt x="29" y="44"/>
                    <a:pt x="24" y="62"/>
                    <a:pt x="22" y="65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Freeform 392"/>
            <p:cNvSpPr>
              <a:spLocks/>
            </p:cNvSpPr>
            <p:nvPr/>
          </p:nvSpPr>
          <p:spPr bwMode="auto">
            <a:xfrm>
              <a:off x="6067086" y="444611"/>
              <a:ext cx="152877" cy="65519"/>
            </a:xfrm>
            <a:custGeom>
              <a:avLst/>
              <a:gdLst>
                <a:gd name="T0" fmla="*/ 0 w 51"/>
                <a:gd name="T1" fmla="*/ 22 h 22"/>
                <a:gd name="T2" fmla="*/ 23 w 51"/>
                <a:gd name="T3" fmla="*/ 5 h 22"/>
                <a:gd name="T4" fmla="*/ 51 w 51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22">
                  <a:moveTo>
                    <a:pt x="0" y="22"/>
                  </a:moveTo>
                  <a:cubicBezTo>
                    <a:pt x="4" y="18"/>
                    <a:pt x="12" y="11"/>
                    <a:pt x="23" y="5"/>
                  </a:cubicBezTo>
                  <a:cubicBezTo>
                    <a:pt x="35" y="0"/>
                    <a:pt x="45" y="0"/>
                    <a:pt x="51" y="0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Line 393"/>
            <p:cNvSpPr>
              <a:spLocks noChangeShapeType="1"/>
            </p:cNvSpPr>
            <p:nvPr/>
          </p:nvSpPr>
          <p:spPr bwMode="auto">
            <a:xfrm>
              <a:off x="6143521" y="521046"/>
              <a:ext cx="0" cy="0"/>
            </a:xfrm>
            <a:prstGeom prst="line">
              <a:avLst/>
            </a:pr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394"/>
            <p:cNvSpPr>
              <a:spLocks/>
            </p:cNvSpPr>
            <p:nvPr/>
          </p:nvSpPr>
          <p:spPr bwMode="auto">
            <a:xfrm>
              <a:off x="5979728" y="477367"/>
              <a:ext cx="207479" cy="218395"/>
            </a:xfrm>
            <a:custGeom>
              <a:avLst/>
              <a:gdLst>
                <a:gd name="T0" fmla="*/ 11 w 69"/>
                <a:gd name="T1" fmla="*/ 0 h 73"/>
                <a:gd name="T2" fmla="*/ 2 w 69"/>
                <a:gd name="T3" fmla="*/ 19 h 73"/>
                <a:gd name="T4" fmla="*/ 35 w 69"/>
                <a:gd name="T5" fmla="*/ 68 h 73"/>
                <a:gd name="T6" fmla="*/ 69 w 69"/>
                <a:gd name="T7" fmla="*/ 6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3">
                  <a:moveTo>
                    <a:pt x="11" y="0"/>
                  </a:moveTo>
                  <a:cubicBezTo>
                    <a:pt x="8" y="3"/>
                    <a:pt x="3" y="10"/>
                    <a:pt x="2" y="19"/>
                  </a:cubicBezTo>
                  <a:cubicBezTo>
                    <a:pt x="0" y="40"/>
                    <a:pt x="15" y="61"/>
                    <a:pt x="35" y="68"/>
                  </a:cubicBezTo>
                  <a:cubicBezTo>
                    <a:pt x="50" y="73"/>
                    <a:pt x="63" y="70"/>
                    <a:pt x="69" y="68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" name="Freeform 395"/>
            <p:cNvSpPr>
              <a:spLocks/>
            </p:cNvSpPr>
            <p:nvPr/>
          </p:nvSpPr>
          <p:spPr bwMode="auto">
            <a:xfrm>
              <a:off x="6012484" y="684845"/>
              <a:ext cx="76442" cy="152877"/>
            </a:xfrm>
            <a:custGeom>
              <a:avLst/>
              <a:gdLst>
                <a:gd name="T0" fmla="*/ 25 w 25"/>
                <a:gd name="T1" fmla="*/ 50 h 50"/>
                <a:gd name="T2" fmla="*/ 3 w 25"/>
                <a:gd name="T3" fmla="*/ 30 h 50"/>
                <a:gd name="T4" fmla="*/ 23 w 25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50">
                  <a:moveTo>
                    <a:pt x="25" y="50"/>
                  </a:moveTo>
                  <a:cubicBezTo>
                    <a:pt x="14" y="49"/>
                    <a:pt x="5" y="40"/>
                    <a:pt x="3" y="30"/>
                  </a:cubicBezTo>
                  <a:cubicBezTo>
                    <a:pt x="0" y="17"/>
                    <a:pt x="9" y="3"/>
                    <a:pt x="23" y="0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" name="Freeform 396"/>
            <p:cNvSpPr>
              <a:spLocks/>
            </p:cNvSpPr>
            <p:nvPr/>
          </p:nvSpPr>
          <p:spPr bwMode="auto">
            <a:xfrm>
              <a:off x="6045246" y="1219911"/>
              <a:ext cx="120121" cy="163800"/>
            </a:xfrm>
            <a:custGeom>
              <a:avLst/>
              <a:gdLst>
                <a:gd name="T0" fmla="*/ 13 w 42"/>
                <a:gd name="T1" fmla="*/ 57 h 57"/>
                <a:gd name="T2" fmla="*/ 2 w 42"/>
                <a:gd name="T3" fmla="*/ 28 h 57"/>
                <a:gd name="T4" fmla="*/ 42 w 42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57">
                  <a:moveTo>
                    <a:pt x="13" y="57"/>
                  </a:moveTo>
                  <a:cubicBezTo>
                    <a:pt x="11" y="55"/>
                    <a:pt x="0" y="43"/>
                    <a:pt x="2" y="28"/>
                  </a:cubicBezTo>
                  <a:cubicBezTo>
                    <a:pt x="5" y="13"/>
                    <a:pt x="21" y="0"/>
                    <a:pt x="42" y="0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397"/>
            <p:cNvSpPr>
              <a:spLocks/>
            </p:cNvSpPr>
            <p:nvPr/>
          </p:nvSpPr>
          <p:spPr bwMode="auto">
            <a:xfrm>
              <a:off x="5968805" y="968759"/>
              <a:ext cx="87358" cy="174716"/>
            </a:xfrm>
            <a:custGeom>
              <a:avLst/>
              <a:gdLst>
                <a:gd name="T0" fmla="*/ 29 w 31"/>
                <a:gd name="T1" fmla="*/ 0 h 61"/>
                <a:gd name="T2" fmla="*/ 5 w 31"/>
                <a:gd name="T3" fmla="*/ 20 h 61"/>
                <a:gd name="T4" fmla="*/ 31 w 31"/>
                <a:gd name="T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1">
                  <a:moveTo>
                    <a:pt x="29" y="0"/>
                  </a:moveTo>
                  <a:cubicBezTo>
                    <a:pt x="18" y="3"/>
                    <a:pt x="8" y="10"/>
                    <a:pt x="5" y="20"/>
                  </a:cubicBezTo>
                  <a:cubicBezTo>
                    <a:pt x="0" y="35"/>
                    <a:pt x="11" y="55"/>
                    <a:pt x="31" y="61"/>
                  </a:cubicBezTo>
                </a:path>
              </a:pathLst>
            </a:custGeom>
            <a:noFill/>
            <a:ln w="6350" cap="rnd">
              <a:solidFill>
                <a:srgbClr val="F68D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2258C024-5277-8C0D-223D-C69B5ABDCEEC}"/>
              </a:ext>
            </a:extLst>
          </p:cNvPr>
          <p:cNvGrpSpPr/>
          <p:nvPr/>
        </p:nvGrpSpPr>
        <p:grpSpPr>
          <a:xfrm>
            <a:off x="5117063" y="269894"/>
            <a:ext cx="698865" cy="1386814"/>
            <a:chOff x="5117063" y="269894"/>
            <a:chExt cx="698865" cy="1386814"/>
          </a:xfrm>
        </p:grpSpPr>
        <p:sp>
          <p:nvSpPr>
            <p:cNvPr id="11" name="Freeform 379"/>
            <p:cNvSpPr>
              <a:spLocks/>
            </p:cNvSpPr>
            <p:nvPr/>
          </p:nvSpPr>
          <p:spPr bwMode="auto">
            <a:xfrm>
              <a:off x="5117063" y="269894"/>
              <a:ext cx="698865" cy="1386814"/>
            </a:xfrm>
            <a:custGeom>
              <a:avLst/>
              <a:gdLst>
                <a:gd name="T0" fmla="*/ 210 w 235"/>
                <a:gd name="T1" fmla="*/ 377 h 469"/>
                <a:gd name="T2" fmla="*/ 218 w 235"/>
                <a:gd name="T3" fmla="*/ 421 h 469"/>
                <a:gd name="T4" fmla="*/ 161 w 235"/>
                <a:gd name="T5" fmla="*/ 469 h 469"/>
                <a:gd name="T6" fmla="*/ 111 w 235"/>
                <a:gd name="T7" fmla="*/ 435 h 469"/>
                <a:gd name="T8" fmla="*/ 107 w 235"/>
                <a:gd name="T9" fmla="*/ 414 h 469"/>
                <a:gd name="T10" fmla="*/ 62 w 235"/>
                <a:gd name="T11" fmla="*/ 402 h 469"/>
                <a:gd name="T12" fmla="*/ 22 w 235"/>
                <a:gd name="T13" fmla="*/ 335 h 469"/>
                <a:gd name="T14" fmla="*/ 30 w 235"/>
                <a:gd name="T15" fmla="*/ 307 h 469"/>
                <a:gd name="T16" fmla="*/ 2 w 235"/>
                <a:gd name="T17" fmla="*/ 266 h 469"/>
                <a:gd name="T18" fmla="*/ 17 w 235"/>
                <a:gd name="T19" fmla="*/ 225 h 469"/>
                <a:gd name="T20" fmla="*/ 16 w 235"/>
                <a:gd name="T21" fmla="*/ 190 h 469"/>
                <a:gd name="T22" fmla="*/ 31 w 235"/>
                <a:gd name="T23" fmla="*/ 162 h 469"/>
                <a:gd name="T24" fmla="*/ 34 w 235"/>
                <a:gd name="T25" fmla="*/ 102 h 469"/>
                <a:gd name="T26" fmla="*/ 103 w 235"/>
                <a:gd name="T27" fmla="*/ 59 h 469"/>
                <a:gd name="T28" fmla="*/ 131 w 235"/>
                <a:gd name="T29" fmla="*/ 17 h 469"/>
                <a:gd name="T30" fmla="*/ 181 w 235"/>
                <a:gd name="T31" fmla="*/ 8 h 469"/>
                <a:gd name="T32" fmla="*/ 212 w 235"/>
                <a:gd name="T33" fmla="*/ 38 h 469"/>
                <a:gd name="T34" fmla="*/ 214 w 235"/>
                <a:gd name="T35" fmla="*/ 83 h 469"/>
                <a:gd name="T36" fmla="*/ 224 w 235"/>
                <a:gd name="T37" fmla="*/ 97 h 469"/>
                <a:gd name="T38" fmla="*/ 205 w 235"/>
                <a:gd name="T39" fmla="*/ 132 h 469"/>
                <a:gd name="T40" fmla="*/ 225 w 235"/>
                <a:gd name="T41" fmla="*/ 154 h 469"/>
                <a:gd name="T42" fmla="*/ 218 w 235"/>
                <a:gd name="T43" fmla="*/ 207 h 469"/>
                <a:gd name="T44" fmla="*/ 225 w 235"/>
                <a:gd name="T45" fmla="*/ 226 h 469"/>
                <a:gd name="T46" fmla="*/ 225 w 235"/>
                <a:gd name="T47" fmla="*/ 254 h 469"/>
                <a:gd name="T48" fmla="*/ 208 w 235"/>
                <a:gd name="T49" fmla="*/ 278 h 469"/>
                <a:gd name="T50" fmla="*/ 221 w 235"/>
                <a:gd name="T51" fmla="*/ 299 h 469"/>
                <a:gd name="T52" fmla="*/ 210 w 235"/>
                <a:gd name="T53" fmla="*/ 37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469">
                  <a:moveTo>
                    <a:pt x="210" y="377"/>
                  </a:moveTo>
                  <a:cubicBezTo>
                    <a:pt x="213" y="382"/>
                    <a:pt x="222" y="400"/>
                    <a:pt x="218" y="421"/>
                  </a:cubicBezTo>
                  <a:cubicBezTo>
                    <a:pt x="213" y="446"/>
                    <a:pt x="190" y="469"/>
                    <a:pt x="161" y="469"/>
                  </a:cubicBezTo>
                  <a:cubicBezTo>
                    <a:pt x="139" y="468"/>
                    <a:pt x="119" y="454"/>
                    <a:pt x="111" y="435"/>
                  </a:cubicBezTo>
                  <a:cubicBezTo>
                    <a:pt x="108" y="427"/>
                    <a:pt x="107" y="419"/>
                    <a:pt x="107" y="414"/>
                  </a:cubicBezTo>
                  <a:cubicBezTo>
                    <a:pt x="96" y="414"/>
                    <a:pt x="79" y="412"/>
                    <a:pt x="62" y="402"/>
                  </a:cubicBezTo>
                  <a:cubicBezTo>
                    <a:pt x="60" y="401"/>
                    <a:pt x="21" y="376"/>
                    <a:pt x="22" y="335"/>
                  </a:cubicBezTo>
                  <a:cubicBezTo>
                    <a:pt x="23" y="323"/>
                    <a:pt x="27" y="313"/>
                    <a:pt x="30" y="307"/>
                  </a:cubicBezTo>
                  <a:cubicBezTo>
                    <a:pt x="28" y="306"/>
                    <a:pt x="5" y="293"/>
                    <a:pt x="2" y="266"/>
                  </a:cubicBezTo>
                  <a:cubicBezTo>
                    <a:pt x="0" y="243"/>
                    <a:pt x="14" y="227"/>
                    <a:pt x="17" y="225"/>
                  </a:cubicBezTo>
                  <a:cubicBezTo>
                    <a:pt x="15" y="220"/>
                    <a:pt x="11" y="206"/>
                    <a:pt x="16" y="190"/>
                  </a:cubicBezTo>
                  <a:cubicBezTo>
                    <a:pt x="19" y="175"/>
                    <a:pt x="27" y="166"/>
                    <a:pt x="31" y="162"/>
                  </a:cubicBezTo>
                  <a:cubicBezTo>
                    <a:pt x="29" y="156"/>
                    <a:pt x="21" y="129"/>
                    <a:pt x="34" y="102"/>
                  </a:cubicBezTo>
                  <a:cubicBezTo>
                    <a:pt x="47" y="76"/>
                    <a:pt x="74" y="60"/>
                    <a:pt x="103" y="59"/>
                  </a:cubicBezTo>
                  <a:cubicBezTo>
                    <a:pt x="104" y="54"/>
                    <a:pt x="110" y="31"/>
                    <a:pt x="131" y="17"/>
                  </a:cubicBezTo>
                  <a:cubicBezTo>
                    <a:pt x="136" y="14"/>
                    <a:pt x="157" y="0"/>
                    <a:pt x="181" y="8"/>
                  </a:cubicBezTo>
                  <a:cubicBezTo>
                    <a:pt x="202" y="15"/>
                    <a:pt x="211" y="34"/>
                    <a:pt x="212" y="38"/>
                  </a:cubicBezTo>
                  <a:cubicBezTo>
                    <a:pt x="222" y="59"/>
                    <a:pt x="216" y="78"/>
                    <a:pt x="214" y="83"/>
                  </a:cubicBezTo>
                  <a:cubicBezTo>
                    <a:pt x="218" y="85"/>
                    <a:pt x="222" y="90"/>
                    <a:pt x="224" y="97"/>
                  </a:cubicBezTo>
                  <a:cubicBezTo>
                    <a:pt x="227" y="109"/>
                    <a:pt x="220" y="124"/>
                    <a:pt x="205" y="132"/>
                  </a:cubicBezTo>
                  <a:cubicBezTo>
                    <a:pt x="209" y="135"/>
                    <a:pt x="220" y="141"/>
                    <a:pt x="225" y="154"/>
                  </a:cubicBezTo>
                  <a:cubicBezTo>
                    <a:pt x="233" y="170"/>
                    <a:pt x="230" y="191"/>
                    <a:pt x="218" y="207"/>
                  </a:cubicBezTo>
                  <a:cubicBezTo>
                    <a:pt x="220" y="211"/>
                    <a:pt x="224" y="217"/>
                    <a:pt x="225" y="226"/>
                  </a:cubicBezTo>
                  <a:cubicBezTo>
                    <a:pt x="227" y="232"/>
                    <a:pt x="229" y="242"/>
                    <a:pt x="225" y="254"/>
                  </a:cubicBezTo>
                  <a:cubicBezTo>
                    <a:pt x="220" y="267"/>
                    <a:pt x="212" y="275"/>
                    <a:pt x="208" y="278"/>
                  </a:cubicBezTo>
                  <a:cubicBezTo>
                    <a:pt x="213" y="283"/>
                    <a:pt x="218" y="290"/>
                    <a:pt x="221" y="299"/>
                  </a:cubicBezTo>
                  <a:cubicBezTo>
                    <a:pt x="235" y="336"/>
                    <a:pt x="214" y="371"/>
                    <a:pt x="210" y="377"/>
                  </a:cubicBezTo>
                  <a:close/>
                </a:path>
              </a:pathLst>
            </a:custGeom>
            <a:noFill/>
            <a:ln w="6350" cap="flat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Freeform 380"/>
            <p:cNvSpPr>
              <a:spLocks/>
            </p:cNvSpPr>
            <p:nvPr/>
          </p:nvSpPr>
          <p:spPr bwMode="auto">
            <a:xfrm>
              <a:off x="5466495" y="859562"/>
              <a:ext cx="196556" cy="371272"/>
            </a:xfrm>
            <a:custGeom>
              <a:avLst/>
              <a:gdLst>
                <a:gd name="T0" fmla="*/ 58 w 67"/>
                <a:gd name="T1" fmla="*/ 0 h 123"/>
                <a:gd name="T2" fmla="*/ 64 w 67"/>
                <a:gd name="T3" fmla="*/ 19 h 123"/>
                <a:gd name="T4" fmla="*/ 29 w 67"/>
                <a:gd name="T5" fmla="*/ 72 h 123"/>
                <a:gd name="T6" fmla="*/ 6 w 67"/>
                <a:gd name="T7" fmla="*/ 72 h 123"/>
                <a:gd name="T8" fmla="*/ 15 w 67"/>
                <a:gd name="T9" fmla="*/ 74 h 123"/>
                <a:gd name="T10" fmla="*/ 39 w 67"/>
                <a:gd name="T11" fmla="*/ 77 h 123"/>
                <a:gd name="T12" fmla="*/ 48 w 67"/>
                <a:gd name="T13" fmla="*/ 83 h 123"/>
                <a:gd name="T14" fmla="*/ 55 w 67"/>
                <a:gd name="T15" fmla="*/ 99 h 123"/>
                <a:gd name="T16" fmla="*/ 31 w 67"/>
                <a:gd name="T17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23">
                  <a:moveTo>
                    <a:pt x="58" y="0"/>
                  </a:moveTo>
                  <a:cubicBezTo>
                    <a:pt x="60" y="4"/>
                    <a:pt x="63" y="10"/>
                    <a:pt x="64" y="19"/>
                  </a:cubicBezTo>
                  <a:cubicBezTo>
                    <a:pt x="67" y="40"/>
                    <a:pt x="52" y="65"/>
                    <a:pt x="29" y="72"/>
                  </a:cubicBezTo>
                  <a:cubicBezTo>
                    <a:pt x="14" y="77"/>
                    <a:pt x="0" y="70"/>
                    <a:pt x="6" y="72"/>
                  </a:cubicBezTo>
                  <a:cubicBezTo>
                    <a:pt x="12" y="74"/>
                    <a:pt x="5" y="72"/>
                    <a:pt x="15" y="74"/>
                  </a:cubicBezTo>
                  <a:cubicBezTo>
                    <a:pt x="27" y="75"/>
                    <a:pt x="31" y="73"/>
                    <a:pt x="39" y="77"/>
                  </a:cubicBezTo>
                  <a:cubicBezTo>
                    <a:pt x="45" y="79"/>
                    <a:pt x="48" y="82"/>
                    <a:pt x="48" y="83"/>
                  </a:cubicBezTo>
                  <a:cubicBezTo>
                    <a:pt x="52" y="88"/>
                    <a:pt x="55" y="94"/>
                    <a:pt x="55" y="99"/>
                  </a:cubicBezTo>
                  <a:cubicBezTo>
                    <a:pt x="55" y="109"/>
                    <a:pt x="45" y="119"/>
                    <a:pt x="31" y="123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Freeform 381"/>
            <p:cNvSpPr>
              <a:spLocks/>
            </p:cNvSpPr>
            <p:nvPr/>
          </p:nvSpPr>
          <p:spPr bwMode="auto">
            <a:xfrm>
              <a:off x="5280863" y="673922"/>
              <a:ext cx="131037" cy="185639"/>
            </a:xfrm>
            <a:custGeom>
              <a:avLst/>
              <a:gdLst>
                <a:gd name="T0" fmla="*/ 0 w 47"/>
                <a:gd name="T1" fmla="*/ 5 h 65"/>
                <a:gd name="T2" fmla="*/ 27 w 47"/>
                <a:gd name="T3" fmla="*/ 6 h 65"/>
                <a:gd name="T4" fmla="*/ 44 w 47"/>
                <a:gd name="T5" fmla="*/ 27 h 65"/>
                <a:gd name="T6" fmla="*/ 24 w 47"/>
                <a:gd name="T7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65">
                  <a:moveTo>
                    <a:pt x="0" y="5"/>
                  </a:moveTo>
                  <a:cubicBezTo>
                    <a:pt x="2" y="4"/>
                    <a:pt x="14" y="0"/>
                    <a:pt x="27" y="6"/>
                  </a:cubicBezTo>
                  <a:cubicBezTo>
                    <a:pt x="28" y="7"/>
                    <a:pt x="40" y="13"/>
                    <a:pt x="44" y="27"/>
                  </a:cubicBezTo>
                  <a:cubicBezTo>
                    <a:pt x="47" y="41"/>
                    <a:pt x="39" y="57"/>
                    <a:pt x="24" y="65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Freeform 382"/>
            <p:cNvSpPr>
              <a:spLocks/>
            </p:cNvSpPr>
            <p:nvPr/>
          </p:nvSpPr>
          <p:spPr bwMode="auto">
            <a:xfrm>
              <a:off x="5160742" y="859562"/>
              <a:ext cx="174716" cy="163800"/>
            </a:xfrm>
            <a:custGeom>
              <a:avLst/>
              <a:gdLst>
                <a:gd name="T0" fmla="*/ 56 w 56"/>
                <a:gd name="T1" fmla="*/ 54 h 54"/>
                <a:gd name="T2" fmla="*/ 21 w 56"/>
                <a:gd name="T3" fmla="*/ 43 h 54"/>
                <a:gd name="T4" fmla="*/ 0 w 56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4">
                  <a:moveTo>
                    <a:pt x="56" y="54"/>
                  </a:moveTo>
                  <a:cubicBezTo>
                    <a:pt x="51" y="54"/>
                    <a:pt x="35" y="54"/>
                    <a:pt x="21" y="43"/>
                  </a:cubicBezTo>
                  <a:cubicBezTo>
                    <a:pt x="1" y="27"/>
                    <a:pt x="0" y="4"/>
                    <a:pt x="0" y="0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Line 383"/>
            <p:cNvSpPr>
              <a:spLocks noChangeShapeType="1"/>
            </p:cNvSpPr>
            <p:nvPr/>
          </p:nvSpPr>
          <p:spPr bwMode="auto">
            <a:xfrm>
              <a:off x="5542937" y="990599"/>
              <a:ext cx="0" cy="0"/>
            </a:xfrm>
            <a:prstGeom prst="line">
              <a:avLst/>
            </a:prstGeom>
            <a:noFill/>
            <a:ln w="6350" cap="flat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" name="Freeform 384"/>
            <p:cNvSpPr>
              <a:spLocks/>
            </p:cNvSpPr>
            <p:nvPr/>
          </p:nvSpPr>
          <p:spPr bwMode="auto">
            <a:xfrm>
              <a:off x="5422816" y="1340031"/>
              <a:ext cx="87358" cy="196556"/>
            </a:xfrm>
            <a:custGeom>
              <a:avLst/>
              <a:gdLst>
                <a:gd name="T0" fmla="*/ 28 w 28"/>
                <a:gd name="T1" fmla="*/ 0 h 65"/>
                <a:gd name="T2" fmla="*/ 8 w 28"/>
                <a:gd name="T3" fmla="*/ 24 h 65"/>
                <a:gd name="T4" fmla="*/ 6 w 28"/>
                <a:gd name="T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5">
                  <a:moveTo>
                    <a:pt x="28" y="0"/>
                  </a:moveTo>
                  <a:cubicBezTo>
                    <a:pt x="24" y="3"/>
                    <a:pt x="14" y="10"/>
                    <a:pt x="8" y="24"/>
                  </a:cubicBezTo>
                  <a:cubicBezTo>
                    <a:pt x="0" y="44"/>
                    <a:pt x="5" y="62"/>
                    <a:pt x="6" y="65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7" name="Freeform 385"/>
            <p:cNvSpPr>
              <a:spLocks/>
            </p:cNvSpPr>
            <p:nvPr/>
          </p:nvSpPr>
          <p:spPr bwMode="auto">
            <a:xfrm>
              <a:off x="5433739" y="444611"/>
              <a:ext cx="152877" cy="65519"/>
            </a:xfrm>
            <a:custGeom>
              <a:avLst/>
              <a:gdLst>
                <a:gd name="T0" fmla="*/ 51 w 51"/>
                <a:gd name="T1" fmla="*/ 22 h 22"/>
                <a:gd name="T2" fmla="*/ 28 w 51"/>
                <a:gd name="T3" fmla="*/ 5 h 22"/>
                <a:gd name="T4" fmla="*/ 0 w 51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22">
                  <a:moveTo>
                    <a:pt x="51" y="22"/>
                  </a:moveTo>
                  <a:cubicBezTo>
                    <a:pt x="47" y="18"/>
                    <a:pt x="40" y="11"/>
                    <a:pt x="28" y="5"/>
                  </a:cubicBezTo>
                  <a:cubicBezTo>
                    <a:pt x="16" y="0"/>
                    <a:pt x="6" y="0"/>
                    <a:pt x="0" y="0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8" name="Freeform 386"/>
            <p:cNvSpPr>
              <a:spLocks/>
            </p:cNvSpPr>
            <p:nvPr/>
          </p:nvSpPr>
          <p:spPr bwMode="auto">
            <a:xfrm>
              <a:off x="5477419" y="477367"/>
              <a:ext cx="185639" cy="163800"/>
            </a:xfrm>
            <a:custGeom>
              <a:avLst/>
              <a:gdLst>
                <a:gd name="T0" fmla="*/ 0 w 61"/>
                <a:gd name="T1" fmla="*/ 51 h 57"/>
                <a:gd name="T2" fmla="*/ 38 w 61"/>
                <a:gd name="T3" fmla="*/ 47 h 57"/>
                <a:gd name="T4" fmla="*/ 59 w 61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57">
                  <a:moveTo>
                    <a:pt x="0" y="51"/>
                  </a:moveTo>
                  <a:cubicBezTo>
                    <a:pt x="3" y="52"/>
                    <a:pt x="21" y="57"/>
                    <a:pt x="38" y="47"/>
                  </a:cubicBezTo>
                  <a:cubicBezTo>
                    <a:pt x="53" y="38"/>
                    <a:pt x="61" y="19"/>
                    <a:pt x="59" y="0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9" name="Freeform 387"/>
            <p:cNvSpPr>
              <a:spLocks/>
            </p:cNvSpPr>
            <p:nvPr/>
          </p:nvSpPr>
          <p:spPr bwMode="auto">
            <a:xfrm>
              <a:off x="5237184" y="1110713"/>
              <a:ext cx="131037" cy="196556"/>
            </a:xfrm>
            <a:custGeom>
              <a:avLst/>
              <a:gdLst>
                <a:gd name="T0" fmla="*/ 0 w 44"/>
                <a:gd name="T1" fmla="*/ 0 h 65"/>
                <a:gd name="T2" fmla="*/ 32 w 44"/>
                <a:gd name="T3" fmla="*/ 13 h 65"/>
                <a:gd name="T4" fmla="*/ 32 w 44"/>
                <a:gd name="T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65">
                  <a:moveTo>
                    <a:pt x="0" y="0"/>
                  </a:moveTo>
                  <a:cubicBezTo>
                    <a:pt x="3" y="0"/>
                    <a:pt x="20" y="0"/>
                    <a:pt x="32" y="13"/>
                  </a:cubicBezTo>
                  <a:cubicBezTo>
                    <a:pt x="43" y="27"/>
                    <a:pt x="44" y="48"/>
                    <a:pt x="32" y="65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398"/>
            <p:cNvSpPr>
              <a:spLocks/>
            </p:cNvSpPr>
            <p:nvPr/>
          </p:nvSpPr>
          <p:spPr bwMode="auto">
            <a:xfrm>
              <a:off x="5532014" y="663006"/>
              <a:ext cx="87358" cy="131037"/>
            </a:xfrm>
            <a:custGeom>
              <a:avLst/>
              <a:gdLst>
                <a:gd name="T0" fmla="*/ 16 w 30"/>
                <a:gd name="T1" fmla="*/ 0 h 45"/>
                <a:gd name="T2" fmla="*/ 29 w 30"/>
                <a:gd name="T3" fmla="*/ 23 h 45"/>
                <a:gd name="T4" fmla="*/ 0 w 30"/>
                <a:gd name="T5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6" y="0"/>
                  </a:moveTo>
                  <a:cubicBezTo>
                    <a:pt x="25" y="5"/>
                    <a:pt x="30" y="14"/>
                    <a:pt x="29" y="23"/>
                  </a:cubicBezTo>
                  <a:cubicBezTo>
                    <a:pt x="28" y="35"/>
                    <a:pt x="15" y="45"/>
                    <a:pt x="0" y="43"/>
                  </a:cubicBezTo>
                </a:path>
              </a:pathLst>
            </a:custGeom>
            <a:noFill/>
            <a:ln w="6350" cap="rnd">
              <a:solidFill>
                <a:srgbClr val="2CA4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31" name="Oval 399"/>
          <p:cNvSpPr>
            <a:spLocks noChangeArrowheads="1"/>
          </p:cNvSpPr>
          <p:nvPr/>
        </p:nvSpPr>
        <p:spPr bwMode="auto">
          <a:xfrm>
            <a:off x="3282542" y="2999836"/>
            <a:ext cx="775307" cy="764384"/>
          </a:xfrm>
          <a:prstGeom prst="ellipse">
            <a:avLst/>
          </a:prstGeom>
          <a:solidFill>
            <a:srgbClr val="1865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54DAE34-DABD-860B-D3D0-3CB76E0C0B73}"/>
              </a:ext>
            </a:extLst>
          </p:cNvPr>
          <p:cNvGrpSpPr/>
          <p:nvPr/>
        </p:nvGrpSpPr>
        <p:grpSpPr>
          <a:xfrm>
            <a:off x="3457258" y="3196392"/>
            <a:ext cx="404035" cy="371272"/>
            <a:chOff x="3457258" y="3196392"/>
            <a:chExt cx="404035" cy="371272"/>
          </a:xfrm>
        </p:grpSpPr>
        <p:sp>
          <p:nvSpPr>
            <p:cNvPr id="32" name="Oval 400"/>
            <p:cNvSpPr>
              <a:spLocks noChangeArrowheads="1"/>
            </p:cNvSpPr>
            <p:nvPr/>
          </p:nvSpPr>
          <p:spPr bwMode="auto">
            <a:xfrm>
              <a:off x="3544616" y="3327429"/>
              <a:ext cx="98281" cy="109198"/>
            </a:xfrm>
            <a:prstGeom prst="ellipse">
              <a:avLst/>
            </a:pr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" name="Freeform 401"/>
            <p:cNvSpPr>
              <a:spLocks/>
            </p:cNvSpPr>
            <p:nvPr/>
          </p:nvSpPr>
          <p:spPr bwMode="auto">
            <a:xfrm>
              <a:off x="3457258" y="3250987"/>
              <a:ext cx="272998" cy="262074"/>
            </a:xfrm>
            <a:custGeom>
              <a:avLst/>
              <a:gdLst>
                <a:gd name="T0" fmla="*/ 14 w 91"/>
                <a:gd name="T1" fmla="*/ 34 h 90"/>
                <a:gd name="T2" fmla="*/ 17 w 91"/>
                <a:gd name="T3" fmla="*/ 28 h 90"/>
                <a:gd name="T4" fmla="*/ 9 w 91"/>
                <a:gd name="T5" fmla="*/ 19 h 90"/>
                <a:gd name="T6" fmla="*/ 21 w 91"/>
                <a:gd name="T7" fmla="*/ 7 h 90"/>
                <a:gd name="T8" fmla="*/ 31 w 91"/>
                <a:gd name="T9" fmla="*/ 15 h 90"/>
                <a:gd name="T10" fmla="*/ 37 w 91"/>
                <a:gd name="T11" fmla="*/ 12 h 90"/>
                <a:gd name="T12" fmla="*/ 38 w 91"/>
                <a:gd name="T13" fmla="*/ 0 h 90"/>
                <a:gd name="T14" fmla="*/ 54 w 91"/>
                <a:gd name="T15" fmla="*/ 0 h 90"/>
                <a:gd name="T16" fmla="*/ 56 w 91"/>
                <a:gd name="T17" fmla="*/ 11 h 90"/>
                <a:gd name="T18" fmla="*/ 61 w 91"/>
                <a:gd name="T19" fmla="*/ 14 h 90"/>
                <a:gd name="T20" fmla="*/ 71 w 91"/>
                <a:gd name="T21" fmla="*/ 7 h 90"/>
                <a:gd name="T22" fmla="*/ 84 w 91"/>
                <a:gd name="T23" fmla="*/ 20 h 90"/>
                <a:gd name="T24" fmla="*/ 76 w 91"/>
                <a:gd name="T25" fmla="*/ 27 h 90"/>
                <a:gd name="T26" fmla="*/ 79 w 91"/>
                <a:gd name="T27" fmla="*/ 36 h 90"/>
                <a:gd name="T28" fmla="*/ 91 w 91"/>
                <a:gd name="T29" fmla="*/ 35 h 90"/>
                <a:gd name="T30" fmla="*/ 91 w 91"/>
                <a:gd name="T31" fmla="*/ 53 h 90"/>
                <a:gd name="T32" fmla="*/ 79 w 91"/>
                <a:gd name="T33" fmla="*/ 53 h 90"/>
                <a:gd name="T34" fmla="*/ 76 w 91"/>
                <a:gd name="T35" fmla="*/ 60 h 90"/>
                <a:gd name="T36" fmla="*/ 84 w 91"/>
                <a:gd name="T37" fmla="*/ 69 h 90"/>
                <a:gd name="T38" fmla="*/ 73 w 91"/>
                <a:gd name="T39" fmla="*/ 81 h 90"/>
                <a:gd name="T40" fmla="*/ 63 w 91"/>
                <a:gd name="T41" fmla="*/ 75 h 90"/>
                <a:gd name="T42" fmla="*/ 57 w 91"/>
                <a:gd name="T43" fmla="*/ 77 h 90"/>
                <a:gd name="T44" fmla="*/ 55 w 91"/>
                <a:gd name="T45" fmla="*/ 89 h 90"/>
                <a:gd name="T46" fmla="*/ 37 w 91"/>
                <a:gd name="T47" fmla="*/ 90 h 90"/>
                <a:gd name="T48" fmla="*/ 35 w 91"/>
                <a:gd name="T49" fmla="*/ 77 h 90"/>
                <a:gd name="T50" fmla="*/ 31 w 91"/>
                <a:gd name="T51" fmla="*/ 75 h 90"/>
                <a:gd name="T52" fmla="*/ 21 w 91"/>
                <a:gd name="T53" fmla="*/ 82 h 90"/>
                <a:gd name="T54" fmla="*/ 8 w 91"/>
                <a:gd name="T55" fmla="*/ 70 h 90"/>
                <a:gd name="T56" fmla="*/ 17 w 91"/>
                <a:gd name="T57" fmla="*/ 61 h 90"/>
                <a:gd name="T58" fmla="*/ 14 w 91"/>
                <a:gd name="T59" fmla="*/ 53 h 90"/>
                <a:gd name="T60" fmla="*/ 0 w 91"/>
                <a:gd name="T61" fmla="*/ 53 h 90"/>
                <a:gd name="T62" fmla="*/ 0 w 91"/>
                <a:gd name="T63" fmla="*/ 36 h 90"/>
                <a:gd name="T64" fmla="*/ 14 w 91"/>
                <a:gd name="T65" fmla="*/ 3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0">
                  <a:moveTo>
                    <a:pt x="14" y="34"/>
                  </a:moveTo>
                  <a:cubicBezTo>
                    <a:pt x="15" y="32"/>
                    <a:pt x="16" y="30"/>
                    <a:pt x="17" y="28"/>
                  </a:cubicBezTo>
                  <a:cubicBezTo>
                    <a:pt x="14" y="25"/>
                    <a:pt x="11" y="22"/>
                    <a:pt x="9" y="19"/>
                  </a:cubicBezTo>
                  <a:cubicBezTo>
                    <a:pt x="13" y="15"/>
                    <a:pt x="17" y="11"/>
                    <a:pt x="21" y="7"/>
                  </a:cubicBezTo>
                  <a:cubicBezTo>
                    <a:pt x="24" y="10"/>
                    <a:pt x="28" y="12"/>
                    <a:pt x="31" y="15"/>
                  </a:cubicBezTo>
                  <a:cubicBezTo>
                    <a:pt x="33" y="14"/>
                    <a:pt x="35" y="13"/>
                    <a:pt x="37" y="12"/>
                  </a:cubicBezTo>
                  <a:cubicBezTo>
                    <a:pt x="37" y="8"/>
                    <a:pt x="37" y="4"/>
                    <a:pt x="38" y="0"/>
                  </a:cubicBezTo>
                  <a:cubicBezTo>
                    <a:pt x="43" y="0"/>
                    <a:pt x="49" y="0"/>
                    <a:pt x="54" y="0"/>
                  </a:cubicBezTo>
                  <a:cubicBezTo>
                    <a:pt x="55" y="4"/>
                    <a:pt x="55" y="7"/>
                    <a:pt x="56" y="11"/>
                  </a:cubicBezTo>
                  <a:cubicBezTo>
                    <a:pt x="58" y="12"/>
                    <a:pt x="59" y="13"/>
                    <a:pt x="61" y="14"/>
                  </a:cubicBezTo>
                  <a:cubicBezTo>
                    <a:pt x="64" y="12"/>
                    <a:pt x="68" y="9"/>
                    <a:pt x="71" y="7"/>
                  </a:cubicBezTo>
                  <a:cubicBezTo>
                    <a:pt x="75" y="11"/>
                    <a:pt x="79" y="15"/>
                    <a:pt x="84" y="20"/>
                  </a:cubicBezTo>
                  <a:cubicBezTo>
                    <a:pt x="81" y="22"/>
                    <a:pt x="79" y="25"/>
                    <a:pt x="76" y="27"/>
                  </a:cubicBezTo>
                  <a:cubicBezTo>
                    <a:pt x="77" y="30"/>
                    <a:pt x="78" y="33"/>
                    <a:pt x="79" y="36"/>
                  </a:cubicBezTo>
                  <a:cubicBezTo>
                    <a:pt x="83" y="35"/>
                    <a:pt x="87" y="35"/>
                    <a:pt x="91" y="35"/>
                  </a:cubicBezTo>
                  <a:cubicBezTo>
                    <a:pt x="91" y="41"/>
                    <a:pt x="91" y="47"/>
                    <a:pt x="91" y="53"/>
                  </a:cubicBezTo>
                  <a:cubicBezTo>
                    <a:pt x="87" y="53"/>
                    <a:pt x="83" y="53"/>
                    <a:pt x="79" y="53"/>
                  </a:cubicBezTo>
                  <a:cubicBezTo>
                    <a:pt x="78" y="55"/>
                    <a:pt x="77" y="58"/>
                    <a:pt x="76" y="60"/>
                  </a:cubicBezTo>
                  <a:cubicBezTo>
                    <a:pt x="79" y="63"/>
                    <a:pt x="81" y="66"/>
                    <a:pt x="84" y="69"/>
                  </a:cubicBezTo>
                  <a:cubicBezTo>
                    <a:pt x="80" y="73"/>
                    <a:pt x="76" y="77"/>
                    <a:pt x="73" y="81"/>
                  </a:cubicBezTo>
                  <a:cubicBezTo>
                    <a:pt x="69" y="79"/>
                    <a:pt x="66" y="77"/>
                    <a:pt x="63" y="75"/>
                  </a:cubicBezTo>
                  <a:cubicBezTo>
                    <a:pt x="61" y="76"/>
                    <a:pt x="59" y="76"/>
                    <a:pt x="57" y="77"/>
                  </a:cubicBezTo>
                  <a:cubicBezTo>
                    <a:pt x="56" y="81"/>
                    <a:pt x="55" y="85"/>
                    <a:pt x="55" y="89"/>
                  </a:cubicBezTo>
                  <a:cubicBezTo>
                    <a:pt x="49" y="89"/>
                    <a:pt x="43" y="89"/>
                    <a:pt x="37" y="90"/>
                  </a:cubicBezTo>
                  <a:cubicBezTo>
                    <a:pt x="37" y="85"/>
                    <a:pt x="36" y="81"/>
                    <a:pt x="35" y="77"/>
                  </a:cubicBezTo>
                  <a:cubicBezTo>
                    <a:pt x="34" y="76"/>
                    <a:pt x="32" y="75"/>
                    <a:pt x="31" y="75"/>
                  </a:cubicBezTo>
                  <a:cubicBezTo>
                    <a:pt x="28" y="77"/>
                    <a:pt x="24" y="79"/>
                    <a:pt x="21" y="82"/>
                  </a:cubicBezTo>
                  <a:cubicBezTo>
                    <a:pt x="17" y="78"/>
                    <a:pt x="13" y="74"/>
                    <a:pt x="8" y="70"/>
                  </a:cubicBezTo>
                  <a:cubicBezTo>
                    <a:pt x="11" y="67"/>
                    <a:pt x="14" y="64"/>
                    <a:pt x="17" y="61"/>
                  </a:cubicBezTo>
                  <a:cubicBezTo>
                    <a:pt x="16" y="58"/>
                    <a:pt x="15" y="56"/>
                    <a:pt x="14" y="53"/>
                  </a:cubicBezTo>
                  <a:cubicBezTo>
                    <a:pt x="9" y="53"/>
                    <a:pt x="5" y="53"/>
                    <a:pt x="0" y="53"/>
                  </a:cubicBezTo>
                  <a:cubicBezTo>
                    <a:pt x="0" y="47"/>
                    <a:pt x="0" y="41"/>
                    <a:pt x="0" y="36"/>
                  </a:cubicBezTo>
                  <a:cubicBezTo>
                    <a:pt x="5" y="35"/>
                    <a:pt x="9" y="34"/>
                    <a:pt x="14" y="34"/>
                  </a:cubicBezTo>
                  <a:close/>
                </a:path>
              </a:pathLst>
            </a:cu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4" name="Freeform 402"/>
            <p:cNvSpPr>
              <a:spLocks/>
            </p:cNvSpPr>
            <p:nvPr/>
          </p:nvSpPr>
          <p:spPr bwMode="auto">
            <a:xfrm>
              <a:off x="3708416" y="3414787"/>
              <a:ext cx="152877" cy="152877"/>
            </a:xfrm>
            <a:custGeom>
              <a:avLst/>
              <a:gdLst>
                <a:gd name="T0" fmla="*/ 25 w 55"/>
                <a:gd name="T1" fmla="*/ 8 h 53"/>
                <a:gd name="T2" fmla="*/ 29 w 55"/>
                <a:gd name="T3" fmla="*/ 8 h 53"/>
                <a:gd name="T4" fmla="*/ 36 w 55"/>
                <a:gd name="T5" fmla="*/ 0 h 53"/>
                <a:gd name="T6" fmla="*/ 45 w 55"/>
                <a:gd name="T7" fmla="*/ 5 h 53"/>
                <a:gd name="T8" fmla="*/ 41 w 55"/>
                <a:gd name="T9" fmla="*/ 15 h 53"/>
                <a:gd name="T10" fmla="*/ 44 w 55"/>
                <a:gd name="T11" fmla="*/ 19 h 53"/>
                <a:gd name="T12" fmla="*/ 55 w 55"/>
                <a:gd name="T13" fmla="*/ 19 h 53"/>
                <a:gd name="T14" fmla="*/ 55 w 55"/>
                <a:gd name="T15" fmla="*/ 30 h 53"/>
                <a:gd name="T16" fmla="*/ 44 w 55"/>
                <a:gd name="T17" fmla="*/ 32 h 53"/>
                <a:gd name="T18" fmla="*/ 41 w 55"/>
                <a:gd name="T19" fmla="*/ 36 h 53"/>
                <a:gd name="T20" fmla="*/ 44 w 55"/>
                <a:gd name="T21" fmla="*/ 46 h 53"/>
                <a:gd name="T22" fmla="*/ 36 w 55"/>
                <a:gd name="T23" fmla="*/ 53 h 53"/>
                <a:gd name="T24" fmla="*/ 29 w 55"/>
                <a:gd name="T25" fmla="*/ 43 h 53"/>
                <a:gd name="T26" fmla="*/ 25 w 55"/>
                <a:gd name="T27" fmla="*/ 43 h 53"/>
                <a:gd name="T28" fmla="*/ 19 w 55"/>
                <a:gd name="T29" fmla="*/ 53 h 53"/>
                <a:gd name="T30" fmla="*/ 10 w 55"/>
                <a:gd name="T31" fmla="*/ 46 h 53"/>
                <a:gd name="T32" fmla="*/ 14 w 55"/>
                <a:gd name="T33" fmla="*/ 37 h 53"/>
                <a:gd name="T34" fmla="*/ 11 w 55"/>
                <a:gd name="T35" fmla="*/ 33 h 53"/>
                <a:gd name="T36" fmla="*/ 0 w 55"/>
                <a:gd name="T37" fmla="*/ 31 h 53"/>
                <a:gd name="T38" fmla="*/ 1 w 55"/>
                <a:gd name="T39" fmla="*/ 19 h 53"/>
                <a:gd name="T40" fmla="*/ 11 w 55"/>
                <a:gd name="T41" fmla="*/ 19 h 53"/>
                <a:gd name="T42" fmla="*/ 13 w 55"/>
                <a:gd name="T43" fmla="*/ 15 h 53"/>
                <a:gd name="T44" fmla="*/ 10 w 55"/>
                <a:gd name="T45" fmla="*/ 5 h 53"/>
                <a:gd name="T46" fmla="*/ 19 w 55"/>
                <a:gd name="T47" fmla="*/ 0 h 53"/>
                <a:gd name="T48" fmla="*/ 25 w 55"/>
                <a:gd name="T49" fmla="*/ 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53">
                  <a:moveTo>
                    <a:pt x="25" y="8"/>
                  </a:moveTo>
                  <a:cubicBezTo>
                    <a:pt x="26" y="8"/>
                    <a:pt x="28" y="8"/>
                    <a:pt x="29" y="8"/>
                  </a:cubicBezTo>
                  <a:cubicBezTo>
                    <a:pt x="31" y="5"/>
                    <a:pt x="33" y="2"/>
                    <a:pt x="36" y="0"/>
                  </a:cubicBezTo>
                  <a:cubicBezTo>
                    <a:pt x="39" y="2"/>
                    <a:pt x="42" y="3"/>
                    <a:pt x="45" y="5"/>
                  </a:cubicBezTo>
                  <a:cubicBezTo>
                    <a:pt x="43" y="8"/>
                    <a:pt x="42" y="11"/>
                    <a:pt x="41" y="15"/>
                  </a:cubicBezTo>
                  <a:cubicBezTo>
                    <a:pt x="42" y="16"/>
                    <a:pt x="43" y="17"/>
                    <a:pt x="44" y="19"/>
                  </a:cubicBezTo>
                  <a:cubicBezTo>
                    <a:pt x="48" y="19"/>
                    <a:pt x="51" y="19"/>
                    <a:pt x="55" y="19"/>
                  </a:cubicBezTo>
                  <a:cubicBezTo>
                    <a:pt x="55" y="23"/>
                    <a:pt x="55" y="27"/>
                    <a:pt x="55" y="30"/>
                  </a:cubicBezTo>
                  <a:cubicBezTo>
                    <a:pt x="52" y="31"/>
                    <a:pt x="48" y="32"/>
                    <a:pt x="44" y="32"/>
                  </a:cubicBezTo>
                  <a:cubicBezTo>
                    <a:pt x="43" y="34"/>
                    <a:pt x="42" y="35"/>
                    <a:pt x="41" y="36"/>
                  </a:cubicBezTo>
                  <a:cubicBezTo>
                    <a:pt x="42" y="40"/>
                    <a:pt x="43" y="43"/>
                    <a:pt x="44" y="46"/>
                  </a:cubicBezTo>
                  <a:cubicBezTo>
                    <a:pt x="42" y="49"/>
                    <a:pt x="39" y="51"/>
                    <a:pt x="36" y="53"/>
                  </a:cubicBezTo>
                  <a:cubicBezTo>
                    <a:pt x="34" y="49"/>
                    <a:pt x="31" y="46"/>
                    <a:pt x="29" y="43"/>
                  </a:cubicBezTo>
                  <a:cubicBezTo>
                    <a:pt x="28" y="43"/>
                    <a:pt x="26" y="43"/>
                    <a:pt x="25" y="43"/>
                  </a:cubicBezTo>
                  <a:cubicBezTo>
                    <a:pt x="23" y="46"/>
                    <a:pt x="21" y="49"/>
                    <a:pt x="19" y="53"/>
                  </a:cubicBezTo>
                  <a:cubicBezTo>
                    <a:pt x="16" y="50"/>
                    <a:pt x="13" y="48"/>
                    <a:pt x="10" y="46"/>
                  </a:cubicBezTo>
                  <a:cubicBezTo>
                    <a:pt x="11" y="43"/>
                    <a:pt x="13" y="40"/>
                    <a:pt x="14" y="37"/>
                  </a:cubicBezTo>
                  <a:cubicBezTo>
                    <a:pt x="13" y="36"/>
                    <a:pt x="12" y="34"/>
                    <a:pt x="11" y="33"/>
                  </a:cubicBezTo>
                  <a:cubicBezTo>
                    <a:pt x="8" y="32"/>
                    <a:pt x="4" y="32"/>
                    <a:pt x="0" y="31"/>
                  </a:cubicBezTo>
                  <a:cubicBezTo>
                    <a:pt x="1" y="27"/>
                    <a:pt x="1" y="23"/>
                    <a:pt x="1" y="19"/>
                  </a:cubicBezTo>
                  <a:cubicBezTo>
                    <a:pt x="4" y="19"/>
                    <a:pt x="8" y="19"/>
                    <a:pt x="11" y="19"/>
                  </a:cubicBezTo>
                  <a:cubicBezTo>
                    <a:pt x="12" y="18"/>
                    <a:pt x="12" y="16"/>
                    <a:pt x="13" y="15"/>
                  </a:cubicBezTo>
                  <a:cubicBezTo>
                    <a:pt x="12" y="11"/>
                    <a:pt x="11" y="8"/>
                    <a:pt x="10" y="5"/>
                  </a:cubicBezTo>
                  <a:cubicBezTo>
                    <a:pt x="13" y="3"/>
                    <a:pt x="16" y="1"/>
                    <a:pt x="19" y="0"/>
                  </a:cubicBezTo>
                  <a:cubicBezTo>
                    <a:pt x="21" y="2"/>
                    <a:pt x="23" y="5"/>
                    <a:pt x="25" y="8"/>
                  </a:cubicBezTo>
                  <a:close/>
                </a:path>
              </a:pathLst>
            </a:cu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5" name="Freeform 403"/>
            <p:cNvSpPr>
              <a:spLocks/>
            </p:cNvSpPr>
            <p:nvPr/>
          </p:nvSpPr>
          <p:spPr bwMode="auto">
            <a:xfrm>
              <a:off x="3708416" y="3196392"/>
              <a:ext cx="152877" cy="152877"/>
            </a:xfrm>
            <a:custGeom>
              <a:avLst/>
              <a:gdLst>
                <a:gd name="T0" fmla="*/ 19 w 54"/>
                <a:gd name="T1" fmla="*/ 53 h 53"/>
                <a:gd name="T2" fmla="*/ 24 w 54"/>
                <a:gd name="T3" fmla="*/ 44 h 53"/>
                <a:gd name="T4" fmla="*/ 28 w 54"/>
                <a:gd name="T5" fmla="*/ 44 h 53"/>
                <a:gd name="T6" fmla="*/ 35 w 54"/>
                <a:gd name="T7" fmla="*/ 53 h 53"/>
                <a:gd name="T8" fmla="*/ 44 w 54"/>
                <a:gd name="T9" fmla="*/ 47 h 53"/>
                <a:gd name="T10" fmla="*/ 40 w 54"/>
                <a:gd name="T11" fmla="*/ 36 h 53"/>
                <a:gd name="T12" fmla="*/ 42 w 54"/>
                <a:gd name="T13" fmla="*/ 33 h 53"/>
                <a:gd name="T14" fmla="*/ 54 w 54"/>
                <a:gd name="T15" fmla="*/ 33 h 53"/>
                <a:gd name="T16" fmla="*/ 54 w 54"/>
                <a:gd name="T17" fmla="*/ 20 h 53"/>
                <a:gd name="T18" fmla="*/ 43 w 54"/>
                <a:gd name="T19" fmla="*/ 20 h 53"/>
                <a:gd name="T20" fmla="*/ 41 w 54"/>
                <a:gd name="T21" fmla="*/ 16 h 53"/>
                <a:gd name="T22" fmla="*/ 44 w 54"/>
                <a:gd name="T23" fmla="*/ 4 h 53"/>
                <a:gd name="T24" fmla="*/ 35 w 54"/>
                <a:gd name="T25" fmla="*/ 0 h 53"/>
                <a:gd name="T26" fmla="*/ 28 w 54"/>
                <a:gd name="T27" fmla="*/ 8 h 53"/>
                <a:gd name="T28" fmla="*/ 24 w 54"/>
                <a:gd name="T29" fmla="*/ 8 h 53"/>
                <a:gd name="T30" fmla="*/ 19 w 54"/>
                <a:gd name="T31" fmla="*/ 0 h 53"/>
                <a:gd name="T32" fmla="*/ 9 w 54"/>
                <a:gd name="T33" fmla="*/ 7 h 53"/>
                <a:gd name="T34" fmla="*/ 13 w 54"/>
                <a:gd name="T35" fmla="*/ 14 h 53"/>
                <a:gd name="T36" fmla="*/ 10 w 54"/>
                <a:gd name="T37" fmla="*/ 19 h 53"/>
                <a:gd name="T38" fmla="*/ 0 w 54"/>
                <a:gd name="T39" fmla="*/ 19 h 53"/>
                <a:gd name="T40" fmla="*/ 0 w 54"/>
                <a:gd name="T41" fmla="*/ 33 h 53"/>
                <a:gd name="T42" fmla="*/ 9 w 54"/>
                <a:gd name="T43" fmla="*/ 33 h 53"/>
                <a:gd name="T44" fmla="*/ 13 w 54"/>
                <a:gd name="T45" fmla="*/ 37 h 53"/>
                <a:gd name="T46" fmla="*/ 8 w 54"/>
                <a:gd name="T47" fmla="*/ 46 h 53"/>
                <a:gd name="T48" fmla="*/ 19 w 54"/>
                <a:gd name="T4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19" y="53"/>
                  </a:moveTo>
                  <a:cubicBezTo>
                    <a:pt x="21" y="50"/>
                    <a:pt x="22" y="47"/>
                    <a:pt x="24" y="44"/>
                  </a:cubicBezTo>
                  <a:cubicBezTo>
                    <a:pt x="26" y="44"/>
                    <a:pt x="27" y="44"/>
                    <a:pt x="28" y="44"/>
                  </a:cubicBezTo>
                  <a:cubicBezTo>
                    <a:pt x="31" y="47"/>
                    <a:pt x="33" y="50"/>
                    <a:pt x="35" y="53"/>
                  </a:cubicBezTo>
                  <a:cubicBezTo>
                    <a:pt x="38" y="51"/>
                    <a:pt x="41" y="49"/>
                    <a:pt x="44" y="47"/>
                  </a:cubicBezTo>
                  <a:cubicBezTo>
                    <a:pt x="42" y="44"/>
                    <a:pt x="41" y="40"/>
                    <a:pt x="40" y="36"/>
                  </a:cubicBezTo>
                  <a:cubicBezTo>
                    <a:pt x="41" y="35"/>
                    <a:pt x="41" y="34"/>
                    <a:pt x="42" y="33"/>
                  </a:cubicBezTo>
                  <a:cubicBezTo>
                    <a:pt x="46" y="33"/>
                    <a:pt x="50" y="33"/>
                    <a:pt x="54" y="33"/>
                  </a:cubicBezTo>
                  <a:cubicBezTo>
                    <a:pt x="54" y="28"/>
                    <a:pt x="54" y="24"/>
                    <a:pt x="54" y="20"/>
                  </a:cubicBezTo>
                  <a:cubicBezTo>
                    <a:pt x="50" y="20"/>
                    <a:pt x="47" y="20"/>
                    <a:pt x="43" y="20"/>
                  </a:cubicBezTo>
                  <a:cubicBezTo>
                    <a:pt x="42" y="19"/>
                    <a:pt x="41" y="17"/>
                    <a:pt x="41" y="16"/>
                  </a:cubicBezTo>
                  <a:cubicBezTo>
                    <a:pt x="42" y="12"/>
                    <a:pt x="43" y="8"/>
                    <a:pt x="44" y="4"/>
                  </a:cubicBezTo>
                  <a:cubicBezTo>
                    <a:pt x="41" y="3"/>
                    <a:pt x="38" y="1"/>
                    <a:pt x="35" y="0"/>
                  </a:cubicBezTo>
                  <a:cubicBezTo>
                    <a:pt x="33" y="2"/>
                    <a:pt x="31" y="5"/>
                    <a:pt x="28" y="8"/>
                  </a:cubicBezTo>
                  <a:cubicBezTo>
                    <a:pt x="27" y="8"/>
                    <a:pt x="25" y="8"/>
                    <a:pt x="24" y="8"/>
                  </a:cubicBezTo>
                  <a:cubicBezTo>
                    <a:pt x="22" y="5"/>
                    <a:pt x="20" y="2"/>
                    <a:pt x="19" y="0"/>
                  </a:cubicBezTo>
                  <a:cubicBezTo>
                    <a:pt x="15" y="2"/>
                    <a:pt x="12" y="4"/>
                    <a:pt x="9" y="7"/>
                  </a:cubicBezTo>
                  <a:cubicBezTo>
                    <a:pt x="10" y="9"/>
                    <a:pt x="11" y="12"/>
                    <a:pt x="13" y="14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6" y="19"/>
                    <a:pt x="3" y="19"/>
                    <a:pt x="0" y="19"/>
                  </a:cubicBezTo>
                  <a:cubicBezTo>
                    <a:pt x="0" y="24"/>
                    <a:pt x="0" y="28"/>
                    <a:pt x="0" y="33"/>
                  </a:cubicBezTo>
                  <a:cubicBezTo>
                    <a:pt x="3" y="33"/>
                    <a:pt x="6" y="33"/>
                    <a:pt x="9" y="33"/>
                  </a:cubicBezTo>
                  <a:cubicBezTo>
                    <a:pt x="10" y="34"/>
                    <a:pt x="12" y="36"/>
                    <a:pt x="13" y="37"/>
                  </a:cubicBezTo>
                  <a:cubicBezTo>
                    <a:pt x="11" y="40"/>
                    <a:pt x="10" y="43"/>
                    <a:pt x="8" y="46"/>
                  </a:cubicBezTo>
                  <a:cubicBezTo>
                    <a:pt x="12" y="49"/>
                    <a:pt x="15" y="51"/>
                    <a:pt x="19" y="53"/>
                  </a:cubicBezTo>
                  <a:close/>
                </a:path>
              </a:pathLst>
            </a:cu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6" name="Oval 404"/>
            <p:cNvSpPr>
              <a:spLocks noChangeArrowheads="1"/>
            </p:cNvSpPr>
            <p:nvPr/>
          </p:nvSpPr>
          <p:spPr bwMode="auto">
            <a:xfrm>
              <a:off x="3752095" y="3250987"/>
              <a:ext cx="54602" cy="54602"/>
            </a:xfrm>
            <a:prstGeom prst="ellipse">
              <a:avLst/>
            </a:pr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7" name="Oval 405"/>
            <p:cNvSpPr>
              <a:spLocks noChangeArrowheads="1"/>
            </p:cNvSpPr>
            <p:nvPr/>
          </p:nvSpPr>
          <p:spPr bwMode="auto">
            <a:xfrm>
              <a:off x="3752095" y="3458466"/>
              <a:ext cx="54602" cy="54602"/>
            </a:xfrm>
            <a:prstGeom prst="ellipse">
              <a:avLst/>
            </a:prstGeom>
            <a:no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38" name="Oval 407"/>
          <p:cNvSpPr>
            <a:spLocks noChangeArrowheads="1"/>
          </p:cNvSpPr>
          <p:nvPr/>
        </p:nvSpPr>
        <p:spPr bwMode="auto">
          <a:xfrm>
            <a:off x="7574007" y="2988913"/>
            <a:ext cx="786223" cy="786223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04BB3FF3-3564-53AD-5D94-3275B33B2375}"/>
              </a:ext>
            </a:extLst>
          </p:cNvPr>
          <p:cNvGrpSpPr/>
          <p:nvPr/>
        </p:nvGrpSpPr>
        <p:grpSpPr>
          <a:xfrm>
            <a:off x="7857921" y="3196392"/>
            <a:ext cx="240235" cy="371271"/>
            <a:chOff x="7857921" y="3196392"/>
            <a:chExt cx="240235" cy="371271"/>
          </a:xfrm>
        </p:grpSpPr>
        <p:sp>
          <p:nvSpPr>
            <p:cNvPr id="39" name="Freeform 408"/>
            <p:cNvSpPr>
              <a:spLocks/>
            </p:cNvSpPr>
            <p:nvPr/>
          </p:nvSpPr>
          <p:spPr bwMode="auto">
            <a:xfrm>
              <a:off x="7901600" y="3436626"/>
              <a:ext cx="152877" cy="131037"/>
            </a:xfrm>
            <a:custGeom>
              <a:avLst/>
              <a:gdLst>
                <a:gd name="T0" fmla="*/ 6 w 49"/>
                <a:gd name="T1" fmla="*/ 1 h 44"/>
                <a:gd name="T2" fmla="*/ 23 w 49"/>
                <a:gd name="T3" fmla="*/ 0 h 44"/>
                <a:gd name="T4" fmla="*/ 44 w 49"/>
                <a:gd name="T5" fmla="*/ 1 h 44"/>
                <a:gd name="T6" fmla="*/ 47 w 49"/>
                <a:gd name="T7" fmla="*/ 4 h 44"/>
                <a:gd name="T8" fmla="*/ 48 w 49"/>
                <a:gd name="T9" fmla="*/ 7 h 44"/>
                <a:gd name="T10" fmla="*/ 46 w 49"/>
                <a:gd name="T11" fmla="*/ 12 h 44"/>
                <a:gd name="T12" fmla="*/ 49 w 49"/>
                <a:gd name="T13" fmla="*/ 16 h 44"/>
                <a:gd name="T14" fmla="*/ 44 w 49"/>
                <a:gd name="T15" fmla="*/ 24 h 44"/>
                <a:gd name="T16" fmla="*/ 43 w 49"/>
                <a:gd name="T17" fmla="*/ 32 h 44"/>
                <a:gd name="T18" fmla="*/ 36 w 49"/>
                <a:gd name="T19" fmla="*/ 34 h 44"/>
                <a:gd name="T20" fmla="*/ 28 w 49"/>
                <a:gd name="T21" fmla="*/ 43 h 44"/>
                <a:gd name="T22" fmla="*/ 13 w 49"/>
                <a:gd name="T23" fmla="*/ 35 h 44"/>
                <a:gd name="T24" fmla="*/ 6 w 49"/>
                <a:gd name="T25" fmla="*/ 32 h 44"/>
                <a:gd name="T26" fmla="*/ 6 w 49"/>
                <a:gd name="T27" fmla="*/ 26 h 44"/>
                <a:gd name="T28" fmla="*/ 2 w 49"/>
                <a:gd name="T29" fmla="*/ 23 h 44"/>
                <a:gd name="T30" fmla="*/ 2 w 49"/>
                <a:gd name="T31" fmla="*/ 14 h 44"/>
                <a:gd name="T32" fmla="*/ 4 w 49"/>
                <a:gd name="T33" fmla="*/ 12 h 44"/>
                <a:gd name="T34" fmla="*/ 1 w 49"/>
                <a:gd name="T35" fmla="*/ 8 h 44"/>
                <a:gd name="T36" fmla="*/ 6 w 49"/>
                <a:gd name="T37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44">
                  <a:moveTo>
                    <a:pt x="6" y="1"/>
                  </a:moveTo>
                  <a:cubicBezTo>
                    <a:pt x="11" y="0"/>
                    <a:pt x="17" y="0"/>
                    <a:pt x="23" y="0"/>
                  </a:cubicBezTo>
                  <a:cubicBezTo>
                    <a:pt x="31" y="0"/>
                    <a:pt x="37" y="0"/>
                    <a:pt x="44" y="1"/>
                  </a:cubicBezTo>
                  <a:cubicBezTo>
                    <a:pt x="45" y="1"/>
                    <a:pt x="45" y="3"/>
                    <a:pt x="47" y="4"/>
                  </a:cubicBezTo>
                  <a:cubicBezTo>
                    <a:pt x="48" y="5"/>
                    <a:pt x="48" y="6"/>
                    <a:pt x="48" y="7"/>
                  </a:cubicBezTo>
                  <a:cubicBezTo>
                    <a:pt x="49" y="9"/>
                    <a:pt x="46" y="10"/>
                    <a:pt x="46" y="12"/>
                  </a:cubicBezTo>
                  <a:cubicBezTo>
                    <a:pt x="47" y="14"/>
                    <a:pt x="48" y="14"/>
                    <a:pt x="49" y="16"/>
                  </a:cubicBezTo>
                  <a:cubicBezTo>
                    <a:pt x="49" y="17"/>
                    <a:pt x="49" y="20"/>
                    <a:pt x="44" y="24"/>
                  </a:cubicBezTo>
                  <a:cubicBezTo>
                    <a:pt x="45" y="27"/>
                    <a:pt x="45" y="30"/>
                    <a:pt x="43" y="32"/>
                  </a:cubicBezTo>
                  <a:cubicBezTo>
                    <a:pt x="40" y="35"/>
                    <a:pt x="37" y="34"/>
                    <a:pt x="36" y="34"/>
                  </a:cubicBezTo>
                  <a:cubicBezTo>
                    <a:pt x="36" y="35"/>
                    <a:pt x="34" y="41"/>
                    <a:pt x="28" y="43"/>
                  </a:cubicBezTo>
                  <a:cubicBezTo>
                    <a:pt x="22" y="44"/>
                    <a:pt x="16" y="41"/>
                    <a:pt x="13" y="35"/>
                  </a:cubicBezTo>
                  <a:cubicBezTo>
                    <a:pt x="10" y="35"/>
                    <a:pt x="7" y="34"/>
                    <a:pt x="6" y="32"/>
                  </a:cubicBezTo>
                  <a:cubicBezTo>
                    <a:pt x="5" y="30"/>
                    <a:pt x="5" y="28"/>
                    <a:pt x="6" y="26"/>
                  </a:cubicBezTo>
                  <a:cubicBezTo>
                    <a:pt x="5" y="26"/>
                    <a:pt x="3" y="25"/>
                    <a:pt x="2" y="23"/>
                  </a:cubicBezTo>
                  <a:cubicBezTo>
                    <a:pt x="1" y="20"/>
                    <a:pt x="0" y="17"/>
                    <a:pt x="2" y="14"/>
                  </a:cubicBezTo>
                  <a:cubicBezTo>
                    <a:pt x="2" y="13"/>
                    <a:pt x="3" y="13"/>
                    <a:pt x="4" y="12"/>
                  </a:cubicBezTo>
                  <a:cubicBezTo>
                    <a:pt x="3" y="12"/>
                    <a:pt x="1" y="11"/>
                    <a:pt x="1" y="8"/>
                  </a:cubicBezTo>
                  <a:cubicBezTo>
                    <a:pt x="0" y="5"/>
                    <a:pt x="2" y="2"/>
                    <a:pt x="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0" name="Freeform 409"/>
            <p:cNvSpPr>
              <a:spLocks noEditPoints="1"/>
            </p:cNvSpPr>
            <p:nvPr/>
          </p:nvSpPr>
          <p:spPr bwMode="auto">
            <a:xfrm>
              <a:off x="7857921" y="3196392"/>
              <a:ext cx="240235" cy="272998"/>
            </a:xfrm>
            <a:custGeom>
              <a:avLst/>
              <a:gdLst>
                <a:gd name="T0" fmla="*/ 58 w 83"/>
                <a:gd name="T1" fmla="*/ 90 h 90"/>
                <a:gd name="T2" fmla="*/ 23 w 83"/>
                <a:gd name="T3" fmla="*/ 89 h 90"/>
                <a:gd name="T4" fmla="*/ 23 w 83"/>
                <a:gd name="T5" fmla="*/ 85 h 90"/>
                <a:gd name="T6" fmla="*/ 21 w 83"/>
                <a:gd name="T7" fmla="*/ 70 h 90"/>
                <a:gd name="T8" fmla="*/ 16 w 83"/>
                <a:gd name="T9" fmla="*/ 63 h 90"/>
                <a:gd name="T10" fmla="*/ 1 w 83"/>
                <a:gd name="T11" fmla="*/ 35 h 90"/>
                <a:gd name="T12" fmla="*/ 14 w 83"/>
                <a:gd name="T13" fmla="*/ 12 h 90"/>
                <a:gd name="T14" fmla="*/ 47 w 83"/>
                <a:gd name="T15" fmla="*/ 2 h 90"/>
                <a:gd name="T16" fmla="*/ 81 w 83"/>
                <a:gd name="T17" fmla="*/ 33 h 90"/>
                <a:gd name="T18" fmla="*/ 75 w 83"/>
                <a:gd name="T19" fmla="*/ 57 h 90"/>
                <a:gd name="T20" fmla="*/ 68 w 83"/>
                <a:gd name="T21" fmla="*/ 64 h 90"/>
                <a:gd name="T22" fmla="*/ 62 w 83"/>
                <a:gd name="T23" fmla="*/ 70 h 90"/>
                <a:gd name="T24" fmla="*/ 58 w 83"/>
                <a:gd name="T25" fmla="*/ 86 h 90"/>
                <a:gd name="T26" fmla="*/ 58 w 83"/>
                <a:gd name="T27" fmla="*/ 90 h 90"/>
                <a:gd name="T28" fmla="*/ 31 w 83"/>
                <a:gd name="T29" fmla="*/ 82 h 90"/>
                <a:gd name="T30" fmla="*/ 51 w 83"/>
                <a:gd name="T31" fmla="*/ 82 h 90"/>
                <a:gd name="T32" fmla="*/ 56 w 83"/>
                <a:gd name="T33" fmla="*/ 66 h 90"/>
                <a:gd name="T34" fmla="*/ 63 w 83"/>
                <a:gd name="T35" fmla="*/ 58 h 90"/>
                <a:gd name="T36" fmla="*/ 68 w 83"/>
                <a:gd name="T37" fmla="*/ 52 h 90"/>
                <a:gd name="T38" fmla="*/ 74 w 83"/>
                <a:gd name="T39" fmla="*/ 34 h 90"/>
                <a:gd name="T40" fmla="*/ 46 w 83"/>
                <a:gd name="T41" fmla="*/ 10 h 90"/>
                <a:gd name="T42" fmla="*/ 19 w 83"/>
                <a:gd name="T43" fmla="*/ 18 h 90"/>
                <a:gd name="T44" fmla="*/ 9 w 83"/>
                <a:gd name="T45" fmla="*/ 35 h 90"/>
                <a:gd name="T46" fmla="*/ 21 w 83"/>
                <a:gd name="T47" fmla="*/ 57 h 90"/>
                <a:gd name="T48" fmla="*/ 21 w 83"/>
                <a:gd name="T49" fmla="*/ 58 h 90"/>
                <a:gd name="T50" fmla="*/ 27 w 83"/>
                <a:gd name="T51" fmla="*/ 66 h 90"/>
                <a:gd name="T52" fmla="*/ 31 w 83"/>
                <a:gd name="T53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3" h="90">
                  <a:moveTo>
                    <a:pt x="58" y="90"/>
                  </a:moveTo>
                  <a:cubicBezTo>
                    <a:pt x="23" y="89"/>
                    <a:pt x="23" y="89"/>
                    <a:pt x="23" y="89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4" y="81"/>
                    <a:pt x="23" y="76"/>
                    <a:pt x="21" y="70"/>
                  </a:cubicBezTo>
                  <a:cubicBezTo>
                    <a:pt x="19" y="67"/>
                    <a:pt x="18" y="65"/>
                    <a:pt x="16" y="63"/>
                  </a:cubicBezTo>
                  <a:cubicBezTo>
                    <a:pt x="14" y="61"/>
                    <a:pt x="0" y="51"/>
                    <a:pt x="1" y="35"/>
                  </a:cubicBezTo>
                  <a:cubicBezTo>
                    <a:pt x="2" y="23"/>
                    <a:pt x="10" y="16"/>
                    <a:pt x="14" y="12"/>
                  </a:cubicBezTo>
                  <a:cubicBezTo>
                    <a:pt x="16" y="10"/>
                    <a:pt x="29" y="0"/>
                    <a:pt x="47" y="2"/>
                  </a:cubicBezTo>
                  <a:cubicBezTo>
                    <a:pt x="62" y="4"/>
                    <a:pt x="79" y="16"/>
                    <a:pt x="81" y="33"/>
                  </a:cubicBezTo>
                  <a:cubicBezTo>
                    <a:pt x="83" y="44"/>
                    <a:pt x="76" y="55"/>
                    <a:pt x="75" y="57"/>
                  </a:cubicBezTo>
                  <a:cubicBezTo>
                    <a:pt x="72" y="60"/>
                    <a:pt x="70" y="62"/>
                    <a:pt x="68" y="64"/>
                  </a:cubicBezTo>
                  <a:cubicBezTo>
                    <a:pt x="66" y="66"/>
                    <a:pt x="64" y="67"/>
                    <a:pt x="62" y="70"/>
                  </a:cubicBezTo>
                  <a:cubicBezTo>
                    <a:pt x="60" y="75"/>
                    <a:pt x="58" y="80"/>
                    <a:pt x="58" y="86"/>
                  </a:cubicBezTo>
                  <a:lnTo>
                    <a:pt x="58" y="90"/>
                  </a:lnTo>
                  <a:close/>
                  <a:moveTo>
                    <a:pt x="31" y="82"/>
                  </a:moveTo>
                  <a:cubicBezTo>
                    <a:pt x="51" y="82"/>
                    <a:pt x="51" y="82"/>
                    <a:pt x="51" y="82"/>
                  </a:cubicBezTo>
                  <a:cubicBezTo>
                    <a:pt x="51" y="76"/>
                    <a:pt x="53" y="71"/>
                    <a:pt x="56" y="66"/>
                  </a:cubicBezTo>
                  <a:cubicBezTo>
                    <a:pt x="58" y="62"/>
                    <a:pt x="61" y="60"/>
                    <a:pt x="63" y="58"/>
                  </a:cubicBezTo>
                  <a:cubicBezTo>
                    <a:pt x="65" y="57"/>
                    <a:pt x="67" y="55"/>
                    <a:pt x="68" y="52"/>
                  </a:cubicBezTo>
                  <a:cubicBezTo>
                    <a:pt x="69" y="51"/>
                    <a:pt x="75" y="43"/>
                    <a:pt x="74" y="34"/>
                  </a:cubicBezTo>
                  <a:cubicBezTo>
                    <a:pt x="72" y="21"/>
                    <a:pt x="58" y="12"/>
                    <a:pt x="46" y="10"/>
                  </a:cubicBezTo>
                  <a:cubicBezTo>
                    <a:pt x="31" y="8"/>
                    <a:pt x="21" y="17"/>
                    <a:pt x="19" y="18"/>
                  </a:cubicBezTo>
                  <a:cubicBezTo>
                    <a:pt x="16" y="21"/>
                    <a:pt x="9" y="26"/>
                    <a:pt x="9" y="35"/>
                  </a:cubicBezTo>
                  <a:cubicBezTo>
                    <a:pt x="8" y="48"/>
                    <a:pt x="21" y="57"/>
                    <a:pt x="21" y="57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4" y="60"/>
                    <a:pt x="26" y="63"/>
                    <a:pt x="27" y="66"/>
                  </a:cubicBezTo>
                  <a:cubicBezTo>
                    <a:pt x="30" y="72"/>
                    <a:pt x="31" y="77"/>
                    <a:pt x="31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1" name="Freeform 410"/>
            <p:cNvSpPr>
              <a:spLocks/>
            </p:cNvSpPr>
            <p:nvPr/>
          </p:nvSpPr>
          <p:spPr bwMode="auto">
            <a:xfrm>
              <a:off x="7967118" y="3272827"/>
              <a:ext cx="65519" cy="43679"/>
            </a:xfrm>
            <a:custGeom>
              <a:avLst/>
              <a:gdLst>
                <a:gd name="T0" fmla="*/ 18 w 21"/>
                <a:gd name="T1" fmla="*/ 17 h 17"/>
                <a:gd name="T2" fmla="*/ 16 w 21"/>
                <a:gd name="T3" fmla="*/ 15 h 17"/>
                <a:gd name="T4" fmla="*/ 14 w 21"/>
                <a:gd name="T5" fmla="*/ 10 h 17"/>
                <a:gd name="T6" fmla="*/ 3 w 21"/>
                <a:gd name="T7" fmla="*/ 7 h 17"/>
                <a:gd name="T8" fmla="*/ 0 w 21"/>
                <a:gd name="T9" fmla="*/ 5 h 17"/>
                <a:gd name="T10" fmla="*/ 2 w 21"/>
                <a:gd name="T11" fmla="*/ 2 h 17"/>
                <a:gd name="T12" fmla="*/ 17 w 21"/>
                <a:gd name="T13" fmla="*/ 6 h 17"/>
                <a:gd name="T14" fmla="*/ 21 w 21"/>
                <a:gd name="T15" fmla="*/ 15 h 17"/>
                <a:gd name="T16" fmla="*/ 18 w 21"/>
                <a:gd name="T17" fmla="*/ 17 h 17"/>
                <a:gd name="T18" fmla="*/ 18 w 21"/>
                <a:gd name="T1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7">
                  <a:moveTo>
                    <a:pt x="18" y="17"/>
                  </a:moveTo>
                  <a:cubicBezTo>
                    <a:pt x="17" y="17"/>
                    <a:pt x="16" y="16"/>
                    <a:pt x="16" y="15"/>
                  </a:cubicBezTo>
                  <a:cubicBezTo>
                    <a:pt x="15" y="14"/>
                    <a:pt x="15" y="11"/>
                    <a:pt x="14" y="10"/>
                  </a:cubicBezTo>
                  <a:cubicBezTo>
                    <a:pt x="11" y="7"/>
                    <a:pt x="7" y="6"/>
                    <a:pt x="3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8" y="0"/>
                    <a:pt x="14" y="2"/>
                    <a:pt x="17" y="6"/>
                  </a:cubicBezTo>
                  <a:cubicBezTo>
                    <a:pt x="20" y="9"/>
                    <a:pt x="20" y="12"/>
                    <a:pt x="21" y="15"/>
                  </a:cubicBezTo>
                  <a:cubicBezTo>
                    <a:pt x="21" y="16"/>
                    <a:pt x="20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57" name="Oval 7">
            <a:extLst>
              <a:ext uri="{FF2B5EF4-FFF2-40B4-BE49-F238E27FC236}">
                <a16:creationId xmlns:a16="http://schemas.microsoft.com/office/drawing/2014/main" id="{172CF397-ED5F-4136-8402-066D8C71B03E}"/>
              </a:ext>
            </a:extLst>
          </p:cNvPr>
          <p:cNvSpPr/>
          <p:nvPr/>
        </p:nvSpPr>
        <p:spPr>
          <a:xfrm>
            <a:off x="3332190" y="4486378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Rounded Rectangle 1">
            <a:extLst>
              <a:ext uri="{FF2B5EF4-FFF2-40B4-BE49-F238E27FC236}">
                <a16:creationId xmlns:a16="http://schemas.microsoft.com/office/drawing/2014/main" id="{85C46AF4-E73E-4874-AA5D-E696A4A8D601}"/>
              </a:ext>
            </a:extLst>
          </p:cNvPr>
          <p:cNvSpPr>
            <a:spLocks/>
          </p:cNvSpPr>
          <p:nvPr/>
        </p:nvSpPr>
        <p:spPr>
          <a:xfrm>
            <a:off x="1807537" y="4545809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773B1B4B-F2A1-4BDB-96FA-E773FED1C7E9}"/>
              </a:ext>
            </a:extLst>
          </p:cNvPr>
          <p:cNvSpPr txBox="1"/>
          <p:nvPr/>
        </p:nvSpPr>
        <p:spPr>
          <a:xfrm>
            <a:off x="1340806" y="510747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621B15E1-BE1D-4EFE-9084-983106091405}"/>
              </a:ext>
            </a:extLst>
          </p:cNvPr>
          <p:cNvSpPr txBox="1"/>
          <p:nvPr/>
        </p:nvSpPr>
        <p:spPr>
          <a:xfrm>
            <a:off x="2852373" y="510747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12">
            <a:extLst>
              <a:ext uri="{FF2B5EF4-FFF2-40B4-BE49-F238E27FC236}">
                <a16:creationId xmlns:a16="http://schemas.microsoft.com/office/drawing/2014/main" id="{87113B6B-C972-487F-BB8D-F83B20F49D9B}"/>
              </a:ext>
            </a:extLst>
          </p:cNvPr>
          <p:cNvSpPr txBox="1"/>
          <p:nvPr/>
        </p:nvSpPr>
        <p:spPr>
          <a:xfrm>
            <a:off x="1036426" y="368863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2" name="Group 33">
            <a:extLst>
              <a:ext uri="{FF2B5EF4-FFF2-40B4-BE49-F238E27FC236}">
                <a16:creationId xmlns:a16="http://schemas.microsoft.com/office/drawing/2014/main" id="{9F86861E-6931-4847-86EE-B88E356B20C3}"/>
              </a:ext>
            </a:extLst>
          </p:cNvPr>
          <p:cNvGrpSpPr/>
          <p:nvPr/>
        </p:nvGrpSpPr>
        <p:grpSpPr>
          <a:xfrm>
            <a:off x="1032331" y="1873794"/>
            <a:ext cx="3371058" cy="909259"/>
            <a:chOff x="395534" y="3667819"/>
            <a:chExt cx="3972999" cy="1132252"/>
          </a:xfrm>
          <a:noFill/>
        </p:grpSpPr>
        <p:sp>
          <p:nvSpPr>
            <p:cNvPr id="63" name="TextBox 26">
              <a:extLst>
                <a:ext uri="{FF2B5EF4-FFF2-40B4-BE49-F238E27FC236}">
                  <a16:creationId xmlns:a16="http://schemas.microsoft.com/office/drawing/2014/main" id="{DA03864C-05E9-461D-B3F6-C2E49F9386D3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64" name="TextBox 27">
              <a:extLst>
                <a:ext uri="{FF2B5EF4-FFF2-40B4-BE49-F238E27FC236}">
                  <a16:creationId xmlns:a16="http://schemas.microsoft.com/office/drawing/2014/main" id="{71794053-E685-434E-AF25-AA3986D8239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65" name="TextBox 28">
            <a:extLst>
              <a:ext uri="{FF2B5EF4-FFF2-40B4-BE49-F238E27FC236}">
                <a16:creationId xmlns:a16="http://schemas.microsoft.com/office/drawing/2014/main" id="{A83D172A-9895-4F7B-A8FB-1277B8F85F39}"/>
              </a:ext>
            </a:extLst>
          </p:cNvPr>
          <p:cNvSpPr txBox="1"/>
          <p:nvPr/>
        </p:nvSpPr>
        <p:spPr>
          <a:xfrm>
            <a:off x="1032332" y="1327432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6" name="TextBox 29">
            <a:extLst>
              <a:ext uri="{FF2B5EF4-FFF2-40B4-BE49-F238E27FC236}">
                <a16:creationId xmlns:a16="http://schemas.microsoft.com/office/drawing/2014/main" id="{A7842AAF-CB89-4A15-A394-7EA54079A5D8}"/>
              </a:ext>
            </a:extLst>
          </p:cNvPr>
          <p:cNvSpPr txBox="1"/>
          <p:nvPr/>
        </p:nvSpPr>
        <p:spPr>
          <a:xfrm>
            <a:off x="1032332" y="996514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7" name="TextBox 11">
            <a:extLst>
              <a:ext uri="{FF2B5EF4-FFF2-40B4-BE49-F238E27FC236}">
                <a16:creationId xmlns:a16="http://schemas.microsoft.com/office/drawing/2014/main" id="{5D35B993-12B9-47B9-9B2D-6B686BB09560}"/>
              </a:ext>
            </a:extLst>
          </p:cNvPr>
          <p:cNvSpPr txBox="1"/>
          <p:nvPr/>
        </p:nvSpPr>
        <p:spPr>
          <a:xfrm>
            <a:off x="7650449" y="3729455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0" name="Trapezoid 10">
            <a:extLst>
              <a:ext uri="{FF2B5EF4-FFF2-40B4-BE49-F238E27FC236}">
                <a16:creationId xmlns:a16="http://schemas.microsoft.com/office/drawing/2014/main" id="{BF32FDD5-F1EE-4B2F-8041-1BE428687F94}"/>
              </a:ext>
            </a:extLst>
          </p:cNvPr>
          <p:cNvSpPr/>
          <p:nvPr/>
        </p:nvSpPr>
        <p:spPr>
          <a:xfrm>
            <a:off x="9923111" y="4564314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Rounded Rectangle 12">
            <a:extLst>
              <a:ext uri="{FF2B5EF4-FFF2-40B4-BE49-F238E27FC236}">
                <a16:creationId xmlns:a16="http://schemas.microsoft.com/office/drawing/2014/main" id="{CDC9FBEE-EE3E-4856-B265-8140534D7EE5}"/>
              </a:ext>
            </a:extLst>
          </p:cNvPr>
          <p:cNvSpPr>
            <a:spLocks noChangeAspect="1"/>
          </p:cNvSpPr>
          <p:nvPr/>
        </p:nvSpPr>
        <p:spPr>
          <a:xfrm>
            <a:off x="8441789" y="454465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18">
            <a:extLst>
              <a:ext uri="{FF2B5EF4-FFF2-40B4-BE49-F238E27FC236}">
                <a16:creationId xmlns:a16="http://schemas.microsoft.com/office/drawing/2014/main" id="{EC32E60A-0433-481C-BB9E-B31763DCD787}"/>
              </a:ext>
            </a:extLst>
          </p:cNvPr>
          <p:cNvSpPr txBox="1"/>
          <p:nvPr/>
        </p:nvSpPr>
        <p:spPr>
          <a:xfrm>
            <a:off x="7954829" y="514797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19">
            <a:extLst>
              <a:ext uri="{FF2B5EF4-FFF2-40B4-BE49-F238E27FC236}">
                <a16:creationId xmlns:a16="http://schemas.microsoft.com/office/drawing/2014/main" id="{627A2BF3-6556-40D6-A7AA-D07ED2DEC4C3}"/>
              </a:ext>
            </a:extLst>
          </p:cNvPr>
          <p:cNvSpPr txBox="1"/>
          <p:nvPr/>
        </p:nvSpPr>
        <p:spPr>
          <a:xfrm>
            <a:off x="9466396" y="514797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33">
            <a:extLst>
              <a:ext uri="{FF2B5EF4-FFF2-40B4-BE49-F238E27FC236}">
                <a16:creationId xmlns:a16="http://schemas.microsoft.com/office/drawing/2014/main" id="{1710416E-841D-4F82-BD16-935A192C7E40}"/>
              </a:ext>
            </a:extLst>
          </p:cNvPr>
          <p:cNvGrpSpPr/>
          <p:nvPr/>
        </p:nvGrpSpPr>
        <p:grpSpPr>
          <a:xfrm>
            <a:off x="7650449" y="1865499"/>
            <a:ext cx="3371058" cy="909259"/>
            <a:chOff x="395534" y="3667819"/>
            <a:chExt cx="3972999" cy="1132252"/>
          </a:xfrm>
          <a:noFill/>
        </p:grpSpPr>
        <p:sp>
          <p:nvSpPr>
            <p:cNvPr id="75" name="TextBox 21">
              <a:extLst>
                <a:ext uri="{FF2B5EF4-FFF2-40B4-BE49-F238E27FC236}">
                  <a16:creationId xmlns:a16="http://schemas.microsoft.com/office/drawing/2014/main" id="{EDCFCD20-AF01-4ECD-8CF8-77D299E01369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6" name="TextBox 22">
              <a:extLst>
                <a:ext uri="{FF2B5EF4-FFF2-40B4-BE49-F238E27FC236}">
                  <a16:creationId xmlns:a16="http://schemas.microsoft.com/office/drawing/2014/main" id="{868ACC9A-E1E4-4A18-8EAA-95AC4D3C99CE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77" name="TextBox 23">
            <a:extLst>
              <a:ext uri="{FF2B5EF4-FFF2-40B4-BE49-F238E27FC236}">
                <a16:creationId xmlns:a16="http://schemas.microsoft.com/office/drawing/2014/main" id="{24DD2331-61FC-440B-939D-5C90986A2D57}"/>
              </a:ext>
            </a:extLst>
          </p:cNvPr>
          <p:cNvSpPr txBox="1"/>
          <p:nvPr/>
        </p:nvSpPr>
        <p:spPr>
          <a:xfrm>
            <a:off x="7650450" y="1319137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8" name="TextBox 24">
            <a:extLst>
              <a:ext uri="{FF2B5EF4-FFF2-40B4-BE49-F238E27FC236}">
                <a16:creationId xmlns:a16="http://schemas.microsoft.com/office/drawing/2014/main" id="{A73531C2-6717-4CD5-828E-9CF74579F4B7}"/>
              </a:ext>
            </a:extLst>
          </p:cNvPr>
          <p:cNvSpPr txBox="1"/>
          <p:nvPr/>
        </p:nvSpPr>
        <p:spPr>
          <a:xfrm>
            <a:off x="7650450" y="988219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4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14AAF4F9-AB78-4F03-AE5B-5AABFCBAA42B}"/>
              </a:ext>
            </a:extLst>
          </p:cNvPr>
          <p:cNvSpPr/>
          <p:nvPr/>
        </p:nvSpPr>
        <p:spPr>
          <a:xfrm>
            <a:off x="5385353" y="1559968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00AC875-E522-46F2-8720-CD065C52E8F8}"/>
              </a:ext>
            </a:extLst>
          </p:cNvPr>
          <p:cNvSpPr/>
          <p:nvPr/>
        </p:nvSpPr>
        <p:spPr>
          <a:xfrm>
            <a:off x="5387333" y="2648266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DC0E31C8-C8C9-4779-81C5-06E1FD8CFC97}"/>
              </a:ext>
            </a:extLst>
          </p:cNvPr>
          <p:cNvSpPr/>
          <p:nvPr/>
        </p:nvSpPr>
        <p:spPr>
          <a:xfrm>
            <a:off x="5389313" y="373656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C08A0497-3844-4B06-A86D-EEF615585506}"/>
              </a:ext>
            </a:extLst>
          </p:cNvPr>
          <p:cNvSpPr/>
          <p:nvPr/>
        </p:nvSpPr>
        <p:spPr>
          <a:xfrm>
            <a:off x="5391293" y="4824863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03E599-F50B-4CF6-8A4A-9CD07558BE30}"/>
              </a:ext>
            </a:extLst>
          </p:cNvPr>
          <p:cNvGrpSpPr/>
          <p:nvPr/>
        </p:nvGrpSpPr>
        <p:grpSpPr>
          <a:xfrm>
            <a:off x="5742790" y="1682436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AF59E8-3E6F-4A63-A047-E8AA7227DE48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4C1770-90CB-4E71-A5B0-4243AE1AF97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18F1F23-7C50-43EA-AA1F-D3165EA04DA3}"/>
              </a:ext>
            </a:extLst>
          </p:cNvPr>
          <p:cNvGrpSpPr/>
          <p:nvPr/>
        </p:nvGrpSpPr>
        <p:grpSpPr>
          <a:xfrm>
            <a:off x="5742790" y="2773447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0F9D01-881F-4809-A2D2-465FD352DD55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592759-C40A-4101-8E03-BC7F39E4395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967BA9-4804-464B-8B4D-DFC543368D1B}"/>
              </a:ext>
            </a:extLst>
          </p:cNvPr>
          <p:cNvGrpSpPr/>
          <p:nvPr/>
        </p:nvGrpSpPr>
        <p:grpSpPr>
          <a:xfrm>
            <a:off x="5742790" y="3864457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061827-3B80-4076-8036-36619C584CC8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912A07-4E59-49B9-AD6A-0056A8126736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BEF373-FF4A-4321-8536-8EDD5A4A545B}"/>
              </a:ext>
            </a:extLst>
          </p:cNvPr>
          <p:cNvGrpSpPr/>
          <p:nvPr/>
        </p:nvGrpSpPr>
        <p:grpSpPr>
          <a:xfrm>
            <a:off x="5742790" y="4955468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4BC50B-1F1B-4C41-9D18-549E262E1030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AD436E-FCB5-427D-B8D9-198F892449CB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Freeform 140"/>
          <p:cNvSpPr>
            <a:spLocks/>
          </p:cNvSpPr>
          <p:nvPr/>
        </p:nvSpPr>
        <p:spPr bwMode="auto">
          <a:xfrm>
            <a:off x="1119474" y="2130553"/>
            <a:ext cx="890914" cy="4502385"/>
          </a:xfrm>
          <a:custGeom>
            <a:avLst/>
            <a:gdLst>
              <a:gd name="T0" fmla="*/ 60 w 277"/>
              <a:gd name="T1" fmla="*/ 237 h 1466"/>
              <a:gd name="T2" fmla="*/ 10 w 277"/>
              <a:gd name="T3" fmla="*/ 365 h 1466"/>
              <a:gd name="T4" fmla="*/ 45 w 277"/>
              <a:gd name="T5" fmla="*/ 490 h 1466"/>
              <a:gd name="T6" fmla="*/ 28 w 277"/>
              <a:gd name="T7" fmla="*/ 607 h 1466"/>
              <a:gd name="T8" fmla="*/ 9 w 277"/>
              <a:gd name="T9" fmla="*/ 672 h 1466"/>
              <a:gd name="T10" fmla="*/ 19 w 277"/>
              <a:gd name="T11" fmla="*/ 775 h 1466"/>
              <a:gd name="T12" fmla="*/ 12 w 277"/>
              <a:gd name="T13" fmla="*/ 932 h 1466"/>
              <a:gd name="T14" fmla="*/ 46 w 277"/>
              <a:gd name="T15" fmla="*/ 941 h 1466"/>
              <a:gd name="T16" fmla="*/ 24 w 277"/>
              <a:gd name="T17" fmla="*/ 1060 h 1466"/>
              <a:gd name="T18" fmla="*/ 13 w 277"/>
              <a:gd name="T19" fmla="*/ 1178 h 1466"/>
              <a:gd name="T20" fmla="*/ 36 w 277"/>
              <a:gd name="T21" fmla="*/ 1319 h 1466"/>
              <a:gd name="T22" fmla="*/ 17 w 277"/>
              <a:gd name="T23" fmla="*/ 1356 h 1466"/>
              <a:gd name="T24" fmla="*/ 23 w 277"/>
              <a:gd name="T25" fmla="*/ 1415 h 1466"/>
              <a:gd name="T26" fmla="*/ 45 w 277"/>
              <a:gd name="T27" fmla="*/ 1437 h 1466"/>
              <a:gd name="T28" fmla="*/ 50 w 277"/>
              <a:gd name="T29" fmla="*/ 1401 h 1466"/>
              <a:gd name="T30" fmla="*/ 86 w 277"/>
              <a:gd name="T31" fmla="*/ 1432 h 1466"/>
              <a:gd name="T32" fmla="*/ 105 w 277"/>
              <a:gd name="T33" fmla="*/ 1434 h 1466"/>
              <a:gd name="T34" fmla="*/ 155 w 277"/>
              <a:gd name="T35" fmla="*/ 1449 h 1466"/>
              <a:gd name="T36" fmla="*/ 217 w 277"/>
              <a:gd name="T37" fmla="*/ 1465 h 1466"/>
              <a:gd name="T38" fmla="*/ 271 w 277"/>
              <a:gd name="T39" fmla="*/ 1457 h 1466"/>
              <a:gd name="T40" fmla="*/ 247 w 277"/>
              <a:gd name="T41" fmla="*/ 1432 h 1466"/>
              <a:gd name="T42" fmla="*/ 185 w 277"/>
              <a:gd name="T43" fmla="*/ 1378 h 1466"/>
              <a:gd name="T44" fmla="*/ 163 w 277"/>
              <a:gd name="T45" fmla="*/ 1260 h 1466"/>
              <a:gd name="T46" fmla="*/ 172 w 277"/>
              <a:gd name="T47" fmla="*/ 1128 h 1466"/>
              <a:gd name="T48" fmla="*/ 177 w 277"/>
              <a:gd name="T49" fmla="*/ 1076 h 1466"/>
              <a:gd name="T50" fmla="*/ 201 w 277"/>
              <a:gd name="T51" fmla="*/ 997 h 1466"/>
              <a:gd name="T52" fmla="*/ 225 w 277"/>
              <a:gd name="T53" fmla="*/ 951 h 1466"/>
              <a:gd name="T54" fmla="*/ 258 w 277"/>
              <a:gd name="T55" fmla="*/ 948 h 1466"/>
              <a:gd name="T56" fmla="*/ 252 w 277"/>
              <a:gd name="T57" fmla="*/ 884 h 1466"/>
              <a:gd name="T58" fmla="*/ 233 w 277"/>
              <a:gd name="T59" fmla="*/ 752 h 1466"/>
              <a:gd name="T60" fmla="*/ 233 w 277"/>
              <a:gd name="T61" fmla="*/ 659 h 1466"/>
              <a:gd name="T62" fmla="*/ 251 w 277"/>
              <a:gd name="T63" fmla="*/ 625 h 1466"/>
              <a:gd name="T64" fmla="*/ 240 w 277"/>
              <a:gd name="T65" fmla="*/ 576 h 1466"/>
              <a:gd name="T66" fmla="*/ 237 w 277"/>
              <a:gd name="T67" fmla="*/ 451 h 1466"/>
              <a:gd name="T68" fmla="*/ 246 w 277"/>
              <a:gd name="T69" fmla="*/ 402 h 1466"/>
              <a:gd name="T70" fmla="*/ 206 w 277"/>
              <a:gd name="T71" fmla="*/ 292 h 1466"/>
              <a:gd name="T72" fmla="*/ 161 w 277"/>
              <a:gd name="T73" fmla="*/ 226 h 1466"/>
              <a:gd name="T74" fmla="*/ 196 w 277"/>
              <a:gd name="T75" fmla="*/ 201 h 1466"/>
              <a:gd name="T76" fmla="*/ 217 w 277"/>
              <a:gd name="T77" fmla="*/ 171 h 1466"/>
              <a:gd name="T78" fmla="*/ 218 w 277"/>
              <a:gd name="T79" fmla="*/ 161 h 1466"/>
              <a:gd name="T80" fmla="*/ 216 w 277"/>
              <a:gd name="T81" fmla="*/ 145 h 1466"/>
              <a:gd name="T82" fmla="*/ 217 w 277"/>
              <a:gd name="T83" fmla="*/ 116 h 1466"/>
              <a:gd name="T84" fmla="*/ 198 w 277"/>
              <a:gd name="T85" fmla="*/ 58 h 1466"/>
              <a:gd name="T86" fmla="*/ 168 w 277"/>
              <a:gd name="T87" fmla="*/ 20 h 1466"/>
              <a:gd name="T88" fmla="*/ 125 w 277"/>
              <a:gd name="T89" fmla="*/ 2 h 1466"/>
              <a:gd name="T90" fmla="*/ 35 w 277"/>
              <a:gd name="T91" fmla="*/ 61 h 1466"/>
              <a:gd name="T92" fmla="*/ 1 w 277"/>
              <a:gd name="T93" fmla="*/ 119 h 1466"/>
              <a:gd name="T94" fmla="*/ 43 w 277"/>
              <a:gd name="T95" fmla="*/ 181 h 1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7" h="1466">
                <a:moveTo>
                  <a:pt x="79" y="201"/>
                </a:moveTo>
                <a:cubicBezTo>
                  <a:pt x="77" y="207"/>
                  <a:pt x="74" y="217"/>
                  <a:pt x="67" y="227"/>
                </a:cubicBezTo>
                <a:cubicBezTo>
                  <a:pt x="66" y="229"/>
                  <a:pt x="64" y="232"/>
                  <a:pt x="60" y="237"/>
                </a:cubicBezTo>
                <a:cubicBezTo>
                  <a:pt x="47" y="253"/>
                  <a:pt x="39" y="258"/>
                  <a:pt x="33" y="266"/>
                </a:cubicBezTo>
                <a:cubicBezTo>
                  <a:pt x="24" y="275"/>
                  <a:pt x="22" y="284"/>
                  <a:pt x="17" y="301"/>
                </a:cubicBezTo>
                <a:cubicBezTo>
                  <a:pt x="8" y="328"/>
                  <a:pt x="9" y="351"/>
                  <a:pt x="10" y="365"/>
                </a:cubicBezTo>
                <a:cubicBezTo>
                  <a:pt x="11" y="385"/>
                  <a:pt x="12" y="401"/>
                  <a:pt x="21" y="421"/>
                </a:cubicBezTo>
                <a:cubicBezTo>
                  <a:pt x="27" y="436"/>
                  <a:pt x="34" y="440"/>
                  <a:pt x="39" y="459"/>
                </a:cubicBezTo>
                <a:cubicBezTo>
                  <a:pt x="41" y="464"/>
                  <a:pt x="42" y="472"/>
                  <a:pt x="45" y="490"/>
                </a:cubicBezTo>
                <a:cubicBezTo>
                  <a:pt x="51" y="520"/>
                  <a:pt x="51" y="525"/>
                  <a:pt x="51" y="529"/>
                </a:cubicBezTo>
                <a:cubicBezTo>
                  <a:pt x="50" y="540"/>
                  <a:pt x="48" y="549"/>
                  <a:pt x="45" y="561"/>
                </a:cubicBezTo>
                <a:cubicBezTo>
                  <a:pt x="42" y="572"/>
                  <a:pt x="37" y="588"/>
                  <a:pt x="28" y="607"/>
                </a:cubicBezTo>
                <a:cubicBezTo>
                  <a:pt x="29" y="608"/>
                  <a:pt x="30" y="610"/>
                  <a:pt x="32" y="612"/>
                </a:cubicBezTo>
                <a:cubicBezTo>
                  <a:pt x="28" y="620"/>
                  <a:pt x="24" y="630"/>
                  <a:pt x="19" y="644"/>
                </a:cubicBezTo>
                <a:cubicBezTo>
                  <a:pt x="10" y="664"/>
                  <a:pt x="9" y="668"/>
                  <a:pt x="9" y="672"/>
                </a:cubicBezTo>
                <a:cubicBezTo>
                  <a:pt x="7" y="682"/>
                  <a:pt x="7" y="691"/>
                  <a:pt x="9" y="710"/>
                </a:cubicBezTo>
                <a:cubicBezTo>
                  <a:pt x="9" y="719"/>
                  <a:pt x="10" y="730"/>
                  <a:pt x="13" y="745"/>
                </a:cubicBezTo>
                <a:cubicBezTo>
                  <a:pt x="15" y="760"/>
                  <a:pt x="17" y="763"/>
                  <a:pt x="19" y="775"/>
                </a:cubicBezTo>
                <a:cubicBezTo>
                  <a:pt x="22" y="790"/>
                  <a:pt x="21" y="802"/>
                  <a:pt x="21" y="814"/>
                </a:cubicBezTo>
                <a:cubicBezTo>
                  <a:pt x="19" y="858"/>
                  <a:pt x="5" y="917"/>
                  <a:pt x="3" y="925"/>
                </a:cubicBezTo>
                <a:cubicBezTo>
                  <a:pt x="5" y="926"/>
                  <a:pt x="8" y="929"/>
                  <a:pt x="12" y="932"/>
                </a:cubicBezTo>
                <a:cubicBezTo>
                  <a:pt x="15" y="935"/>
                  <a:pt x="17" y="938"/>
                  <a:pt x="18" y="940"/>
                </a:cubicBezTo>
                <a:cubicBezTo>
                  <a:pt x="22" y="940"/>
                  <a:pt x="26" y="940"/>
                  <a:pt x="31" y="940"/>
                </a:cubicBezTo>
                <a:cubicBezTo>
                  <a:pt x="36" y="940"/>
                  <a:pt x="41" y="941"/>
                  <a:pt x="46" y="941"/>
                </a:cubicBezTo>
                <a:cubicBezTo>
                  <a:pt x="46" y="953"/>
                  <a:pt x="46" y="969"/>
                  <a:pt x="43" y="987"/>
                </a:cubicBezTo>
                <a:cubicBezTo>
                  <a:pt x="42" y="994"/>
                  <a:pt x="40" y="1000"/>
                  <a:pt x="37" y="1014"/>
                </a:cubicBezTo>
                <a:cubicBezTo>
                  <a:pt x="32" y="1033"/>
                  <a:pt x="27" y="1050"/>
                  <a:pt x="24" y="1060"/>
                </a:cubicBezTo>
                <a:cubicBezTo>
                  <a:pt x="17" y="1085"/>
                  <a:pt x="15" y="1090"/>
                  <a:pt x="13" y="1102"/>
                </a:cubicBezTo>
                <a:cubicBezTo>
                  <a:pt x="12" y="1110"/>
                  <a:pt x="12" y="1117"/>
                  <a:pt x="11" y="1127"/>
                </a:cubicBezTo>
                <a:cubicBezTo>
                  <a:pt x="11" y="1153"/>
                  <a:pt x="12" y="1172"/>
                  <a:pt x="13" y="1178"/>
                </a:cubicBezTo>
                <a:cubicBezTo>
                  <a:pt x="16" y="1206"/>
                  <a:pt x="21" y="1227"/>
                  <a:pt x="23" y="1238"/>
                </a:cubicBezTo>
                <a:cubicBezTo>
                  <a:pt x="26" y="1249"/>
                  <a:pt x="28" y="1258"/>
                  <a:pt x="33" y="1279"/>
                </a:cubicBezTo>
                <a:cubicBezTo>
                  <a:pt x="34" y="1282"/>
                  <a:pt x="38" y="1301"/>
                  <a:pt x="36" y="1319"/>
                </a:cubicBezTo>
                <a:cubicBezTo>
                  <a:pt x="35" y="1328"/>
                  <a:pt x="33" y="1332"/>
                  <a:pt x="31" y="1335"/>
                </a:cubicBezTo>
                <a:cubicBezTo>
                  <a:pt x="28" y="1339"/>
                  <a:pt x="26" y="1340"/>
                  <a:pt x="22" y="1345"/>
                </a:cubicBezTo>
                <a:cubicBezTo>
                  <a:pt x="19" y="1350"/>
                  <a:pt x="18" y="1354"/>
                  <a:pt x="17" y="1356"/>
                </a:cubicBezTo>
                <a:cubicBezTo>
                  <a:pt x="16" y="1360"/>
                  <a:pt x="13" y="1367"/>
                  <a:pt x="15" y="1377"/>
                </a:cubicBezTo>
                <a:cubicBezTo>
                  <a:pt x="17" y="1384"/>
                  <a:pt x="21" y="1389"/>
                  <a:pt x="24" y="1392"/>
                </a:cubicBezTo>
                <a:cubicBezTo>
                  <a:pt x="23" y="1399"/>
                  <a:pt x="22" y="1406"/>
                  <a:pt x="23" y="1415"/>
                </a:cubicBezTo>
                <a:cubicBezTo>
                  <a:pt x="23" y="1420"/>
                  <a:pt x="23" y="1426"/>
                  <a:pt x="24" y="1431"/>
                </a:cubicBezTo>
                <a:cubicBezTo>
                  <a:pt x="26" y="1433"/>
                  <a:pt x="29" y="1435"/>
                  <a:pt x="31" y="1438"/>
                </a:cubicBezTo>
                <a:cubicBezTo>
                  <a:pt x="36" y="1437"/>
                  <a:pt x="40" y="1437"/>
                  <a:pt x="45" y="1437"/>
                </a:cubicBezTo>
                <a:cubicBezTo>
                  <a:pt x="45" y="1437"/>
                  <a:pt x="44" y="1421"/>
                  <a:pt x="44" y="1420"/>
                </a:cubicBezTo>
                <a:cubicBezTo>
                  <a:pt x="43" y="1407"/>
                  <a:pt x="43" y="1401"/>
                  <a:pt x="46" y="1400"/>
                </a:cubicBezTo>
                <a:cubicBezTo>
                  <a:pt x="47" y="1400"/>
                  <a:pt x="48" y="1400"/>
                  <a:pt x="50" y="1401"/>
                </a:cubicBezTo>
                <a:cubicBezTo>
                  <a:pt x="55" y="1404"/>
                  <a:pt x="58" y="1409"/>
                  <a:pt x="61" y="1414"/>
                </a:cubicBezTo>
                <a:cubicBezTo>
                  <a:pt x="65" y="1420"/>
                  <a:pt x="72" y="1431"/>
                  <a:pt x="82" y="1432"/>
                </a:cubicBezTo>
                <a:cubicBezTo>
                  <a:pt x="84" y="1432"/>
                  <a:pt x="85" y="1432"/>
                  <a:pt x="86" y="1432"/>
                </a:cubicBezTo>
                <a:cubicBezTo>
                  <a:pt x="86" y="1440"/>
                  <a:pt x="86" y="1448"/>
                  <a:pt x="86" y="1456"/>
                </a:cubicBezTo>
                <a:cubicBezTo>
                  <a:pt x="91" y="1456"/>
                  <a:pt x="97" y="1456"/>
                  <a:pt x="103" y="1456"/>
                </a:cubicBezTo>
                <a:cubicBezTo>
                  <a:pt x="103" y="1449"/>
                  <a:pt x="104" y="1441"/>
                  <a:pt x="105" y="1434"/>
                </a:cubicBezTo>
                <a:cubicBezTo>
                  <a:pt x="109" y="1434"/>
                  <a:pt x="113" y="1433"/>
                  <a:pt x="118" y="1432"/>
                </a:cubicBezTo>
                <a:cubicBezTo>
                  <a:pt x="125" y="1430"/>
                  <a:pt x="131" y="1428"/>
                  <a:pt x="135" y="1426"/>
                </a:cubicBezTo>
                <a:cubicBezTo>
                  <a:pt x="140" y="1433"/>
                  <a:pt x="147" y="1441"/>
                  <a:pt x="155" y="1449"/>
                </a:cubicBezTo>
                <a:cubicBezTo>
                  <a:pt x="160" y="1453"/>
                  <a:pt x="165" y="1457"/>
                  <a:pt x="169" y="1461"/>
                </a:cubicBezTo>
                <a:cubicBezTo>
                  <a:pt x="171" y="1461"/>
                  <a:pt x="174" y="1462"/>
                  <a:pt x="178" y="1463"/>
                </a:cubicBezTo>
                <a:cubicBezTo>
                  <a:pt x="190" y="1466"/>
                  <a:pt x="197" y="1465"/>
                  <a:pt x="217" y="1465"/>
                </a:cubicBezTo>
                <a:cubicBezTo>
                  <a:pt x="218" y="1465"/>
                  <a:pt x="243" y="1466"/>
                  <a:pt x="255" y="1464"/>
                </a:cubicBezTo>
                <a:cubicBezTo>
                  <a:pt x="257" y="1463"/>
                  <a:pt x="263" y="1462"/>
                  <a:pt x="269" y="1459"/>
                </a:cubicBezTo>
                <a:cubicBezTo>
                  <a:pt x="270" y="1458"/>
                  <a:pt x="270" y="1458"/>
                  <a:pt x="271" y="1457"/>
                </a:cubicBezTo>
                <a:cubicBezTo>
                  <a:pt x="277" y="1452"/>
                  <a:pt x="270" y="1435"/>
                  <a:pt x="269" y="1433"/>
                </a:cubicBezTo>
                <a:cubicBezTo>
                  <a:pt x="267" y="1432"/>
                  <a:pt x="266" y="1432"/>
                  <a:pt x="263" y="1432"/>
                </a:cubicBezTo>
                <a:cubicBezTo>
                  <a:pt x="255" y="1431"/>
                  <a:pt x="249" y="1432"/>
                  <a:pt x="247" y="1432"/>
                </a:cubicBezTo>
                <a:cubicBezTo>
                  <a:pt x="237" y="1433"/>
                  <a:pt x="227" y="1427"/>
                  <a:pt x="220" y="1423"/>
                </a:cubicBezTo>
                <a:cubicBezTo>
                  <a:pt x="197" y="1409"/>
                  <a:pt x="191" y="1380"/>
                  <a:pt x="190" y="1376"/>
                </a:cubicBezTo>
                <a:cubicBezTo>
                  <a:pt x="188" y="1377"/>
                  <a:pt x="186" y="1377"/>
                  <a:pt x="185" y="1378"/>
                </a:cubicBezTo>
                <a:cubicBezTo>
                  <a:pt x="181" y="1371"/>
                  <a:pt x="176" y="1361"/>
                  <a:pt x="173" y="1350"/>
                </a:cubicBezTo>
                <a:cubicBezTo>
                  <a:pt x="165" y="1327"/>
                  <a:pt x="163" y="1309"/>
                  <a:pt x="163" y="1303"/>
                </a:cubicBezTo>
                <a:cubicBezTo>
                  <a:pt x="162" y="1294"/>
                  <a:pt x="162" y="1283"/>
                  <a:pt x="163" y="1260"/>
                </a:cubicBezTo>
                <a:cubicBezTo>
                  <a:pt x="163" y="1246"/>
                  <a:pt x="164" y="1236"/>
                  <a:pt x="165" y="1223"/>
                </a:cubicBezTo>
                <a:cubicBezTo>
                  <a:pt x="167" y="1197"/>
                  <a:pt x="169" y="1197"/>
                  <a:pt x="171" y="1175"/>
                </a:cubicBezTo>
                <a:cubicBezTo>
                  <a:pt x="172" y="1163"/>
                  <a:pt x="172" y="1152"/>
                  <a:pt x="172" y="1128"/>
                </a:cubicBezTo>
                <a:cubicBezTo>
                  <a:pt x="173" y="1112"/>
                  <a:pt x="173" y="1099"/>
                  <a:pt x="173" y="1090"/>
                </a:cubicBezTo>
                <a:cubicBezTo>
                  <a:pt x="172" y="1089"/>
                  <a:pt x="172" y="1086"/>
                  <a:pt x="173" y="1083"/>
                </a:cubicBezTo>
                <a:cubicBezTo>
                  <a:pt x="174" y="1080"/>
                  <a:pt x="176" y="1077"/>
                  <a:pt x="177" y="1076"/>
                </a:cubicBezTo>
                <a:cubicBezTo>
                  <a:pt x="183" y="1068"/>
                  <a:pt x="186" y="1064"/>
                  <a:pt x="188" y="1062"/>
                </a:cubicBezTo>
                <a:cubicBezTo>
                  <a:pt x="194" y="1055"/>
                  <a:pt x="195" y="1046"/>
                  <a:pt x="198" y="1026"/>
                </a:cubicBezTo>
                <a:cubicBezTo>
                  <a:pt x="200" y="1015"/>
                  <a:pt x="199" y="1016"/>
                  <a:pt x="201" y="997"/>
                </a:cubicBezTo>
                <a:cubicBezTo>
                  <a:pt x="203" y="987"/>
                  <a:pt x="203" y="983"/>
                  <a:pt x="204" y="976"/>
                </a:cubicBezTo>
                <a:cubicBezTo>
                  <a:pt x="205" y="966"/>
                  <a:pt x="205" y="957"/>
                  <a:pt x="205" y="952"/>
                </a:cubicBezTo>
                <a:cubicBezTo>
                  <a:pt x="213" y="952"/>
                  <a:pt x="220" y="951"/>
                  <a:pt x="225" y="951"/>
                </a:cubicBezTo>
                <a:cubicBezTo>
                  <a:pt x="238" y="951"/>
                  <a:pt x="245" y="951"/>
                  <a:pt x="247" y="951"/>
                </a:cubicBezTo>
                <a:cubicBezTo>
                  <a:pt x="247" y="951"/>
                  <a:pt x="250" y="952"/>
                  <a:pt x="252" y="951"/>
                </a:cubicBezTo>
                <a:cubicBezTo>
                  <a:pt x="255" y="951"/>
                  <a:pt x="256" y="949"/>
                  <a:pt x="258" y="948"/>
                </a:cubicBezTo>
                <a:cubicBezTo>
                  <a:pt x="258" y="942"/>
                  <a:pt x="257" y="934"/>
                  <a:pt x="256" y="925"/>
                </a:cubicBezTo>
                <a:cubicBezTo>
                  <a:pt x="255" y="919"/>
                  <a:pt x="254" y="916"/>
                  <a:pt x="253" y="912"/>
                </a:cubicBezTo>
                <a:cubicBezTo>
                  <a:pt x="251" y="899"/>
                  <a:pt x="252" y="890"/>
                  <a:pt x="252" y="884"/>
                </a:cubicBezTo>
                <a:cubicBezTo>
                  <a:pt x="253" y="875"/>
                  <a:pt x="250" y="857"/>
                  <a:pt x="244" y="822"/>
                </a:cubicBezTo>
                <a:cubicBezTo>
                  <a:pt x="240" y="801"/>
                  <a:pt x="239" y="797"/>
                  <a:pt x="237" y="782"/>
                </a:cubicBezTo>
                <a:cubicBezTo>
                  <a:pt x="236" y="773"/>
                  <a:pt x="236" y="774"/>
                  <a:pt x="233" y="752"/>
                </a:cubicBezTo>
                <a:cubicBezTo>
                  <a:pt x="230" y="721"/>
                  <a:pt x="229" y="720"/>
                  <a:pt x="229" y="713"/>
                </a:cubicBezTo>
                <a:cubicBezTo>
                  <a:pt x="229" y="701"/>
                  <a:pt x="230" y="691"/>
                  <a:pt x="231" y="681"/>
                </a:cubicBezTo>
                <a:cubicBezTo>
                  <a:pt x="232" y="667"/>
                  <a:pt x="233" y="666"/>
                  <a:pt x="233" y="659"/>
                </a:cubicBezTo>
                <a:cubicBezTo>
                  <a:pt x="233" y="651"/>
                  <a:pt x="232" y="639"/>
                  <a:pt x="226" y="624"/>
                </a:cubicBezTo>
                <a:cubicBezTo>
                  <a:pt x="230" y="624"/>
                  <a:pt x="233" y="625"/>
                  <a:pt x="237" y="625"/>
                </a:cubicBezTo>
                <a:cubicBezTo>
                  <a:pt x="242" y="625"/>
                  <a:pt x="246" y="625"/>
                  <a:pt x="251" y="625"/>
                </a:cubicBezTo>
                <a:cubicBezTo>
                  <a:pt x="251" y="625"/>
                  <a:pt x="252" y="624"/>
                  <a:pt x="253" y="623"/>
                </a:cubicBezTo>
                <a:cubicBezTo>
                  <a:pt x="254" y="618"/>
                  <a:pt x="250" y="612"/>
                  <a:pt x="249" y="611"/>
                </a:cubicBezTo>
                <a:cubicBezTo>
                  <a:pt x="246" y="607"/>
                  <a:pt x="244" y="596"/>
                  <a:pt x="240" y="576"/>
                </a:cubicBezTo>
                <a:cubicBezTo>
                  <a:pt x="236" y="557"/>
                  <a:pt x="235" y="541"/>
                  <a:pt x="235" y="530"/>
                </a:cubicBezTo>
                <a:cubicBezTo>
                  <a:pt x="235" y="519"/>
                  <a:pt x="236" y="516"/>
                  <a:pt x="237" y="503"/>
                </a:cubicBezTo>
                <a:cubicBezTo>
                  <a:pt x="237" y="490"/>
                  <a:pt x="238" y="473"/>
                  <a:pt x="237" y="451"/>
                </a:cubicBezTo>
                <a:cubicBezTo>
                  <a:pt x="240" y="444"/>
                  <a:pt x="242" y="438"/>
                  <a:pt x="244" y="434"/>
                </a:cubicBezTo>
                <a:cubicBezTo>
                  <a:pt x="249" y="423"/>
                  <a:pt x="250" y="420"/>
                  <a:pt x="250" y="416"/>
                </a:cubicBezTo>
                <a:cubicBezTo>
                  <a:pt x="250" y="410"/>
                  <a:pt x="247" y="405"/>
                  <a:pt x="246" y="402"/>
                </a:cubicBezTo>
                <a:cubicBezTo>
                  <a:pt x="237" y="386"/>
                  <a:pt x="233" y="378"/>
                  <a:pt x="228" y="369"/>
                </a:cubicBezTo>
                <a:cubicBezTo>
                  <a:pt x="220" y="356"/>
                  <a:pt x="212" y="342"/>
                  <a:pt x="208" y="325"/>
                </a:cubicBezTo>
                <a:cubicBezTo>
                  <a:pt x="206" y="316"/>
                  <a:pt x="207" y="313"/>
                  <a:pt x="206" y="292"/>
                </a:cubicBezTo>
                <a:cubicBezTo>
                  <a:pt x="205" y="274"/>
                  <a:pt x="203" y="259"/>
                  <a:pt x="202" y="250"/>
                </a:cubicBezTo>
                <a:cubicBezTo>
                  <a:pt x="196" y="246"/>
                  <a:pt x="190" y="242"/>
                  <a:pt x="184" y="238"/>
                </a:cubicBezTo>
                <a:cubicBezTo>
                  <a:pt x="176" y="233"/>
                  <a:pt x="168" y="229"/>
                  <a:pt x="161" y="226"/>
                </a:cubicBezTo>
                <a:cubicBezTo>
                  <a:pt x="162" y="223"/>
                  <a:pt x="163" y="218"/>
                  <a:pt x="167" y="212"/>
                </a:cubicBezTo>
                <a:cubicBezTo>
                  <a:pt x="169" y="210"/>
                  <a:pt x="172" y="206"/>
                  <a:pt x="177" y="203"/>
                </a:cubicBezTo>
                <a:cubicBezTo>
                  <a:pt x="183" y="201"/>
                  <a:pt x="185" y="202"/>
                  <a:pt x="196" y="201"/>
                </a:cubicBezTo>
                <a:cubicBezTo>
                  <a:pt x="205" y="200"/>
                  <a:pt x="209" y="199"/>
                  <a:pt x="212" y="196"/>
                </a:cubicBezTo>
                <a:cubicBezTo>
                  <a:pt x="218" y="190"/>
                  <a:pt x="215" y="179"/>
                  <a:pt x="214" y="175"/>
                </a:cubicBezTo>
                <a:cubicBezTo>
                  <a:pt x="215" y="174"/>
                  <a:pt x="216" y="173"/>
                  <a:pt x="217" y="171"/>
                </a:cubicBezTo>
                <a:cubicBezTo>
                  <a:pt x="220" y="168"/>
                  <a:pt x="220" y="167"/>
                  <a:pt x="220" y="167"/>
                </a:cubicBezTo>
                <a:cubicBezTo>
                  <a:pt x="219" y="165"/>
                  <a:pt x="216" y="164"/>
                  <a:pt x="216" y="163"/>
                </a:cubicBezTo>
                <a:cubicBezTo>
                  <a:pt x="216" y="162"/>
                  <a:pt x="217" y="162"/>
                  <a:pt x="218" y="161"/>
                </a:cubicBezTo>
                <a:cubicBezTo>
                  <a:pt x="218" y="160"/>
                  <a:pt x="220" y="159"/>
                  <a:pt x="220" y="158"/>
                </a:cubicBezTo>
                <a:cubicBezTo>
                  <a:pt x="220" y="156"/>
                  <a:pt x="217" y="155"/>
                  <a:pt x="216" y="152"/>
                </a:cubicBezTo>
                <a:cubicBezTo>
                  <a:pt x="215" y="150"/>
                  <a:pt x="214" y="148"/>
                  <a:pt x="216" y="145"/>
                </a:cubicBezTo>
                <a:cubicBezTo>
                  <a:pt x="217" y="144"/>
                  <a:pt x="220" y="142"/>
                  <a:pt x="222" y="140"/>
                </a:cubicBezTo>
                <a:cubicBezTo>
                  <a:pt x="224" y="138"/>
                  <a:pt x="228" y="135"/>
                  <a:pt x="228" y="130"/>
                </a:cubicBezTo>
                <a:cubicBezTo>
                  <a:pt x="228" y="128"/>
                  <a:pt x="227" y="127"/>
                  <a:pt x="217" y="116"/>
                </a:cubicBezTo>
                <a:cubicBezTo>
                  <a:pt x="213" y="111"/>
                  <a:pt x="212" y="110"/>
                  <a:pt x="211" y="108"/>
                </a:cubicBezTo>
                <a:cubicBezTo>
                  <a:pt x="209" y="103"/>
                  <a:pt x="211" y="97"/>
                  <a:pt x="211" y="95"/>
                </a:cubicBezTo>
                <a:cubicBezTo>
                  <a:pt x="213" y="89"/>
                  <a:pt x="211" y="78"/>
                  <a:pt x="198" y="58"/>
                </a:cubicBezTo>
                <a:cubicBezTo>
                  <a:pt x="198" y="56"/>
                  <a:pt x="199" y="54"/>
                  <a:pt x="199" y="51"/>
                </a:cubicBezTo>
                <a:cubicBezTo>
                  <a:pt x="198" y="46"/>
                  <a:pt x="195" y="43"/>
                  <a:pt x="192" y="40"/>
                </a:cubicBezTo>
                <a:cubicBezTo>
                  <a:pt x="181" y="28"/>
                  <a:pt x="176" y="23"/>
                  <a:pt x="168" y="20"/>
                </a:cubicBezTo>
                <a:cubicBezTo>
                  <a:pt x="161" y="18"/>
                  <a:pt x="158" y="19"/>
                  <a:pt x="152" y="16"/>
                </a:cubicBezTo>
                <a:cubicBezTo>
                  <a:pt x="147" y="12"/>
                  <a:pt x="147" y="10"/>
                  <a:pt x="142" y="7"/>
                </a:cubicBezTo>
                <a:cubicBezTo>
                  <a:pt x="137" y="2"/>
                  <a:pt x="131" y="2"/>
                  <a:pt x="125" y="2"/>
                </a:cubicBezTo>
                <a:cubicBezTo>
                  <a:pt x="104" y="0"/>
                  <a:pt x="86" y="9"/>
                  <a:pt x="84" y="10"/>
                </a:cubicBezTo>
                <a:cubicBezTo>
                  <a:pt x="72" y="16"/>
                  <a:pt x="65" y="23"/>
                  <a:pt x="55" y="34"/>
                </a:cubicBezTo>
                <a:cubicBezTo>
                  <a:pt x="50" y="39"/>
                  <a:pt x="42" y="47"/>
                  <a:pt x="35" y="61"/>
                </a:cubicBezTo>
                <a:cubicBezTo>
                  <a:pt x="28" y="72"/>
                  <a:pt x="24" y="83"/>
                  <a:pt x="21" y="91"/>
                </a:cubicBezTo>
                <a:cubicBezTo>
                  <a:pt x="18" y="94"/>
                  <a:pt x="14" y="97"/>
                  <a:pt x="10" y="103"/>
                </a:cubicBezTo>
                <a:cubicBezTo>
                  <a:pt x="6" y="108"/>
                  <a:pt x="2" y="113"/>
                  <a:pt x="1" y="119"/>
                </a:cubicBezTo>
                <a:cubicBezTo>
                  <a:pt x="0" y="128"/>
                  <a:pt x="6" y="135"/>
                  <a:pt x="11" y="142"/>
                </a:cubicBezTo>
                <a:cubicBezTo>
                  <a:pt x="23" y="157"/>
                  <a:pt x="33" y="156"/>
                  <a:pt x="39" y="170"/>
                </a:cubicBezTo>
                <a:cubicBezTo>
                  <a:pt x="42" y="175"/>
                  <a:pt x="40" y="176"/>
                  <a:pt x="43" y="181"/>
                </a:cubicBezTo>
                <a:cubicBezTo>
                  <a:pt x="45" y="184"/>
                  <a:pt x="51" y="196"/>
                  <a:pt x="65" y="200"/>
                </a:cubicBezTo>
                <a:cubicBezTo>
                  <a:pt x="67" y="201"/>
                  <a:pt x="72" y="202"/>
                  <a:pt x="79" y="20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4" name="Rectángulo 23"/>
          <p:cNvSpPr/>
          <p:nvPr/>
        </p:nvSpPr>
        <p:spPr>
          <a:xfrm>
            <a:off x="4678236" y="166440"/>
            <a:ext cx="212910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06C9C6CF-DDDA-401D-BF33-5ED0287A2E7E}"/>
              </a:ext>
            </a:extLst>
          </p:cNvPr>
          <p:cNvCxnSpPr/>
          <p:nvPr/>
        </p:nvCxnSpPr>
        <p:spPr>
          <a:xfrm flipH="1">
            <a:off x="2145792" y="2024179"/>
            <a:ext cx="3060192" cy="335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0AC6426F-C423-4CF9-B5F3-487236094D51}"/>
              </a:ext>
            </a:extLst>
          </p:cNvPr>
          <p:cNvCxnSpPr/>
          <p:nvPr/>
        </p:nvCxnSpPr>
        <p:spPr>
          <a:xfrm flipH="1">
            <a:off x="2167774" y="3112477"/>
            <a:ext cx="3026018" cy="316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BCD34A-D7C3-4F2A-BA2C-95DD54085CFC}"/>
              </a:ext>
            </a:extLst>
          </p:cNvPr>
          <p:cNvCxnSpPr/>
          <p:nvPr/>
        </p:nvCxnSpPr>
        <p:spPr>
          <a:xfrm flipH="1">
            <a:off x="2010388" y="4172234"/>
            <a:ext cx="3029407" cy="209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7E8BDE8A-759B-4FD7-A10F-764E6F048FC5}"/>
              </a:ext>
            </a:extLst>
          </p:cNvPr>
          <p:cNvCxnSpPr/>
          <p:nvPr/>
        </p:nvCxnSpPr>
        <p:spPr>
          <a:xfrm flipH="1">
            <a:off x="1767840" y="5289074"/>
            <a:ext cx="3438144" cy="464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52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1848500" y="3044280"/>
            <a:ext cx="5183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57BC72-7976-4581-9F2A-EC626010EB8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8446D9F-0956-45C2-A884-4DC38CB78A6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172696-B28B-47CD-8CA7-74D785DD4F7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pic>
        <p:nvPicPr>
          <p:cNvPr id="8194" name="Picture 2" descr="Psicólogo Clínico en CDMX- Mariana Martínez - TuMenteSana.com.mx">
            <a:extLst>
              <a:ext uri="{FF2B5EF4-FFF2-40B4-BE49-F238E27FC236}">
                <a16:creationId xmlns:a16="http://schemas.microsoft.com/office/drawing/2014/main" id="{9FAB17A5-C4CB-4F1E-85C7-EEDE0FBE33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5" r="16724"/>
          <a:stretch/>
        </p:blipFill>
        <p:spPr bwMode="auto">
          <a:xfrm>
            <a:off x="1633666" y="301753"/>
            <a:ext cx="3599649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20FA6E7E-7A1E-4F3E-9D0B-1D741FCBE6A0}"/>
              </a:ext>
            </a:extLst>
          </p:cNvPr>
          <p:cNvSpPr txBox="1"/>
          <p:nvPr/>
        </p:nvSpPr>
        <p:spPr>
          <a:xfrm>
            <a:off x="5688807" y="411228"/>
            <a:ext cx="5776365" cy="197746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/>
              <a:t>Presentation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22A698-BBE8-472F-AFE9-D0F9A00A59DD}"/>
              </a:ext>
            </a:extLst>
          </p:cNvPr>
          <p:cNvCxnSpPr>
            <a:cxnSpLocks/>
          </p:cNvCxnSpPr>
          <p:nvPr/>
        </p:nvCxnSpPr>
        <p:spPr>
          <a:xfrm flipV="1">
            <a:off x="5775932" y="2606605"/>
            <a:ext cx="5662788" cy="4989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FEE3B1-7667-4484-AEB5-69ACEC26CB29}"/>
              </a:ext>
            </a:extLst>
          </p:cNvPr>
          <p:cNvGrpSpPr/>
          <p:nvPr/>
        </p:nvGrpSpPr>
        <p:grpSpPr>
          <a:xfrm>
            <a:off x="5688807" y="2830622"/>
            <a:ext cx="5776366" cy="3560379"/>
            <a:chOff x="653473" y="4102428"/>
            <a:chExt cx="4431062" cy="3560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B70FED-8FE6-46A8-AB53-85EDFD5BADD6}"/>
                </a:ext>
              </a:extLst>
            </p:cNvPr>
            <p:cNvSpPr txBox="1"/>
            <p:nvPr/>
          </p:nvSpPr>
          <p:spPr>
            <a:xfrm>
              <a:off x="653473" y="4102428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직사각형 1">
              <a:extLst>
                <a:ext uri="{FF2B5EF4-FFF2-40B4-BE49-F238E27FC236}">
                  <a16:creationId xmlns:a16="http://schemas.microsoft.com/office/drawing/2014/main" id="{7D3C25C7-962E-443B-A119-79DDED0B692E}"/>
                </a:ext>
              </a:extLst>
            </p:cNvPr>
            <p:cNvSpPr/>
            <p:nvPr/>
          </p:nvSpPr>
          <p:spPr>
            <a:xfrm>
              <a:off x="653473" y="4585041"/>
              <a:ext cx="4431061" cy="307776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  <p:pic>
        <p:nvPicPr>
          <p:cNvPr id="7170" name="Picture 2" descr="Piden que se permita la atención psicológica de manera presencial para  pacientes que así lo necesiten">
            <a:extLst>
              <a:ext uri="{FF2B5EF4-FFF2-40B4-BE49-F238E27FC236}">
                <a16:creationId xmlns:a16="http://schemas.microsoft.com/office/drawing/2014/main" id="{1657C7E3-7E70-48E1-BDB3-B89EB06F61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1" r="10241"/>
          <a:stretch/>
        </p:blipFill>
        <p:spPr bwMode="auto">
          <a:xfrm>
            <a:off x="323556" y="297512"/>
            <a:ext cx="5134710" cy="6262976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12F3D06C-4817-425A-8BE1-8096425D951D}"/>
              </a:ext>
            </a:extLst>
          </p:cNvPr>
          <p:cNvSpPr>
            <a:spLocks/>
          </p:cNvSpPr>
          <p:nvPr/>
        </p:nvSpPr>
        <p:spPr bwMode="auto">
          <a:xfrm>
            <a:off x="9451975" y="428625"/>
            <a:ext cx="1739901" cy="2185988"/>
          </a:xfrm>
          <a:custGeom>
            <a:avLst/>
            <a:gdLst>
              <a:gd name="T0" fmla="*/ 200 w 337"/>
              <a:gd name="T1" fmla="*/ 291 h 424"/>
              <a:gd name="T2" fmla="*/ 243 w 337"/>
              <a:gd name="T3" fmla="*/ 310 h 424"/>
              <a:gd name="T4" fmla="*/ 206 w 337"/>
              <a:gd name="T5" fmla="*/ 277 h 424"/>
              <a:gd name="T6" fmla="*/ 199 w 337"/>
              <a:gd name="T7" fmla="*/ 269 h 424"/>
              <a:gd name="T8" fmla="*/ 250 w 337"/>
              <a:gd name="T9" fmla="*/ 296 h 424"/>
              <a:gd name="T10" fmla="*/ 256 w 337"/>
              <a:gd name="T11" fmla="*/ 285 h 424"/>
              <a:gd name="T12" fmla="*/ 211 w 337"/>
              <a:gd name="T13" fmla="*/ 256 h 424"/>
              <a:gd name="T14" fmla="*/ 270 w 337"/>
              <a:gd name="T15" fmla="*/ 265 h 424"/>
              <a:gd name="T16" fmla="*/ 218 w 337"/>
              <a:gd name="T17" fmla="*/ 239 h 424"/>
              <a:gd name="T18" fmla="*/ 204 w 337"/>
              <a:gd name="T19" fmla="*/ 206 h 424"/>
              <a:gd name="T20" fmla="*/ 230 w 337"/>
              <a:gd name="T21" fmla="*/ 180 h 424"/>
              <a:gd name="T22" fmla="*/ 203 w 337"/>
              <a:gd name="T23" fmla="*/ 188 h 424"/>
              <a:gd name="T24" fmla="*/ 142 w 337"/>
              <a:gd name="T25" fmla="*/ 190 h 424"/>
              <a:gd name="T26" fmla="*/ 124 w 337"/>
              <a:gd name="T27" fmla="*/ 45 h 424"/>
              <a:gd name="T28" fmla="*/ 134 w 337"/>
              <a:gd name="T29" fmla="*/ 20 h 424"/>
              <a:gd name="T30" fmla="*/ 157 w 337"/>
              <a:gd name="T31" fmla="*/ 69 h 424"/>
              <a:gd name="T32" fmla="*/ 173 w 337"/>
              <a:gd name="T33" fmla="*/ 148 h 424"/>
              <a:gd name="T34" fmla="*/ 185 w 337"/>
              <a:gd name="T35" fmla="*/ 145 h 424"/>
              <a:gd name="T36" fmla="*/ 184 w 337"/>
              <a:gd name="T37" fmla="*/ 30 h 424"/>
              <a:gd name="T38" fmla="*/ 202 w 337"/>
              <a:gd name="T39" fmla="*/ 0 h 424"/>
              <a:gd name="T40" fmla="*/ 215 w 337"/>
              <a:gd name="T41" fmla="*/ 22 h 424"/>
              <a:gd name="T42" fmla="*/ 220 w 337"/>
              <a:gd name="T43" fmla="*/ 161 h 424"/>
              <a:gd name="T44" fmla="*/ 230 w 337"/>
              <a:gd name="T45" fmla="*/ 145 h 424"/>
              <a:gd name="T46" fmla="*/ 237 w 337"/>
              <a:gd name="T47" fmla="*/ 32 h 424"/>
              <a:gd name="T48" fmla="*/ 263 w 337"/>
              <a:gd name="T49" fmla="*/ 31 h 424"/>
              <a:gd name="T50" fmla="*/ 262 w 337"/>
              <a:gd name="T51" fmla="*/ 162 h 424"/>
              <a:gd name="T52" fmla="*/ 279 w 337"/>
              <a:gd name="T53" fmla="*/ 166 h 424"/>
              <a:gd name="T54" fmla="*/ 318 w 337"/>
              <a:gd name="T55" fmla="*/ 89 h 424"/>
              <a:gd name="T56" fmla="*/ 337 w 337"/>
              <a:gd name="T57" fmla="*/ 97 h 424"/>
              <a:gd name="T58" fmla="*/ 331 w 337"/>
              <a:gd name="T59" fmla="*/ 122 h 424"/>
              <a:gd name="T60" fmla="*/ 258 w 337"/>
              <a:gd name="T61" fmla="*/ 348 h 424"/>
              <a:gd name="T62" fmla="*/ 243 w 337"/>
              <a:gd name="T63" fmla="*/ 424 h 424"/>
              <a:gd name="T64" fmla="*/ 136 w 337"/>
              <a:gd name="T65" fmla="*/ 378 h 424"/>
              <a:gd name="T66" fmla="*/ 86 w 337"/>
              <a:gd name="T67" fmla="*/ 288 h 424"/>
              <a:gd name="T68" fmla="*/ 16 w 337"/>
              <a:gd name="T69" fmla="*/ 222 h 424"/>
              <a:gd name="T70" fmla="*/ 24 w 337"/>
              <a:gd name="T71" fmla="*/ 191 h 424"/>
              <a:gd name="T72" fmla="*/ 116 w 337"/>
              <a:gd name="T73" fmla="*/ 235 h 424"/>
              <a:gd name="T74" fmla="*/ 164 w 337"/>
              <a:gd name="T75" fmla="*/ 289 h 424"/>
              <a:gd name="T76" fmla="*/ 202 w 337"/>
              <a:gd name="T77" fmla="*/ 325 h 424"/>
              <a:gd name="T78" fmla="*/ 180 w 337"/>
              <a:gd name="T79" fmla="*/ 283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37" h="424">
                <a:moveTo>
                  <a:pt x="183" y="279"/>
                </a:moveTo>
                <a:cubicBezTo>
                  <a:pt x="188" y="283"/>
                  <a:pt x="194" y="287"/>
                  <a:pt x="200" y="291"/>
                </a:cubicBezTo>
                <a:cubicBezTo>
                  <a:pt x="209" y="297"/>
                  <a:pt x="217" y="303"/>
                  <a:pt x="227" y="308"/>
                </a:cubicBezTo>
                <a:cubicBezTo>
                  <a:pt x="231" y="310"/>
                  <a:pt x="238" y="309"/>
                  <a:pt x="243" y="310"/>
                </a:cubicBezTo>
                <a:cubicBezTo>
                  <a:pt x="240" y="305"/>
                  <a:pt x="238" y="299"/>
                  <a:pt x="234" y="296"/>
                </a:cubicBezTo>
                <a:cubicBezTo>
                  <a:pt x="225" y="289"/>
                  <a:pt x="215" y="284"/>
                  <a:pt x="206" y="277"/>
                </a:cubicBezTo>
                <a:cubicBezTo>
                  <a:pt x="203" y="276"/>
                  <a:pt x="200" y="273"/>
                  <a:pt x="198" y="271"/>
                </a:cubicBezTo>
                <a:cubicBezTo>
                  <a:pt x="198" y="270"/>
                  <a:pt x="199" y="269"/>
                  <a:pt x="199" y="269"/>
                </a:cubicBezTo>
                <a:cubicBezTo>
                  <a:pt x="202" y="270"/>
                  <a:pt x="205" y="271"/>
                  <a:pt x="208" y="273"/>
                </a:cubicBezTo>
                <a:cubicBezTo>
                  <a:pt x="222" y="280"/>
                  <a:pt x="236" y="288"/>
                  <a:pt x="250" y="296"/>
                </a:cubicBezTo>
                <a:cubicBezTo>
                  <a:pt x="253" y="297"/>
                  <a:pt x="257" y="296"/>
                  <a:pt x="261" y="296"/>
                </a:cubicBezTo>
                <a:cubicBezTo>
                  <a:pt x="260" y="292"/>
                  <a:pt x="259" y="287"/>
                  <a:pt x="256" y="285"/>
                </a:cubicBezTo>
                <a:cubicBezTo>
                  <a:pt x="245" y="278"/>
                  <a:pt x="233" y="271"/>
                  <a:pt x="221" y="265"/>
                </a:cubicBezTo>
                <a:cubicBezTo>
                  <a:pt x="218" y="262"/>
                  <a:pt x="214" y="260"/>
                  <a:pt x="211" y="256"/>
                </a:cubicBezTo>
                <a:cubicBezTo>
                  <a:pt x="231" y="254"/>
                  <a:pt x="247" y="272"/>
                  <a:pt x="268" y="269"/>
                </a:cubicBezTo>
                <a:cubicBezTo>
                  <a:pt x="268" y="268"/>
                  <a:pt x="269" y="266"/>
                  <a:pt x="270" y="265"/>
                </a:cubicBezTo>
                <a:cubicBezTo>
                  <a:pt x="266" y="262"/>
                  <a:pt x="262" y="258"/>
                  <a:pt x="258" y="256"/>
                </a:cubicBezTo>
                <a:cubicBezTo>
                  <a:pt x="244" y="250"/>
                  <a:pt x="231" y="245"/>
                  <a:pt x="218" y="239"/>
                </a:cubicBezTo>
                <a:cubicBezTo>
                  <a:pt x="211" y="237"/>
                  <a:pt x="205" y="233"/>
                  <a:pt x="200" y="229"/>
                </a:cubicBezTo>
                <a:cubicBezTo>
                  <a:pt x="190" y="220"/>
                  <a:pt x="192" y="212"/>
                  <a:pt x="204" y="206"/>
                </a:cubicBezTo>
                <a:cubicBezTo>
                  <a:pt x="212" y="203"/>
                  <a:pt x="220" y="198"/>
                  <a:pt x="227" y="193"/>
                </a:cubicBezTo>
                <a:cubicBezTo>
                  <a:pt x="229" y="191"/>
                  <a:pt x="229" y="185"/>
                  <a:pt x="230" y="180"/>
                </a:cubicBezTo>
                <a:cubicBezTo>
                  <a:pt x="226" y="181"/>
                  <a:pt x="222" y="181"/>
                  <a:pt x="218" y="182"/>
                </a:cubicBezTo>
                <a:cubicBezTo>
                  <a:pt x="213" y="184"/>
                  <a:pt x="208" y="187"/>
                  <a:pt x="203" y="188"/>
                </a:cubicBezTo>
                <a:cubicBezTo>
                  <a:pt x="186" y="192"/>
                  <a:pt x="169" y="195"/>
                  <a:pt x="152" y="198"/>
                </a:cubicBezTo>
                <a:cubicBezTo>
                  <a:pt x="145" y="200"/>
                  <a:pt x="142" y="198"/>
                  <a:pt x="142" y="190"/>
                </a:cubicBezTo>
                <a:cubicBezTo>
                  <a:pt x="141" y="175"/>
                  <a:pt x="140" y="160"/>
                  <a:pt x="138" y="146"/>
                </a:cubicBezTo>
                <a:cubicBezTo>
                  <a:pt x="133" y="112"/>
                  <a:pt x="128" y="78"/>
                  <a:pt x="124" y="45"/>
                </a:cubicBezTo>
                <a:cubicBezTo>
                  <a:pt x="123" y="40"/>
                  <a:pt x="124" y="34"/>
                  <a:pt x="126" y="29"/>
                </a:cubicBezTo>
                <a:cubicBezTo>
                  <a:pt x="127" y="25"/>
                  <a:pt x="131" y="20"/>
                  <a:pt x="134" y="20"/>
                </a:cubicBezTo>
                <a:cubicBezTo>
                  <a:pt x="137" y="20"/>
                  <a:pt x="143" y="24"/>
                  <a:pt x="144" y="27"/>
                </a:cubicBezTo>
                <a:cubicBezTo>
                  <a:pt x="149" y="41"/>
                  <a:pt x="154" y="55"/>
                  <a:pt x="157" y="69"/>
                </a:cubicBezTo>
                <a:cubicBezTo>
                  <a:pt x="161" y="89"/>
                  <a:pt x="163" y="109"/>
                  <a:pt x="166" y="129"/>
                </a:cubicBezTo>
                <a:cubicBezTo>
                  <a:pt x="168" y="135"/>
                  <a:pt x="170" y="142"/>
                  <a:pt x="173" y="148"/>
                </a:cubicBezTo>
                <a:cubicBezTo>
                  <a:pt x="174" y="150"/>
                  <a:pt x="178" y="153"/>
                  <a:pt x="180" y="152"/>
                </a:cubicBezTo>
                <a:cubicBezTo>
                  <a:pt x="182" y="151"/>
                  <a:pt x="185" y="148"/>
                  <a:pt x="185" y="145"/>
                </a:cubicBezTo>
                <a:cubicBezTo>
                  <a:pt x="186" y="139"/>
                  <a:pt x="186" y="133"/>
                  <a:pt x="186" y="126"/>
                </a:cubicBezTo>
                <a:cubicBezTo>
                  <a:pt x="185" y="94"/>
                  <a:pt x="184" y="62"/>
                  <a:pt x="184" y="30"/>
                </a:cubicBezTo>
                <a:cubicBezTo>
                  <a:pt x="184" y="23"/>
                  <a:pt x="185" y="15"/>
                  <a:pt x="188" y="8"/>
                </a:cubicBezTo>
                <a:cubicBezTo>
                  <a:pt x="190" y="4"/>
                  <a:pt x="197" y="0"/>
                  <a:pt x="202" y="0"/>
                </a:cubicBezTo>
                <a:cubicBezTo>
                  <a:pt x="206" y="0"/>
                  <a:pt x="210" y="6"/>
                  <a:pt x="213" y="10"/>
                </a:cubicBezTo>
                <a:cubicBezTo>
                  <a:pt x="215" y="13"/>
                  <a:pt x="215" y="18"/>
                  <a:pt x="215" y="22"/>
                </a:cubicBezTo>
                <a:cubicBezTo>
                  <a:pt x="216" y="63"/>
                  <a:pt x="217" y="105"/>
                  <a:pt x="218" y="146"/>
                </a:cubicBezTo>
                <a:cubicBezTo>
                  <a:pt x="218" y="151"/>
                  <a:pt x="219" y="156"/>
                  <a:pt x="220" y="161"/>
                </a:cubicBezTo>
                <a:cubicBezTo>
                  <a:pt x="222" y="161"/>
                  <a:pt x="223" y="161"/>
                  <a:pt x="225" y="161"/>
                </a:cubicBezTo>
                <a:cubicBezTo>
                  <a:pt x="226" y="156"/>
                  <a:pt x="229" y="150"/>
                  <a:pt x="230" y="145"/>
                </a:cubicBezTo>
                <a:cubicBezTo>
                  <a:pt x="232" y="114"/>
                  <a:pt x="233" y="82"/>
                  <a:pt x="234" y="51"/>
                </a:cubicBezTo>
                <a:cubicBezTo>
                  <a:pt x="235" y="45"/>
                  <a:pt x="235" y="38"/>
                  <a:pt x="237" y="32"/>
                </a:cubicBezTo>
                <a:cubicBezTo>
                  <a:pt x="240" y="27"/>
                  <a:pt x="246" y="21"/>
                  <a:pt x="250" y="21"/>
                </a:cubicBezTo>
                <a:cubicBezTo>
                  <a:pt x="255" y="21"/>
                  <a:pt x="262" y="27"/>
                  <a:pt x="263" y="31"/>
                </a:cubicBezTo>
                <a:cubicBezTo>
                  <a:pt x="266" y="44"/>
                  <a:pt x="268" y="58"/>
                  <a:pt x="267" y="71"/>
                </a:cubicBezTo>
                <a:cubicBezTo>
                  <a:pt x="266" y="102"/>
                  <a:pt x="263" y="132"/>
                  <a:pt x="262" y="162"/>
                </a:cubicBezTo>
                <a:cubicBezTo>
                  <a:pt x="262" y="169"/>
                  <a:pt x="265" y="175"/>
                  <a:pt x="267" y="182"/>
                </a:cubicBezTo>
                <a:cubicBezTo>
                  <a:pt x="271" y="176"/>
                  <a:pt x="276" y="172"/>
                  <a:pt x="279" y="166"/>
                </a:cubicBezTo>
                <a:cubicBezTo>
                  <a:pt x="287" y="149"/>
                  <a:pt x="294" y="130"/>
                  <a:pt x="303" y="113"/>
                </a:cubicBezTo>
                <a:cubicBezTo>
                  <a:pt x="307" y="104"/>
                  <a:pt x="312" y="96"/>
                  <a:pt x="318" y="89"/>
                </a:cubicBezTo>
                <a:cubicBezTo>
                  <a:pt x="320" y="86"/>
                  <a:pt x="327" y="84"/>
                  <a:pt x="330" y="85"/>
                </a:cubicBezTo>
                <a:cubicBezTo>
                  <a:pt x="334" y="86"/>
                  <a:pt x="336" y="92"/>
                  <a:pt x="337" y="97"/>
                </a:cubicBezTo>
                <a:cubicBezTo>
                  <a:pt x="337" y="102"/>
                  <a:pt x="335" y="108"/>
                  <a:pt x="334" y="113"/>
                </a:cubicBezTo>
                <a:cubicBezTo>
                  <a:pt x="334" y="116"/>
                  <a:pt x="333" y="120"/>
                  <a:pt x="331" y="122"/>
                </a:cubicBezTo>
                <a:cubicBezTo>
                  <a:pt x="311" y="162"/>
                  <a:pt x="300" y="205"/>
                  <a:pt x="297" y="249"/>
                </a:cubicBezTo>
                <a:cubicBezTo>
                  <a:pt x="296" y="287"/>
                  <a:pt x="280" y="319"/>
                  <a:pt x="258" y="348"/>
                </a:cubicBezTo>
                <a:cubicBezTo>
                  <a:pt x="246" y="365"/>
                  <a:pt x="241" y="382"/>
                  <a:pt x="243" y="402"/>
                </a:cubicBezTo>
                <a:cubicBezTo>
                  <a:pt x="243" y="409"/>
                  <a:pt x="243" y="416"/>
                  <a:pt x="243" y="424"/>
                </a:cubicBezTo>
                <a:cubicBezTo>
                  <a:pt x="204" y="424"/>
                  <a:pt x="166" y="424"/>
                  <a:pt x="126" y="424"/>
                </a:cubicBezTo>
                <a:cubicBezTo>
                  <a:pt x="129" y="408"/>
                  <a:pt x="131" y="393"/>
                  <a:pt x="136" y="378"/>
                </a:cubicBezTo>
                <a:cubicBezTo>
                  <a:pt x="143" y="357"/>
                  <a:pt x="141" y="340"/>
                  <a:pt x="123" y="325"/>
                </a:cubicBezTo>
                <a:cubicBezTo>
                  <a:pt x="109" y="314"/>
                  <a:pt x="98" y="301"/>
                  <a:pt x="86" y="288"/>
                </a:cubicBezTo>
                <a:cubicBezTo>
                  <a:pt x="73" y="273"/>
                  <a:pt x="62" y="257"/>
                  <a:pt x="48" y="244"/>
                </a:cubicBezTo>
                <a:cubicBezTo>
                  <a:pt x="39" y="235"/>
                  <a:pt x="27" y="228"/>
                  <a:pt x="16" y="222"/>
                </a:cubicBezTo>
                <a:cubicBezTo>
                  <a:pt x="8" y="217"/>
                  <a:pt x="0" y="214"/>
                  <a:pt x="3" y="203"/>
                </a:cubicBezTo>
                <a:cubicBezTo>
                  <a:pt x="5" y="194"/>
                  <a:pt x="12" y="190"/>
                  <a:pt x="24" y="191"/>
                </a:cubicBezTo>
                <a:cubicBezTo>
                  <a:pt x="42" y="192"/>
                  <a:pt x="58" y="199"/>
                  <a:pt x="72" y="210"/>
                </a:cubicBezTo>
                <a:cubicBezTo>
                  <a:pt x="86" y="220"/>
                  <a:pt x="97" y="236"/>
                  <a:pt x="116" y="235"/>
                </a:cubicBezTo>
                <a:cubicBezTo>
                  <a:pt x="118" y="235"/>
                  <a:pt x="120" y="238"/>
                  <a:pt x="121" y="240"/>
                </a:cubicBezTo>
                <a:cubicBezTo>
                  <a:pt x="129" y="262"/>
                  <a:pt x="146" y="275"/>
                  <a:pt x="164" y="289"/>
                </a:cubicBezTo>
                <a:cubicBezTo>
                  <a:pt x="173" y="296"/>
                  <a:pt x="179" y="307"/>
                  <a:pt x="188" y="316"/>
                </a:cubicBezTo>
                <a:cubicBezTo>
                  <a:pt x="192" y="320"/>
                  <a:pt x="197" y="322"/>
                  <a:pt x="202" y="325"/>
                </a:cubicBezTo>
                <a:cubicBezTo>
                  <a:pt x="201" y="319"/>
                  <a:pt x="200" y="313"/>
                  <a:pt x="198" y="308"/>
                </a:cubicBezTo>
                <a:cubicBezTo>
                  <a:pt x="192" y="299"/>
                  <a:pt x="186" y="291"/>
                  <a:pt x="180" y="283"/>
                </a:cubicBezTo>
                <a:cubicBezTo>
                  <a:pt x="181" y="282"/>
                  <a:pt x="182" y="281"/>
                  <a:pt x="183" y="27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6844D2C6-E23B-4FC8-B680-EACDA723094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1" b="13411"/>
          <a:stretch>
            <a:fillRect/>
          </a:stretch>
        </p:blipFill>
        <p:spPr/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632AC77-AAFF-4586-88AF-E3FA0E83868A}"/>
              </a:ext>
            </a:extLst>
          </p:cNvPr>
          <p:cNvGrpSpPr/>
          <p:nvPr/>
        </p:nvGrpSpPr>
        <p:grpSpPr>
          <a:xfrm>
            <a:off x="442807" y="4991888"/>
            <a:ext cx="1975499" cy="938876"/>
            <a:chOff x="1696746" y="1720383"/>
            <a:chExt cx="1371977" cy="9388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CD7AB7-D579-4608-83DB-B0C1F2BF5DC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44BABA-DC62-4A59-A0A0-E7EE0050195E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8643C9-F7A5-4568-8D3F-C4FE6158F643}"/>
              </a:ext>
            </a:extLst>
          </p:cNvPr>
          <p:cNvGrpSpPr/>
          <p:nvPr/>
        </p:nvGrpSpPr>
        <p:grpSpPr>
          <a:xfrm>
            <a:off x="7455565" y="5410181"/>
            <a:ext cx="1975499" cy="938876"/>
            <a:chOff x="1696746" y="1720383"/>
            <a:chExt cx="1371977" cy="9388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C9CE65-83E6-4D01-97DC-4FFEAB31785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E88ACB-3F43-4BBC-BFB6-D5A0C454DEB8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0AA313-0A81-4C86-8AFB-7D84873E1BD7}"/>
              </a:ext>
            </a:extLst>
          </p:cNvPr>
          <p:cNvGrpSpPr/>
          <p:nvPr/>
        </p:nvGrpSpPr>
        <p:grpSpPr>
          <a:xfrm>
            <a:off x="2780393" y="5410181"/>
            <a:ext cx="1975499" cy="938876"/>
            <a:chOff x="1696746" y="1720383"/>
            <a:chExt cx="1371977" cy="9388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F2FD28-4246-4131-B1C7-E9D0FFD8490E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825F14-65E8-4F10-951A-2F120F7F5366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47E32F-C868-46D9-AF40-B3BA680B9B2E}"/>
              </a:ext>
            </a:extLst>
          </p:cNvPr>
          <p:cNvGrpSpPr/>
          <p:nvPr/>
        </p:nvGrpSpPr>
        <p:grpSpPr>
          <a:xfrm>
            <a:off x="5117979" y="5556095"/>
            <a:ext cx="1975499" cy="938876"/>
            <a:chOff x="1696746" y="1720383"/>
            <a:chExt cx="1371977" cy="9388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709F7C-824D-4FC9-9A3C-9A84CFC2A0A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30961-AB90-4C4A-A6A1-9858912090D8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7B4F01A-7CEE-4F99-B546-EC94E38CCD06}"/>
              </a:ext>
            </a:extLst>
          </p:cNvPr>
          <p:cNvGrpSpPr/>
          <p:nvPr/>
        </p:nvGrpSpPr>
        <p:grpSpPr>
          <a:xfrm>
            <a:off x="9793150" y="4991888"/>
            <a:ext cx="1975499" cy="938876"/>
            <a:chOff x="1696746" y="1720383"/>
            <a:chExt cx="1371977" cy="93887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939170-389B-49F2-9A6B-417E96DFAD7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E01666-AC36-4561-B4A7-9FF94FDFA0A3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5617397-D93B-49B6-AB10-96383127EF7D}"/>
              </a:ext>
            </a:extLst>
          </p:cNvPr>
          <p:cNvSpPr txBox="1"/>
          <p:nvPr/>
        </p:nvSpPr>
        <p:spPr>
          <a:xfrm>
            <a:off x="721094" y="277475"/>
            <a:ext cx="3394423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We Create </a:t>
            </a:r>
          </a:p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735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타원 6">
            <a:extLst>
              <a:ext uri="{FF2B5EF4-FFF2-40B4-BE49-F238E27FC236}">
                <a16:creationId xmlns:a16="http://schemas.microsoft.com/office/drawing/2014/main" id="{0D4ED495-1E69-4FC0-BEDE-9A211230AF76}"/>
              </a:ext>
            </a:extLst>
          </p:cNvPr>
          <p:cNvSpPr/>
          <p:nvPr/>
        </p:nvSpPr>
        <p:spPr>
          <a:xfrm>
            <a:off x="1696884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타원 6">
            <a:extLst>
              <a:ext uri="{FF2B5EF4-FFF2-40B4-BE49-F238E27FC236}">
                <a16:creationId xmlns:a16="http://schemas.microsoft.com/office/drawing/2014/main" id="{14CFE13C-9DEC-4B67-BEB5-B0574F342B01}"/>
              </a:ext>
            </a:extLst>
          </p:cNvPr>
          <p:cNvSpPr/>
          <p:nvPr/>
        </p:nvSpPr>
        <p:spPr>
          <a:xfrm>
            <a:off x="6017261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타원 6">
            <a:extLst>
              <a:ext uri="{FF2B5EF4-FFF2-40B4-BE49-F238E27FC236}">
                <a16:creationId xmlns:a16="http://schemas.microsoft.com/office/drawing/2014/main" id="{23415CB2-689F-45A8-A97B-9423F8C530CA}"/>
              </a:ext>
            </a:extLst>
          </p:cNvPr>
          <p:cNvSpPr/>
          <p:nvPr/>
        </p:nvSpPr>
        <p:spPr>
          <a:xfrm>
            <a:off x="10337638" y="2543079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6E6917F-8624-4E4E-A450-25467D925DBC}"/>
              </a:ext>
            </a:extLst>
          </p:cNvPr>
          <p:cNvSpPr/>
          <p:nvPr/>
        </p:nvSpPr>
        <p:spPr>
          <a:xfrm flipV="1">
            <a:off x="3857073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타원 6">
            <a:extLst>
              <a:ext uri="{FF2B5EF4-FFF2-40B4-BE49-F238E27FC236}">
                <a16:creationId xmlns:a16="http://schemas.microsoft.com/office/drawing/2014/main" id="{1EDDD019-4016-45BF-B55E-334EA5496BB1}"/>
              </a:ext>
            </a:extLst>
          </p:cNvPr>
          <p:cNvSpPr/>
          <p:nvPr/>
        </p:nvSpPr>
        <p:spPr>
          <a:xfrm flipV="1">
            <a:off x="8177449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01A68A-AE00-49AB-93F8-E6EF192CC452}"/>
              </a:ext>
            </a:extLst>
          </p:cNvPr>
          <p:cNvGrpSpPr/>
          <p:nvPr/>
        </p:nvGrpSpPr>
        <p:grpSpPr>
          <a:xfrm>
            <a:off x="1043066" y="2669513"/>
            <a:ext cx="10148396" cy="108000"/>
            <a:chOff x="1043066" y="2583788"/>
            <a:chExt cx="10148396" cy="108000"/>
          </a:xfrm>
        </p:grpSpPr>
        <p:cxnSp>
          <p:nvCxnSpPr>
            <p:cNvPr id="3" name="직선 화살표 연결선 33">
              <a:extLst>
                <a:ext uri="{FF2B5EF4-FFF2-40B4-BE49-F238E27FC236}">
                  <a16:creationId xmlns:a16="http://schemas.microsoft.com/office/drawing/2014/main" id="{97C2C811-A193-42AA-A127-A3EB6919C00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1151067" y="2637788"/>
              <a:ext cx="10040395" cy="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직사각형 39">
              <a:extLst>
                <a:ext uri="{FF2B5EF4-FFF2-40B4-BE49-F238E27FC236}">
                  <a16:creationId xmlns:a16="http://schemas.microsoft.com/office/drawing/2014/main" id="{825D7262-8E9E-45A4-9B42-47D11A72835F}"/>
                </a:ext>
              </a:extLst>
            </p:cNvPr>
            <p:cNvSpPr/>
            <p:nvPr/>
          </p:nvSpPr>
          <p:spPr>
            <a:xfrm>
              <a:off x="1043066" y="2583788"/>
              <a:ext cx="108000" cy="10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순서도: 처리 45">
            <a:extLst>
              <a:ext uri="{FF2B5EF4-FFF2-40B4-BE49-F238E27FC236}">
                <a16:creationId xmlns:a16="http://schemas.microsoft.com/office/drawing/2014/main" id="{B2464650-4B5B-4723-AEBE-098E7AECDECA}"/>
              </a:ext>
            </a:extLst>
          </p:cNvPr>
          <p:cNvSpPr/>
          <p:nvPr/>
        </p:nvSpPr>
        <p:spPr>
          <a:xfrm>
            <a:off x="916899" y="2002608"/>
            <a:ext cx="1728192" cy="330768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6" name="순서도: 처리 46">
            <a:extLst>
              <a:ext uri="{FF2B5EF4-FFF2-40B4-BE49-F238E27FC236}">
                <a16:creationId xmlns:a16="http://schemas.microsoft.com/office/drawing/2014/main" id="{19382A27-3DBD-4537-B8A6-D26F8E14341E}"/>
              </a:ext>
            </a:extLst>
          </p:cNvPr>
          <p:cNvSpPr/>
          <p:nvPr/>
        </p:nvSpPr>
        <p:spPr>
          <a:xfrm>
            <a:off x="3077368" y="3069408"/>
            <a:ext cx="1728192" cy="330768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7" name="순서도: 처리 47">
            <a:extLst>
              <a:ext uri="{FF2B5EF4-FFF2-40B4-BE49-F238E27FC236}">
                <a16:creationId xmlns:a16="http://schemas.microsoft.com/office/drawing/2014/main" id="{A1D36CA2-65D8-4100-BECD-12E90F93DAD2}"/>
              </a:ext>
            </a:extLst>
          </p:cNvPr>
          <p:cNvSpPr/>
          <p:nvPr/>
        </p:nvSpPr>
        <p:spPr>
          <a:xfrm>
            <a:off x="5237837" y="2002608"/>
            <a:ext cx="1728192" cy="330768"/>
          </a:xfrm>
          <a:prstGeom prst="flowChartProcess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8" name="순서도: 처리 48">
            <a:extLst>
              <a:ext uri="{FF2B5EF4-FFF2-40B4-BE49-F238E27FC236}">
                <a16:creationId xmlns:a16="http://schemas.microsoft.com/office/drawing/2014/main" id="{1F68CD2F-C2BB-43F7-8287-AAF3E1EA8D8E}"/>
              </a:ext>
            </a:extLst>
          </p:cNvPr>
          <p:cNvSpPr/>
          <p:nvPr/>
        </p:nvSpPr>
        <p:spPr>
          <a:xfrm>
            <a:off x="7398306" y="3084417"/>
            <a:ext cx="1728192" cy="330768"/>
          </a:xfrm>
          <a:prstGeom prst="flowChartProcess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9" name="순서도: 처리 49">
            <a:extLst>
              <a:ext uri="{FF2B5EF4-FFF2-40B4-BE49-F238E27FC236}">
                <a16:creationId xmlns:a16="http://schemas.microsoft.com/office/drawing/2014/main" id="{4E0F2506-0E6B-45C4-A3B3-58209019E07F}"/>
              </a:ext>
            </a:extLst>
          </p:cNvPr>
          <p:cNvSpPr/>
          <p:nvPr/>
        </p:nvSpPr>
        <p:spPr>
          <a:xfrm>
            <a:off x="9558776" y="2002608"/>
            <a:ext cx="1728192" cy="330768"/>
          </a:xfrm>
          <a:prstGeom prst="flowChartProcess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30" name="Table Placeholder 5">
            <a:extLst>
              <a:ext uri="{FF2B5EF4-FFF2-40B4-BE49-F238E27FC236}">
                <a16:creationId xmlns:a16="http://schemas.microsoft.com/office/drawing/2014/main" id="{9A6C0881-6213-47C5-94A3-5DD0895108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405274"/>
              </p:ext>
            </p:extLst>
          </p:nvPr>
        </p:nvGraphicFramePr>
        <p:xfrm>
          <a:off x="916899" y="4059420"/>
          <a:ext cx="10370067" cy="1907303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1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843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35FC2F41-B7BE-4626-8D18-17BFF51589D9}"/>
              </a:ext>
            </a:extLst>
          </p:cNvPr>
          <p:cNvGrpSpPr/>
          <p:nvPr/>
        </p:nvGrpSpPr>
        <p:grpSpPr>
          <a:xfrm>
            <a:off x="5236221" y="2898915"/>
            <a:ext cx="1963063" cy="911398"/>
            <a:chOff x="1418442" y="3789040"/>
            <a:chExt cx="2045528" cy="91139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E9A2D0-D165-4139-96B2-FC35A3BBE15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94169A-52F2-46BA-9A4C-EAB17545D88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6E794D-984D-4346-B596-ED21FF4794AD}"/>
              </a:ext>
            </a:extLst>
          </p:cNvPr>
          <p:cNvGrpSpPr/>
          <p:nvPr/>
        </p:nvGrpSpPr>
        <p:grpSpPr>
          <a:xfrm>
            <a:off x="7397499" y="1583591"/>
            <a:ext cx="1963063" cy="911398"/>
            <a:chOff x="1418442" y="3789040"/>
            <a:chExt cx="2045528" cy="91139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3D6E81D-2DD0-4947-9C7C-A0DBEA96AAB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D80FBD-C35A-4EC9-9D12-A2B50ABC6E2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95CAFC-FF18-4EE6-B315-8DFE3B2DAD72}"/>
              </a:ext>
            </a:extLst>
          </p:cNvPr>
          <p:cNvGrpSpPr/>
          <p:nvPr/>
        </p:nvGrpSpPr>
        <p:grpSpPr>
          <a:xfrm>
            <a:off x="9558776" y="2898915"/>
            <a:ext cx="1963063" cy="911398"/>
            <a:chOff x="1418442" y="3789040"/>
            <a:chExt cx="2045528" cy="91139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DF26B7-2BA7-4079-B0AB-6501ECFA52A6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4330EE-0A23-4464-A24B-200B28E936B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BB7FA1C-BE21-4BE4-8949-5A312C0D3808}"/>
              </a:ext>
            </a:extLst>
          </p:cNvPr>
          <p:cNvGrpSpPr/>
          <p:nvPr/>
        </p:nvGrpSpPr>
        <p:grpSpPr>
          <a:xfrm>
            <a:off x="913665" y="2898915"/>
            <a:ext cx="1963063" cy="911398"/>
            <a:chOff x="1418442" y="3789040"/>
            <a:chExt cx="2045528" cy="91139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8334D7-A025-43AB-B829-30516C52E0A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F49159-A5FC-4D8B-8EAC-2A263653014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D35B229-1360-4D88-9AD8-3316DA905B5C}"/>
              </a:ext>
            </a:extLst>
          </p:cNvPr>
          <p:cNvGrpSpPr/>
          <p:nvPr/>
        </p:nvGrpSpPr>
        <p:grpSpPr>
          <a:xfrm>
            <a:off x="3074943" y="1583591"/>
            <a:ext cx="1963063" cy="911398"/>
            <a:chOff x="1418442" y="3789040"/>
            <a:chExt cx="2045528" cy="91139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CBCCC6-BB4E-4981-BC33-F0D557C51AC7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E348A8-BD1D-44B9-A990-91A77888A5C0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EFC499B-6B36-4F19-AE6E-41C156DCE682}"/>
              </a:ext>
            </a:extLst>
          </p:cNvPr>
          <p:cNvSpPr/>
          <p:nvPr/>
        </p:nvSpPr>
        <p:spPr>
          <a:xfrm flipH="1">
            <a:off x="3251020" y="0"/>
            <a:ext cx="8940980" cy="6858000"/>
          </a:xfrm>
          <a:custGeom>
            <a:avLst/>
            <a:gdLst>
              <a:gd name="connsiteX0" fmla="*/ 8940980 w 8940980"/>
              <a:gd name="connsiteY0" fmla="*/ 0 h 6858000"/>
              <a:gd name="connsiteX1" fmla="*/ 2278043 w 8940980"/>
              <a:gd name="connsiteY1" fmla="*/ 0 h 6858000"/>
              <a:gd name="connsiteX2" fmla="*/ 0 w 8940980"/>
              <a:gd name="connsiteY2" fmla="*/ 5319796 h 6858000"/>
              <a:gd name="connsiteX3" fmla="*/ 0 w 8940980"/>
              <a:gd name="connsiteY3" fmla="*/ 6858000 h 6858000"/>
              <a:gd name="connsiteX4" fmla="*/ 6004247 w 8940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40980" h="685800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17FB75-26BA-4171-83BA-2C690240D132}"/>
              </a:ext>
            </a:extLst>
          </p:cNvPr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4794E4-49F3-4DD8-BB68-0BC6F3467870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1CA996-43E9-4B53-AC2B-BB97D70E01F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C5ED36-8D40-4B78-B6BC-F03C74264789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7021E-F2A3-48E7-8ECE-C457F15E79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EEB3D261-B418-4FCA-9257-3651223CB41B}"/>
              </a:ext>
            </a:extLst>
          </p:cNvPr>
          <p:cNvSpPr>
            <a:spLocks noEditPoints="1"/>
          </p:cNvSpPr>
          <p:nvPr/>
        </p:nvSpPr>
        <p:spPr bwMode="auto">
          <a:xfrm>
            <a:off x="303096" y="2481262"/>
            <a:ext cx="4092575" cy="4376738"/>
          </a:xfrm>
          <a:custGeom>
            <a:avLst/>
            <a:gdLst>
              <a:gd name="T0" fmla="*/ 120 w 388"/>
              <a:gd name="T1" fmla="*/ 415 h 415"/>
              <a:gd name="T2" fmla="*/ 120 w 388"/>
              <a:gd name="T3" fmla="*/ 355 h 415"/>
              <a:gd name="T4" fmla="*/ 100 w 388"/>
              <a:gd name="T5" fmla="*/ 336 h 415"/>
              <a:gd name="T6" fmla="*/ 78 w 388"/>
              <a:gd name="T7" fmla="*/ 336 h 415"/>
              <a:gd name="T8" fmla="*/ 45 w 388"/>
              <a:gd name="T9" fmla="*/ 298 h 415"/>
              <a:gd name="T10" fmla="*/ 83 w 388"/>
              <a:gd name="T11" fmla="*/ 298 h 415"/>
              <a:gd name="T12" fmla="*/ 111 w 388"/>
              <a:gd name="T13" fmla="*/ 273 h 415"/>
              <a:gd name="T14" fmla="*/ 83 w 388"/>
              <a:gd name="T15" fmla="*/ 248 h 415"/>
              <a:gd name="T16" fmla="*/ 65 w 388"/>
              <a:gd name="T17" fmla="*/ 248 h 415"/>
              <a:gd name="T18" fmla="*/ 47 w 388"/>
              <a:gd name="T19" fmla="*/ 248 h 415"/>
              <a:gd name="T20" fmla="*/ 0 w 388"/>
              <a:gd name="T21" fmla="*/ 221 h 415"/>
              <a:gd name="T22" fmla="*/ 24 w 388"/>
              <a:gd name="T23" fmla="*/ 179 h 415"/>
              <a:gd name="T24" fmla="*/ 43 w 388"/>
              <a:gd name="T25" fmla="*/ 107 h 415"/>
              <a:gd name="T26" fmla="*/ 149 w 388"/>
              <a:gd name="T27" fmla="*/ 1 h 415"/>
              <a:gd name="T28" fmla="*/ 238 w 388"/>
              <a:gd name="T29" fmla="*/ 1 h 415"/>
              <a:gd name="T30" fmla="*/ 346 w 388"/>
              <a:gd name="T31" fmla="*/ 98 h 415"/>
              <a:gd name="T32" fmla="*/ 381 w 388"/>
              <a:gd name="T33" fmla="*/ 205 h 415"/>
              <a:gd name="T34" fmla="*/ 387 w 388"/>
              <a:gd name="T35" fmla="*/ 218 h 415"/>
              <a:gd name="T36" fmla="*/ 387 w 388"/>
              <a:gd name="T37" fmla="*/ 224 h 415"/>
              <a:gd name="T38" fmla="*/ 354 w 388"/>
              <a:gd name="T39" fmla="*/ 225 h 415"/>
              <a:gd name="T40" fmla="*/ 340 w 388"/>
              <a:gd name="T41" fmla="*/ 254 h 415"/>
              <a:gd name="T42" fmla="*/ 272 w 388"/>
              <a:gd name="T43" fmla="*/ 259 h 415"/>
              <a:gd name="T44" fmla="*/ 343 w 388"/>
              <a:gd name="T45" fmla="*/ 284 h 415"/>
              <a:gd name="T46" fmla="*/ 301 w 388"/>
              <a:gd name="T47" fmla="*/ 336 h 415"/>
              <a:gd name="T48" fmla="*/ 288 w 388"/>
              <a:gd name="T49" fmla="*/ 336 h 415"/>
              <a:gd name="T50" fmla="*/ 269 w 388"/>
              <a:gd name="T51" fmla="*/ 355 h 415"/>
              <a:gd name="T52" fmla="*/ 269 w 388"/>
              <a:gd name="T53" fmla="*/ 415 h 415"/>
              <a:gd name="T54" fmla="*/ 196 w 388"/>
              <a:gd name="T55" fmla="*/ 415 h 415"/>
              <a:gd name="T56" fmla="*/ 120 w 388"/>
              <a:gd name="T57" fmla="*/ 415 h 415"/>
              <a:gd name="T58" fmla="*/ 127 w 388"/>
              <a:gd name="T59" fmla="*/ 113 h 415"/>
              <a:gd name="T60" fmla="*/ 65 w 388"/>
              <a:gd name="T61" fmla="*/ 156 h 415"/>
              <a:gd name="T62" fmla="*/ 127 w 388"/>
              <a:gd name="T63" fmla="*/ 113 h 415"/>
              <a:gd name="T64" fmla="*/ 285 w 388"/>
              <a:gd name="T65" fmla="*/ 139 h 415"/>
              <a:gd name="T66" fmla="*/ 261 w 388"/>
              <a:gd name="T67" fmla="*/ 139 h 415"/>
              <a:gd name="T68" fmla="*/ 252 w 388"/>
              <a:gd name="T69" fmla="*/ 146 h 415"/>
              <a:gd name="T70" fmla="*/ 260 w 388"/>
              <a:gd name="T71" fmla="*/ 153 h 415"/>
              <a:gd name="T72" fmla="*/ 306 w 388"/>
              <a:gd name="T73" fmla="*/ 153 h 415"/>
              <a:gd name="T74" fmla="*/ 315 w 388"/>
              <a:gd name="T75" fmla="*/ 147 h 415"/>
              <a:gd name="T76" fmla="*/ 305 w 388"/>
              <a:gd name="T77" fmla="*/ 139 h 415"/>
              <a:gd name="T78" fmla="*/ 285 w 388"/>
              <a:gd name="T79" fmla="*/ 139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88" h="415">
                <a:moveTo>
                  <a:pt x="120" y="415"/>
                </a:moveTo>
                <a:cubicBezTo>
                  <a:pt x="120" y="394"/>
                  <a:pt x="119" y="374"/>
                  <a:pt x="120" y="355"/>
                </a:cubicBezTo>
                <a:cubicBezTo>
                  <a:pt x="121" y="340"/>
                  <a:pt x="115" y="334"/>
                  <a:pt x="100" y="336"/>
                </a:cubicBezTo>
                <a:cubicBezTo>
                  <a:pt x="93" y="337"/>
                  <a:pt x="86" y="336"/>
                  <a:pt x="78" y="336"/>
                </a:cubicBezTo>
                <a:cubicBezTo>
                  <a:pt x="56" y="335"/>
                  <a:pt x="46" y="325"/>
                  <a:pt x="45" y="298"/>
                </a:cubicBezTo>
                <a:cubicBezTo>
                  <a:pt x="58" y="298"/>
                  <a:pt x="70" y="299"/>
                  <a:pt x="83" y="298"/>
                </a:cubicBezTo>
                <a:cubicBezTo>
                  <a:pt x="100" y="298"/>
                  <a:pt x="110" y="287"/>
                  <a:pt x="111" y="273"/>
                </a:cubicBezTo>
                <a:cubicBezTo>
                  <a:pt x="111" y="259"/>
                  <a:pt x="99" y="249"/>
                  <a:pt x="83" y="248"/>
                </a:cubicBezTo>
                <a:cubicBezTo>
                  <a:pt x="77" y="248"/>
                  <a:pt x="71" y="248"/>
                  <a:pt x="65" y="248"/>
                </a:cubicBezTo>
                <a:cubicBezTo>
                  <a:pt x="59" y="248"/>
                  <a:pt x="53" y="248"/>
                  <a:pt x="47" y="248"/>
                </a:cubicBezTo>
                <a:cubicBezTo>
                  <a:pt x="42" y="227"/>
                  <a:pt x="42" y="227"/>
                  <a:pt x="0" y="221"/>
                </a:cubicBezTo>
                <a:cubicBezTo>
                  <a:pt x="8" y="207"/>
                  <a:pt x="15" y="192"/>
                  <a:pt x="24" y="179"/>
                </a:cubicBezTo>
                <a:cubicBezTo>
                  <a:pt x="38" y="157"/>
                  <a:pt x="44" y="134"/>
                  <a:pt x="43" y="107"/>
                </a:cubicBezTo>
                <a:cubicBezTo>
                  <a:pt x="42" y="47"/>
                  <a:pt x="89" y="1"/>
                  <a:pt x="149" y="1"/>
                </a:cubicBezTo>
                <a:cubicBezTo>
                  <a:pt x="178" y="0"/>
                  <a:pt x="208" y="0"/>
                  <a:pt x="238" y="1"/>
                </a:cubicBezTo>
                <a:cubicBezTo>
                  <a:pt x="297" y="1"/>
                  <a:pt x="345" y="40"/>
                  <a:pt x="346" y="98"/>
                </a:cubicBezTo>
                <a:cubicBezTo>
                  <a:pt x="346" y="139"/>
                  <a:pt x="362" y="172"/>
                  <a:pt x="381" y="205"/>
                </a:cubicBezTo>
                <a:cubicBezTo>
                  <a:pt x="383" y="209"/>
                  <a:pt x="385" y="213"/>
                  <a:pt x="387" y="218"/>
                </a:cubicBezTo>
                <a:cubicBezTo>
                  <a:pt x="388" y="219"/>
                  <a:pt x="387" y="220"/>
                  <a:pt x="387" y="224"/>
                </a:cubicBezTo>
                <a:cubicBezTo>
                  <a:pt x="376" y="224"/>
                  <a:pt x="363" y="220"/>
                  <a:pt x="354" y="225"/>
                </a:cubicBezTo>
                <a:cubicBezTo>
                  <a:pt x="347" y="229"/>
                  <a:pt x="346" y="242"/>
                  <a:pt x="340" y="254"/>
                </a:cubicBezTo>
                <a:cubicBezTo>
                  <a:pt x="321" y="255"/>
                  <a:pt x="298" y="257"/>
                  <a:pt x="272" y="259"/>
                </a:cubicBezTo>
                <a:cubicBezTo>
                  <a:pt x="294" y="279"/>
                  <a:pt x="319" y="280"/>
                  <a:pt x="343" y="284"/>
                </a:cubicBezTo>
                <a:cubicBezTo>
                  <a:pt x="350" y="323"/>
                  <a:pt x="339" y="336"/>
                  <a:pt x="301" y="336"/>
                </a:cubicBezTo>
                <a:cubicBezTo>
                  <a:pt x="296" y="336"/>
                  <a:pt x="292" y="337"/>
                  <a:pt x="288" y="336"/>
                </a:cubicBezTo>
                <a:cubicBezTo>
                  <a:pt x="274" y="334"/>
                  <a:pt x="268" y="341"/>
                  <a:pt x="269" y="355"/>
                </a:cubicBezTo>
                <a:cubicBezTo>
                  <a:pt x="270" y="374"/>
                  <a:pt x="269" y="393"/>
                  <a:pt x="269" y="415"/>
                </a:cubicBezTo>
                <a:cubicBezTo>
                  <a:pt x="244" y="415"/>
                  <a:pt x="220" y="415"/>
                  <a:pt x="196" y="415"/>
                </a:cubicBezTo>
                <a:cubicBezTo>
                  <a:pt x="172" y="415"/>
                  <a:pt x="147" y="415"/>
                  <a:pt x="120" y="415"/>
                </a:cubicBezTo>
                <a:close/>
                <a:moveTo>
                  <a:pt x="127" y="113"/>
                </a:moveTo>
                <a:cubicBezTo>
                  <a:pt x="105" y="128"/>
                  <a:pt x="86" y="142"/>
                  <a:pt x="65" y="156"/>
                </a:cubicBezTo>
                <a:cubicBezTo>
                  <a:pt x="106" y="170"/>
                  <a:pt x="120" y="160"/>
                  <a:pt x="127" y="113"/>
                </a:cubicBezTo>
                <a:close/>
                <a:moveTo>
                  <a:pt x="285" y="139"/>
                </a:moveTo>
                <a:cubicBezTo>
                  <a:pt x="277" y="139"/>
                  <a:pt x="269" y="138"/>
                  <a:pt x="261" y="139"/>
                </a:cubicBezTo>
                <a:cubicBezTo>
                  <a:pt x="258" y="140"/>
                  <a:pt x="255" y="144"/>
                  <a:pt x="252" y="146"/>
                </a:cubicBezTo>
                <a:cubicBezTo>
                  <a:pt x="255" y="148"/>
                  <a:pt x="258" y="153"/>
                  <a:pt x="260" y="153"/>
                </a:cubicBezTo>
                <a:cubicBezTo>
                  <a:pt x="276" y="154"/>
                  <a:pt x="291" y="154"/>
                  <a:pt x="306" y="153"/>
                </a:cubicBezTo>
                <a:cubicBezTo>
                  <a:pt x="309" y="153"/>
                  <a:pt x="312" y="149"/>
                  <a:pt x="315" y="147"/>
                </a:cubicBezTo>
                <a:cubicBezTo>
                  <a:pt x="312" y="144"/>
                  <a:pt x="308" y="140"/>
                  <a:pt x="305" y="139"/>
                </a:cubicBezTo>
                <a:cubicBezTo>
                  <a:pt x="298" y="138"/>
                  <a:pt x="291" y="139"/>
                  <a:pt x="285" y="139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Onda 44">
            <a:extLst>
              <a:ext uri="{FF2B5EF4-FFF2-40B4-BE49-F238E27FC236}">
                <a16:creationId xmlns:a16="http://schemas.microsoft.com/office/drawing/2014/main" id="{3B82F7BB-10DC-4FCD-AB4F-E2066341D91F}"/>
              </a:ext>
            </a:extLst>
          </p:cNvPr>
          <p:cNvSpPr/>
          <p:nvPr/>
        </p:nvSpPr>
        <p:spPr>
          <a:xfrm>
            <a:off x="115189" y="6508179"/>
            <a:ext cx="11898620" cy="305795"/>
          </a:xfrm>
          <a:prstGeom prst="wave">
            <a:avLst/>
          </a:prstGeom>
          <a:solidFill>
            <a:srgbClr val="1865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18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71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A7FF41D8-C5D9-9B99-BC26-4C9E1D3544C3}"/>
              </a:ext>
            </a:extLst>
          </p:cNvPr>
          <p:cNvGrpSpPr/>
          <p:nvPr/>
        </p:nvGrpSpPr>
        <p:grpSpPr>
          <a:xfrm>
            <a:off x="6423078" y="2101226"/>
            <a:ext cx="957853" cy="1188000"/>
            <a:chOff x="6423078" y="2101226"/>
            <a:chExt cx="957853" cy="1188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0DBB38B-8575-4E7E-A475-366234B498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14120" y="2101226"/>
              <a:ext cx="375767" cy="396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4AF10A2-D182-42E3-847F-28E66F32EF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57025" y="2497226"/>
              <a:ext cx="889957" cy="396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DAD1C3B-97FB-4FB9-B96F-195E5888EC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23078" y="2893226"/>
              <a:ext cx="957853" cy="396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3FD740-17E4-0A32-D926-B622F916C243}"/>
              </a:ext>
            </a:extLst>
          </p:cNvPr>
          <p:cNvGrpSpPr/>
          <p:nvPr/>
        </p:nvGrpSpPr>
        <p:grpSpPr>
          <a:xfrm>
            <a:off x="6347026" y="3289226"/>
            <a:ext cx="1109955" cy="2772000"/>
            <a:chOff x="6347026" y="3289226"/>
            <a:chExt cx="1109955" cy="2772000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3990018-BF2A-4D2C-BB15-D0D0C35A54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82743" y="3289226"/>
              <a:ext cx="1038522" cy="396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7F6BA5B-3E91-4647-94A5-328EAA1EEA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51665" y="3685226"/>
              <a:ext cx="1100678" cy="396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F3C922B-B1BE-413E-8A14-517B0B01F7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47026" y="4081226"/>
              <a:ext cx="1109955" cy="396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1E2FBFC-935F-48FC-BF5C-B86B605D17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72280" y="4477226"/>
              <a:ext cx="659448" cy="396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FA3C973-CA34-42D9-B592-970C33C627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69596" y="4873226"/>
              <a:ext cx="664817" cy="396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0B87B6B-EF09-468A-8D93-ECEAA3DEC9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23468" y="5269226"/>
              <a:ext cx="557072" cy="396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526DF3CB-FA20-4738-9D67-2D828FB10F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25238" y="5665226"/>
              <a:ext cx="553532" cy="396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E78C521B-2A24-DC08-7A58-B848D961D3BB}"/>
              </a:ext>
            </a:extLst>
          </p:cNvPr>
          <p:cNvGrpSpPr/>
          <p:nvPr/>
        </p:nvGrpSpPr>
        <p:grpSpPr>
          <a:xfrm>
            <a:off x="4595023" y="1741226"/>
            <a:ext cx="1242107" cy="3024000"/>
            <a:chOff x="4595023" y="1741226"/>
            <a:chExt cx="1242107" cy="3024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2E554328-F451-426A-93C1-43BF5639FE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07858" y="1741226"/>
              <a:ext cx="416437" cy="432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E05785C6-94F7-4F95-AF7B-5B1F1421C4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54663" y="2173226"/>
              <a:ext cx="1122826" cy="432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1FA9946-D7B2-4DEB-A683-56866336BD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7746" y="2605226"/>
              <a:ext cx="1217610" cy="432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B3F7977-DFD7-4DF1-ABFC-76EF50E5EA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5023" y="3037226"/>
              <a:ext cx="1242107" cy="432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A9C0CD7-1446-4132-B42C-52E96E1016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04883" y="3469226"/>
              <a:ext cx="1222385" cy="432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B129332-5574-4D38-9D39-C3EC7F44A3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6464" y="3901226"/>
              <a:ext cx="1239225" cy="432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F10C8D8-892B-4D28-AF30-305723359F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17961" y="4333226"/>
              <a:ext cx="838141" cy="432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E684771D-2E50-9DEB-EEEA-F3F7F8B8F412}"/>
              </a:ext>
            </a:extLst>
          </p:cNvPr>
          <p:cNvGrpSpPr/>
          <p:nvPr/>
        </p:nvGrpSpPr>
        <p:grpSpPr>
          <a:xfrm>
            <a:off x="4776741" y="4765226"/>
            <a:ext cx="897718" cy="1296000"/>
            <a:chOff x="4776741" y="4765226"/>
            <a:chExt cx="897718" cy="1296000"/>
          </a:xfrm>
        </p:grpSpPr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53968C6-A654-436C-B4A2-89F820D7D7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76741" y="4765226"/>
              <a:ext cx="897718" cy="432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770B970-9212-4EEE-9B88-FA2BB0F849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13110" y="5197226"/>
              <a:ext cx="824981" cy="432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3888D0B-ABAE-4CF2-83C2-8810BF72BA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20130" y="5629226"/>
              <a:ext cx="829993" cy="432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C797C4F-28B1-48C7-9AC4-5ECB25742373}"/>
              </a:ext>
            </a:extLst>
          </p:cNvPr>
          <p:cNvSpPr txBox="1"/>
          <p:nvPr/>
        </p:nvSpPr>
        <p:spPr>
          <a:xfrm>
            <a:off x="2991030" y="4916675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373EB1-42CF-4D3C-B9B7-36FFAC692BA5}"/>
              </a:ext>
            </a:extLst>
          </p:cNvPr>
          <p:cNvSpPr txBox="1"/>
          <p:nvPr/>
        </p:nvSpPr>
        <p:spPr>
          <a:xfrm>
            <a:off x="7859251" y="261597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37E91A5-9964-47CC-9009-03F2C1C9B74F}"/>
              </a:ext>
            </a:extLst>
          </p:cNvPr>
          <p:cNvCxnSpPr/>
          <p:nvPr/>
        </p:nvCxnSpPr>
        <p:spPr>
          <a:xfrm flipV="1">
            <a:off x="7304730" y="3285178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88AC798-FF97-4B73-B849-0C266B4DC4EE}"/>
              </a:ext>
            </a:extLst>
          </p:cNvPr>
          <p:cNvCxnSpPr/>
          <p:nvPr/>
        </p:nvCxnSpPr>
        <p:spPr>
          <a:xfrm flipH="1">
            <a:off x="900377" y="47674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EDF950-75F1-4D88-B9C2-A27347231276}"/>
              </a:ext>
            </a:extLst>
          </p:cNvPr>
          <p:cNvGrpSpPr/>
          <p:nvPr/>
        </p:nvGrpSpPr>
        <p:grpSpPr>
          <a:xfrm>
            <a:off x="7555763" y="4778176"/>
            <a:ext cx="2509401" cy="1287983"/>
            <a:chOff x="270023" y="1671304"/>
            <a:chExt cx="2552450" cy="11359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44D9D0-016F-4596-92E9-EEA7EC546A36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6898E0-8946-46CB-BB2F-C76480608D8A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E20FA89-53D2-4251-9A7A-25920C18BBC9}"/>
              </a:ext>
            </a:extLst>
          </p:cNvPr>
          <p:cNvGrpSpPr/>
          <p:nvPr/>
        </p:nvGrpSpPr>
        <p:grpSpPr>
          <a:xfrm>
            <a:off x="1950479" y="2158749"/>
            <a:ext cx="2509401" cy="1287983"/>
            <a:chOff x="270023" y="1671304"/>
            <a:chExt cx="2552450" cy="113591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A084CCE-7531-4CB9-886E-CBE15551091B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886729-B783-4A6C-9345-5C515F2BC050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47BF7A5-0D04-400B-9A55-80D2B98D612C}"/>
              </a:ext>
            </a:extLst>
          </p:cNvPr>
          <p:cNvGrpSpPr/>
          <p:nvPr/>
        </p:nvGrpSpPr>
        <p:grpSpPr>
          <a:xfrm>
            <a:off x="789581" y="3723476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AC8326-03EB-4021-9613-CC2B1CBB8F3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FAED72E-046B-43B6-AF44-B9FDE9D6B6B7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8F44D5-5539-47F7-9574-A8BBB922CE37}"/>
              </a:ext>
            </a:extLst>
          </p:cNvPr>
          <p:cNvGrpSpPr/>
          <p:nvPr/>
        </p:nvGrpSpPr>
        <p:grpSpPr>
          <a:xfrm>
            <a:off x="2490031" y="3723476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61ADB2-DF38-4180-9215-FF20E82FF08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23A3BC1-189D-4EF5-92F0-4DD2314AFDA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5B0588-B01E-4D58-9E86-54755C427484}"/>
              </a:ext>
            </a:extLst>
          </p:cNvPr>
          <p:cNvGrpSpPr/>
          <p:nvPr/>
        </p:nvGrpSpPr>
        <p:grpSpPr>
          <a:xfrm>
            <a:off x="7762020" y="3503905"/>
            <a:ext cx="1761331" cy="758741"/>
            <a:chOff x="203895" y="3409836"/>
            <a:chExt cx="1761331" cy="758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0C1075-A150-4657-AE73-C72C54B82EE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AFCEAA-56BD-4924-AFB3-5084021A254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34EFE40-311E-4DED-90E5-2F1B9C4F19A7}"/>
              </a:ext>
            </a:extLst>
          </p:cNvPr>
          <p:cNvGrpSpPr/>
          <p:nvPr/>
        </p:nvGrpSpPr>
        <p:grpSpPr>
          <a:xfrm>
            <a:off x="9462470" y="3503905"/>
            <a:ext cx="1761331" cy="758741"/>
            <a:chOff x="203895" y="3409836"/>
            <a:chExt cx="1761331" cy="7587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898B092-DE6F-4F03-9737-137236BED81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EED40FF-DDBC-4D61-B00C-590CB6FA0C5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0086B4-A48C-4B98-995D-615B4EA7BD64}"/>
              </a:ext>
            </a:extLst>
          </p:cNvPr>
          <p:cNvSpPr/>
          <p:nvPr/>
        </p:nvSpPr>
        <p:spPr>
          <a:xfrm>
            <a:off x="920756" y="1786257"/>
            <a:ext cx="5089932" cy="1999616"/>
          </a:xfrm>
          <a:custGeom>
            <a:avLst/>
            <a:gdLst/>
            <a:ahLst/>
            <a:cxnLst/>
            <a:rect l="l" t="t" r="r" b="b"/>
            <a:pathLst>
              <a:path w="4032448" h="1584176">
                <a:moveTo>
                  <a:pt x="0" y="0"/>
                </a:moveTo>
                <a:lnTo>
                  <a:pt x="4032448" y="0"/>
                </a:lnTo>
                <a:lnTo>
                  <a:pt x="4032448" y="719832"/>
                </a:lnTo>
                <a:lnTo>
                  <a:pt x="3168104" y="1584176"/>
                </a:lnTo>
                <a:lnTo>
                  <a:pt x="0" y="1584176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449C498-55A6-44F7-BA38-6507B01E753E}"/>
              </a:ext>
            </a:extLst>
          </p:cNvPr>
          <p:cNvSpPr/>
          <p:nvPr/>
        </p:nvSpPr>
        <p:spPr>
          <a:xfrm flipH="1">
            <a:off x="6192471" y="1786257"/>
            <a:ext cx="5089932" cy="1999616"/>
          </a:xfrm>
          <a:custGeom>
            <a:avLst/>
            <a:gdLst/>
            <a:ahLst/>
            <a:cxnLst/>
            <a:rect l="l" t="t" r="r" b="b"/>
            <a:pathLst>
              <a:path w="4032448" h="1584176">
                <a:moveTo>
                  <a:pt x="0" y="0"/>
                </a:moveTo>
                <a:lnTo>
                  <a:pt x="4032448" y="0"/>
                </a:lnTo>
                <a:lnTo>
                  <a:pt x="4032448" y="719832"/>
                </a:lnTo>
                <a:lnTo>
                  <a:pt x="3168104" y="1584176"/>
                </a:lnTo>
                <a:lnTo>
                  <a:pt x="0" y="1584176"/>
                </a:lnTo>
                <a:close/>
              </a:path>
            </a:pathLst>
          </a:custGeom>
          <a:solidFill>
            <a:srgbClr val="002060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5545FCC-7375-4B02-8974-40735E06D887}"/>
              </a:ext>
            </a:extLst>
          </p:cNvPr>
          <p:cNvSpPr/>
          <p:nvPr/>
        </p:nvSpPr>
        <p:spPr>
          <a:xfrm flipV="1">
            <a:off x="920756" y="3938802"/>
            <a:ext cx="5089932" cy="1999616"/>
          </a:xfrm>
          <a:custGeom>
            <a:avLst/>
            <a:gdLst/>
            <a:ahLst/>
            <a:cxnLst/>
            <a:rect l="l" t="t" r="r" b="b"/>
            <a:pathLst>
              <a:path w="4032448" h="1584176">
                <a:moveTo>
                  <a:pt x="0" y="0"/>
                </a:moveTo>
                <a:lnTo>
                  <a:pt x="4032448" y="0"/>
                </a:lnTo>
                <a:lnTo>
                  <a:pt x="4032448" y="719832"/>
                </a:lnTo>
                <a:lnTo>
                  <a:pt x="3168104" y="1584176"/>
                </a:lnTo>
                <a:lnTo>
                  <a:pt x="0" y="1584176"/>
                </a:lnTo>
                <a:close/>
              </a:path>
            </a:pathLst>
          </a:custGeom>
          <a:solidFill>
            <a:srgbClr val="002060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BDB0AA3-2D4C-4C83-8EB2-0A1139ED425F}"/>
              </a:ext>
            </a:extLst>
          </p:cNvPr>
          <p:cNvSpPr/>
          <p:nvPr/>
        </p:nvSpPr>
        <p:spPr>
          <a:xfrm flipH="1" flipV="1">
            <a:off x="6181888" y="3938802"/>
            <a:ext cx="5089932" cy="1999616"/>
          </a:xfrm>
          <a:custGeom>
            <a:avLst/>
            <a:gdLst/>
            <a:ahLst/>
            <a:cxnLst/>
            <a:rect l="l" t="t" r="r" b="b"/>
            <a:pathLst>
              <a:path w="4032448" h="1584176">
                <a:moveTo>
                  <a:pt x="0" y="0"/>
                </a:moveTo>
                <a:lnTo>
                  <a:pt x="4032448" y="0"/>
                </a:lnTo>
                <a:lnTo>
                  <a:pt x="4032448" y="719832"/>
                </a:lnTo>
                <a:lnTo>
                  <a:pt x="3168104" y="1584176"/>
                </a:lnTo>
                <a:lnTo>
                  <a:pt x="0" y="1584176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DA38CD-1366-4041-A1B3-270F9E75C1A1}"/>
              </a:ext>
            </a:extLst>
          </p:cNvPr>
          <p:cNvSpPr/>
          <p:nvPr/>
        </p:nvSpPr>
        <p:spPr>
          <a:xfrm rot="2700000">
            <a:off x="5366990" y="3136470"/>
            <a:ext cx="1460727" cy="14607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FBFF7B1E-6ADF-4E35-8D32-B35DB3E91386}"/>
              </a:ext>
            </a:extLst>
          </p:cNvPr>
          <p:cNvSpPr/>
          <p:nvPr/>
        </p:nvSpPr>
        <p:spPr>
          <a:xfrm rot="10800000">
            <a:off x="6556038" y="3051319"/>
            <a:ext cx="363567" cy="363567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FAA70-722F-4B8C-97CC-CB2C1C6A43FC}"/>
              </a:ext>
            </a:extLst>
          </p:cNvPr>
          <p:cNvSpPr/>
          <p:nvPr/>
        </p:nvSpPr>
        <p:spPr>
          <a:xfrm rot="16200000">
            <a:off x="6556038" y="4311987"/>
            <a:ext cx="363567" cy="36356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B5B6AC-EB18-46A6-A566-49C7E9053DC9}"/>
              </a:ext>
            </a:extLst>
          </p:cNvPr>
          <p:cNvSpPr/>
          <p:nvPr/>
        </p:nvSpPr>
        <p:spPr>
          <a:xfrm>
            <a:off x="5312410" y="4338899"/>
            <a:ext cx="363567" cy="363567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CC3C09-A807-4C51-91EF-9E576E954104}"/>
              </a:ext>
            </a:extLst>
          </p:cNvPr>
          <p:cNvSpPr/>
          <p:nvPr/>
        </p:nvSpPr>
        <p:spPr>
          <a:xfrm rot="5400000">
            <a:off x="5302791" y="3039572"/>
            <a:ext cx="363567" cy="36356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66EE2C-CA81-49CB-90E3-8EB7563EB15F}"/>
              </a:ext>
            </a:extLst>
          </p:cNvPr>
          <p:cNvGrpSpPr/>
          <p:nvPr/>
        </p:nvGrpSpPr>
        <p:grpSpPr>
          <a:xfrm>
            <a:off x="1463299" y="2179303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4A348-FD5B-42B9-9063-296D59CB9D5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4426DA-7238-4562-A542-535A4427285B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79C6EF-378A-4AA9-A95A-F1FE8FB37BDB}"/>
              </a:ext>
            </a:extLst>
          </p:cNvPr>
          <p:cNvGrpSpPr/>
          <p:nvPr/>
        </p:nvGrpSpPr>
        <p:grpSpPr>
          <a:xfrm>
            <a:off x="1463299" y="4302008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E487D3-2AB5-46CF-A834-4230ADE761B0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AFBFAF-2112-4B91-BC05-908823E92BF1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18DBBB-4385-440B-83F8-1C48B0E282AD}"/>
              </a:ext>
            </a:extLst>
          </p:cNvPr>
          <p:cNvGrpSpPr/>
          <p:nvPr/>
        </p:nvGrpSpPr>
        <p:grpSpPr>
          <a:xfrm>
            <a:off x="7427490" y="2179303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97C46B-38EE-4F1F-84BD-A64CC8E1E3D4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9C76FF-E4D6-498F-B715-9D213E60F17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1C2E081-D659-4ECB-97B5-D9D85711743E}"/>
              </a:ext>
            </a:extLst>
          </p:cNvPr>
          <p:cNvGrpSpPr/>
          <p:nvPr/>
        </p:nvGrpSpPr>
        <p:grpSpPr>
          <a:xfrm>
            <a:off x="7427490" y="4302008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74E415-317B-482A-85FA-8C41235AA134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3131EC-125A-40DA-B1ED-DE64A1DF6EA0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D7301FF-2BD3-4F2F-A603-02889D1A15E3}"/>
              </a:ext>
            </a:extLst>
          </p:cNvPr>
          <p:cNvSpPr txBox="1"/>
          <p:nvPr/>
        </p:nvSpPr>
        <p:spPr>
          <a:xfrm>
            <a:off x="5302790" y="3539171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F982AAF-0E1F-42C9-9F42-F44AE7B00680}"/>
              </a:ext>
            </a:extLst>
          </p:cNvPr>
          <p:cNvSpPr/>
          <p:nvPr/>
        </p:nvSpPr>
        <p:spPr>
          <a:xfrm>
            <a:off x="6095969" y="1770825"/>
            <a:ext cx="1532033" cy="3926265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rgbClr val="002060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3ED7DF1-C015-4238-B625-4A24D6ACE857}"/>
              </a:ext>
            </a:extLst>
          </p:cNvPr>
          <p:cNvSpPr/>
          <p:nvPr/>
        </p:nvSpPr>
        <p:spPr>
          <a:xfrm>
            <a:off x="4592251" y="1822781"/>
            <a:ext cx="1456462" cy="3926265"/>
          </a:xfrm>
          <a:custGeom>
            <a:avLst/>
            <a:gdLst>
              <a:gd name="connsiteX0" fmla="*/ 2506514 w 2508880"/>
              <a:gd name="connsiteY0" fmla="*/ 3365686 h 6763325"/>
              <a:gd name="connsiteX1" fmla="*/ 2487579 w 2508880"/>
              <a:gd name="connsiteY1" fmla="*/ 3282254 h 6763325"/>
              <a:gd name="connsiteX2" fmla="*/ 2464502 w 2508880"/>
              <a:gd name="connsiteY2" fmla="*/ 3192905 h 6763325"/>
              <a:gd name="connsiteX3" fmla="*/ 2429590 w 2508880"/>
              <a:gd name="connsiteY3" fmla="*/ 3122491 h 6763325"/>
              <a:gd name="connsiteX4" fmla="*/ 2307105 w 2508880"/>
              <a:gd name="connsiteY4" fmla="*/ 2479886 h 6763325"/>
              <a:gd name="connsiteX5" fmla="*/ 2023081 w 2508880"/>
              <a:gd name="connsiteY5" fmla="*/ 1337280 h 6763325"/>
              <a:gd name="connsiteX6" fmla="*/ 1536689 w 2508880"/>
              <a:gd name="connsiteY6" fmla="*/ 1155032 h 6763325"/>
              <a:gd name="connsiteX7" fmla="*/ 1439056 w 2508880"/>
              <a:gd name="connsiteY7" fmla="*/ 892901 h 6763325"/>
              <a:gd name="connsiteX8" fmla="*/ 1440831 w 2508880"/>
              <a:gd name="connsiteY8" fmla="*/ 873966 h 6763325"/>
              <a:gd name="connsiteX9" fmla="*/ 1450299 w 2508880"/>
              <a:gd name="connsiteY9" fmla="*/ 873966 h 6763325"/>
              <a:gd name="connsiteX10" fmla="*/ 1434322 w 2508880"/>
              <a:gd name="connsiteY10" fmla="*/ 855031 h 6763325"/>
              <a:gd name="connsiteX11" fmla="*/ 1489944 w 2508880"/>
              <a:gd name="connsiteY11" fmla="*/ 795859 h 6763325"/>
              <a:gd name="connsiteX12" fmla="*/ 1535506 w 2508880"/>
              <a:gd name="connsiteY12" fmla="*/ 742605 h 6763325"/>
              <a:gd name="connsiteX13" fmla="*/ 1585210 w 2508880"/>
              <a:gd name="connsiteY13" fmla="*/ 689350 h 6763325"/>
              <a:gd name="connsiteX14" fmla="*/ 1625447 w 2508880"/>
              <a:gd name="connsiteY14" fmla="*/ 636096 h 6763325"/>
              <a:gd name="connsiteX15" fmla="*/ 1640832 w 2508880"/>
              <a:gd name="connsiteY15" fmla="*/ 586392 h 6763325"/>
              <a:gd name="connsiteX16" fmla="*/ 1625447 w 2508880"/>
              <a:gd name="connsiteY16" fmla="*/ 553847 h 6763325"/>
              <a:gd name="connsiteX17" fmla="*/ 1625447 w 2508880"/>
              <a:gd name="connsiteY17" fmla="*/ 508285 h 6763325"/>
              <a:gd name="connsiteX18" fmla="*/ 1634914 w 2508880"/>
              <a:gd name="connsiteY18" fmla="*/ 455030 h 6763325"/>
              <a:gd name="connsiteX19" fmla="*/ 1634914 w 2508880"/>
              <a:gd name="connsiteY19" fmla="*/ 405326 h 6763325"/>
              <a:gd name="connsiteX20" fmla="*/ 1637281 w 2508880"/>
              <a:gd name="connsiteY20" fmla="*/ 352072 h 6763325"/>
              <a:gd name="connsiteX21" fmla="*/ 1602961 w 2508880"/>
              <a:gd name="connsiteY21" fmla="*/ 262722 h 6763325"/>
              <a:gd name="connsiteX22" fmla="*/ 1565683 w 2508880"/>
              <a:gd name="connsiteY22" fmla="*/ 184616 h 6763325"/>
              <a:gd name="connsiteX23" fmla="*/ 1514796 w 2508880"/>
              <a:gd name="connsiteY23" fmla="*/ 112426 h 6763325"/>
              <a:gd name="connsiteX24" fmla="*/ 1471009 w 2508880"/>
              <a:gd name="connsiteY24" fmla="*/ 49113 h 6763325"/>
              <a:gd name="connsiteX25" fmla="*/ 1378109 w 2508880"/>
              <a:gd name="connsiteY25" fmla="*/ 0 h 6763325"/>
              <a:gd name="connsiteX26" fmla="*/ 1309470 w 2508880"/>
              <a:gd name="connsiteY26" fmla="*/ 7692 h 6763325"/>
              <a:gd name="connsiteX27" fmla="*/ 1255624 w 2508880"/>
              <a:gd name="connsiteY27" fmla="*/ 14201 h 6763325"/>
              <a:gd name="connsiteX28" fmla="*/ 1201777 w 2508880"/>
              <a:gd name="connsiteY28" fmla="*/ 31361 h 6763325"/>
              <a:gd name="connsiteX29" fmla="*/ 1133138 w 2508880"/>
              <a:gd name="connsiteY29" fmla="*/ 29586 h 6763325"/>
              <a:gd name="connsiteX30" fmla="*/ 1040239 w 2508880"/>
              <a:gd name="connsiteY30" fmla="*/ 49113 h 6763325"/>
              <a:gd name="connsiteX31" fmla="*/ 997635 w 2508880"/>
              <a:gd name="connsiteY31" fmla="*/ 113610 h 6763325"/>
              <a:gd name="connsiteX32" fmla="*/ 946747 w 2508880"/>
              <a:gd name="connsiteY32" fmla="*/ 185799 h 6763325"/>
              <a:gd name="connsiteX33" fmla="*/ 909469 w 2508880"/>
              <a:gd name="connsiteY33" fmla="*/ 263906 h 6763325"/>
              <a:gd name="connsiteX34" fmla="*/ 875149 w 2508880"/>
              <a:gd name="connsiteY34" fmla="*/ 353255 h 6763325"/>
              <a:gd name="connsiteX35" fmla="*/ 877517 w 2508880"/>
              <a:gd name="connsiteY35" fmla="*/ 406510 h 6763325"/>
              <a:gd name="connsiteX36" fmla="*/ 877517 w 2508880"/>
              <a:gd name="connsiteY36" fmla="*/ 456214 h 6763325"/>
              <a:gd name="connsiteX37" fmla="*/ 886984 w 2508880"/>
              <a:gd name="connsiteY37" fmla="*/ 509468 h 6763325"/>
              <a:gd name="connsiteX38" fmla="*/ 886984 w 2508880"/>
              <a:gd name="connsiteY38" fmla="*/ 555031 h 6763325"/>
              <a:gd name="connsiteX39" fmla="*/ 871599 w 2508880"/>
              <a:gd name="connsiteY39" fmla="*/ 587575 h 6763325"/>
              <a:gd name="connsiteX40" fmla="*/ 886984 w 2508880"/>
              <a:gd name="connsiteY40" fmla="*/ 637279 h 6763325"/>
              <a:gd name="connsiteX41" fmla="*/ 927221 w 2508880"/>
              <a:gd name="connsiteY41" fmla="*/ 690534 h 6763325"/>
              <a:gd name="connsiteX42" fmla="*/ 976925 w 2508880"/>
              <a:gd name="connsiteY42" fmla="*/ 743788 h 6763325"/>
              <a:gd name="connsiteX43" fmla="*/ 1022487 w 2508880"/>
              <a:gd name="connsiteY43" fmla="*/ 797043 h 6763325"/>
              <a:gd name="connsiteX44" fmla="*/ 1078108 w 2508880"/>
              <a:gd name="connsiteY44" fmla="*/ 856215 h 6763325"/>
              <a:gd name="connsiteX45" fmla="*/ 1062132 w 2508880"/>
              <a:gd name="connsiteY45" fmla="*/ 875149 h 6763325"/>
              <a:gd name="connsiteX46" fmla="*/ 1071600 w 2508880"/>
              <a:gd name="connsiteY46" fmla="*/ 875149 h 6763325"/>
              <a:gd name="connsiteX47" fmla="*/ 1073375 w 2508880"/>
              <a:gd name="connsiteY47" fmla="*/ 894084 h 6763325"/>
              <a:gd name="connsiteX48" fmla="*/ 975741 w 2508880"/>
              <a:gd name="connsiteY48" fmla="*/ 1156215 h 6763325"/>
              <a:gd name="connsiteX49" fmla="*/ 489350 w 2508880"/>
              <a:gd name="connsiteY49" fmla="*/ 1338464 h 6763325"/>
              <a:gd name="connsiteX50" fmla="*/ 205326 w 2508880"/>
              <a:gd name="connsiteY50" fmla="*/ 2481070 h 6763325"/>
              <a:gd name="connsiteX51" fmla="*/ 82840 w 2508880"/>
              <a:gd name="connsiteY51" fmla="*/ 3123674 h 6763325"/>
              <a:gd name="connsiteX52" fmla="*/ 47929 w 2508880"/>
              <a:gd name="connsiteY52" fmla="*/ 3194089 h 6763325"/>
              <a:gd name="connsiteX53" fmla="*/ 24852 w 2508880"/>
              <a:gd name="connsiteY53" fmla="*/ 3283438 h 6763325"/>
              <a:gd name="connsiteX54" fmla="*/ 5917 w 2508880"/>
              <a:gd name="connsiteY54" fmla="*/ 3366870 h 6763325"/>
              <a:gd name="connsiteX55" fmla="*/ 0 w 2508880"/>
              <a:gd name="connsiteY55" fmla="*/ 3442610 h 6763325"/>
              <a:gd name="connsiteX56" fmla="*/ 13610 w 2508880"/>
              <a:gd name="connsiteY56" fmla="*/ 3518349 h 6763325"/>
              <a:gd name="connsiteX57" fmla="*/ 42012 w 2508880"/>
              <a:gd name="connsiteY57" fmla="*/ 3590539 h 6763325"/>
              <a:gd name="connsiteX58" fmla="*/ 101184 w 2508880"/>
              <a:gd name="connsiteY58" fmla="*/ 3666279 h 6763325"/>
              <a:gd name="connsiteX59" fmla="*/ 144379 w 2508880"/>
              <a:gd name="connsiteY59" fmla="*/ 3660361 h 6763325"/>
              <a:gd name="connsiteX60" fmla="*/ 189941 w 2508880"/>
              <a:gd name="connsiteY60" fmla="*/ 3660361 h 6763325"/>
              <a:gd name="connsiteX61" fmla="*/ 244971 w 2508880"/>
              <a:gd name="connsiteY61" fmla="*/ 3660361 h 6763325"/>
              <a:gd name="connsiteX62" fmla="*/ 309468 w 2508880"/>
              <a:gd name="connsiteY62" fmla="*/ 3658586 h 6763325"/>
              <a:gd name="connsiteX63" fmla="*/ 309468 w 2508880"/>
              <a:gd name="connsiteY63" fmla="*/ 3639651 h 6763325"/>
              <a:gd name="connsiteX64" fmla="*/ 313018 w 2508880"/>
              <a:gd name="connsiteY64" fmla="*/ 3631959 h 6763325"/>
              <a:gd name="connsiteX65" fmla="*/ 313018 w 2508880"/>
              <a:gd name="connsiteY65" fmla="*/ 3616574 h 6763325"/>
              <a:gd name="connsiteX66" fmla="*/ 313018 w 2508880"/>
              <a:gd name="connsiteY66" fmla="*/ 3608882 h 6763325"/>
              <a:gd name="connsiteX67" fmla="*/ 326628 w 2508880"/>
              <a:gd name="connsiteY67" fmla="*/ 3599415 h 6763325"/>
              <a:gd name="connsiteX68" fmla="*/ 340237 w 2508880"/>
              <a:gd name="connsiteY68" fmla="*/ 3588172 h 6763325"/>
              <a:gd name="connsiteX69" fmla="*/ 218344 w 2508880"/>
              <a:gd name="connsiteY69" fmla="*/ 3470420 h 6763325"/>
              <a:gd name="connsiteX70" fmla="*/ 189941 w 2508880"/>
              <a:gd name="connsiteY70" fmla="*/ 3360361 h 6763325"/>
              <a:gd name="connsiteX71" fmla="*/ 195858 w 2508880"/>
              <a:gd name="connsiteY71" fmla="*/ 3244384 h 6763325"/>
              <a:gd name="connsiteX72" fmla="*/ 211243 w 2508880"/>
              <a:gd name="connsiteY72" fmla="*/ 3168645 h 6763325"/>
              <a:gd name="connsiteX73" fmla="*/ 455030 w 2508880"/>
              <a:gd name="connsiteY73" fmla="*/ 2536099 h 6763325"/>
              <a:gd name="connsiteX74" fmla="*/ 660948 w 2508880"/>
              <a:gd name="connsiteY74" fmla="*/ 1820122 h 6763325"/>
              <a:gd name="connsiteX75" fmla="*/ 788167 w 2508880"/>
              <a:gd name="connsiteY75" fmla="*/ 2713614 h 6763325"/>
              <a:gd name="connsiteX76" fmla="*/ 608877 w 2508880"/>
              <a:gd name="connsiteY76" fmla="*/ 3185213 h 6763325"/>
              <a:gd name="connsiteX77" fmla="*/ 827812 w 2508880"/>
              <a:gd name="connsiteY77" fmla="*/ 4772198 h 6763325"/>
              <a:gd name="connsiteX78" fmla="*/ 829587 w 2508880"/>
              <a:gd name="connsiteY78" fmla="*/ 4872790 h 6763325"/>
              <a:gd name="connsiteX79" fmla="*/ 894085 w 2508880"/>
              <a:gd name="connsiteY79" fmla="*/ 5659773 h 6763325"/>
              <a:gd name="connsiteX80" fmla="*/ 919528 w 2508880"/>
              <a:gd name="connsiteY80" fmla="*/ 6234922 h 6763325"/>
              <a:gd name="connsiteX81" fmla="*/ 775150 w 2508880"/>
              <a:gd name="connsiteY81" fmla="*/ 6603562 h 6763325"/>
              <a:gd name="connsiteX82" fmla="*/ 1050298 w 2508880"/>
              <a:gd name="connsiteY82" fmla="*/ 6713621 h 6763325"/>
              <a:gd name="connsiteX83" fmla="*/ 1128404 w 2508880"/>
              <a:gd name="connsiteY83" fmla="*/ 6409479 h 6763325"/>
              <a:gd name="connsiteX84" fmla="*/ 1137280 w 2508880"/>
              <a:gd name="connsiteY84" fmla="*/ 6323680 h 6763325"/>
              <a:gd name="connsiteX85" fmla="*/ 1150890 w 2508880"/>
              <a:gd name="connsiteY85" fmla="*/ 6234331 h 6763325"/>
              <a:gd name="connsiteX86" fmla="*/ 1144381 w 2508880"/>
              <a:gd name="connsiteY86" fmla="*/ 6152673 h 6763325"/>
              <a:gd name="connsiteX87" fmla="*/ 1181659 w 2508880"/>
              <a:gd name="connsiteY87" fmla="*/ 5553856 h 6763325"/>
              <a:gd name="connsiteX88" fmla="*/ 1176925 w 2508880"/>
              <a:gd name="connsiteY88" fmla="*/ 4881074 h 6763325"/>
              <a:gd name="connsiteX89" fmla="*/ 1176925 w 2508880"/>
              <a:gd name="connsiteY89" fmla="*/ 4780482 h 6763325"/>
              <a:gd name="connsiteX90" fmla="*/ 1215387 w 2508880"/>
              <a:gd name="connsiteY90" fmla="*/ 4157995 h 6763325"/>
              <a:gd name="connsiteX91" fmla="*/ 1244973 w 2508880"/>
              <a:gd name="connsiteY91" fmla="*/ 3813024 h 6763325"/>
              <a:gd name="connsiteX92" fmla="*/ 1237872 w 2508880"/>
              <a:gd name="connsiteY92" fmla="*/ 3720125 h 6763325"/>
              <a:gd name="connsiteX93" fmla="*/ 1256807 w 2508880"/>
              <a:gd name="connsiteY93" fmla="*/ 3718942 h 6763325"/>
              <a:gd name="connsiteX94" fmla="*/ 1275742 w 2508880"/>
              <a:gd name="connsiteY94" fmla="*/ 3720125 h 6763325"/>
              <a:gd name="connsiteX95" fmla="*/ 1268641 w 2508880"/>
              <a:gd name="connsiteY95" fmla="*/ 3813024 h 6763325"/>
              <a:gd name="connsiteX96" fmla="*/ 1298227 w 2508880"/>
              <a:gd name="connsiteY96" fmla="*/ 4157995 h 6763325"/>
              <a:gd name="connsiteX97" fmla="*/ 1336689 w 2508880"/>
              <a:gd name="connsiteY97" fmla="*/ 4780482 h 6763325"/>
              <a:gd name="connsiteX98" fmla="*/ 1336689 w 2508880"/>
              <a:gd name="connsiteY98" fmla="*/ 4881074 h 6763325"/>
              <a:gd name="connsiteX99" fmla="*/ 1331955 w 2508880"/>
              <a:gd name="connsiteY99" fmla="*/ 5553856 h 6763325"/>
              <a:gd name="connsiteX100" fmla="*/ 1369233 w 2508880"/>
              <a:gd name="connsiteY100" fmla="*/ 6152673 h 6763325"/>
              <a:gd name="connsiteX101" fmla="*/ 1362725 w 2508880"/>
              <a:gd name="connsiteY101" fmla="*/ 6234331 h 6763325"/>
              <a:gd name="connsiteX102" fmla="*/ 1376334 w 2508880"/>
              <a:gd name="connsiteY102" fmla="*/ 6323680 h 6763325"/>
              <a:gd name="connsiteX103" fmla="*/ 1385210 w 2508880"/>
              <a:gd name="connsiteY103" fmla="*/ 6409479 h 6763325"/>
              <a:gd name="connsiteX104" fmla="*/ 1463316 w 2508880"/>
              <a:gd name="connsiteY104" fmla="*/ 6713621 h 6763325"/>
              <a:gd name="connsiteX105" fmla="*/ 1738465 w 2508880"/>
              <a:gd name="connsiteY105" fmla="*/ 6603562 h 6763325"/>
              <a:gd name="connsiteX106" fmla="*/ 1594086 w 2508880"/>
              <a:gd name="connsiteY106" fmla="*/ 6234922 h 6763325"/>
              <a:gd name="connsiteX107" fmla="*/ 1619529 w 2508880"/>
              <a:gd name="connsiteY107" fmla="*/ 5659773 h 6763325"/>
              <a:gd name="connsiteX108" fmla="*/ 1684027 w 2508880"/>
              <a:gd name="connsiteY108" fmla="*/ 4872790 h 6763325"/>
              <a:gd name="connsiteX109" fmla="*/ 1685802 w 2508880"/>
              <a:gd name="connsiteY109" fmla="*/ 4772198 h 6763325"/>
              <a:gd name="connsiteX110" fmla="*/ 1904737 w 2508880"/>
              <a:gd name="connsiteY110" fmla="*/ 3185213 h 6763325"/>
              <a:gd name="connsiteX111" fmla="*/ 1725447 w 2508880"/>
              <a:gd name="connsiteY111" fmla="*/ 2713614 h 6763325"/>
              <a:gd name="connsiteX112" fmla="*/ 1852666 w 2508880"/>
              <a:gd name="connsiteY112" fmla="*/ 1820122 h 6763325"/>
              <a:gd name="connsiteX113" fmla="*/ 2058584 w 2508880"/>
              <a:gd name="connsiteY113" fmla="*/ 2536099 h 6763325"/>
              <a:gd name="connsiteX114" fmla="*/ 2302371 w 2508880"/>
              <a:gd name="connsiteY114" fmla="*/ 3168645 h 6763325"/>
              <a:gd name="connsiteX115" fmla="*/ 2317756 w 2508880"/>
              <a:gd name="connsiteY115" fmla="*/ 3244384 h 6763325"/>
              <a:gd name="connsiteX116" fmla="*/ 2323673 w 2508880"/>
              <a:gd name="connsiteY116" fmla="*/ 3360361 h 6763325"/>
              <a:gd name="connsiteX117" fmla="*/ 2295270 w 2508880"/>
              <a:gd name="connsiteY117" fmla="*/ 3470420 h 6763325"/>
              <a:gd name="connsiteX118" fmla="*/ 2173377 w 2508880"/>
              <a:gd name="connsiteY118" fmla="*/ 3588172 h 6763325"/>
              <a:gd name="connsiteX119" fmla="*/ 2186986 w 2508880"/>
              <a:gd name="connsiteY119" fmla="*/ 3599415 h 6763325"/>
              <a:gd name="connsiteX120" fmla="*/ 2200596 w 2508880"/>
              <a:gd name="connsiteY120" fmla="*/ 3608882 h 6763325"/>
              <a:gd name="connsiteX121" fmla="*/ 2200596 w 2508880"/>
              <a:gd name="connsiteY121" fmla="*/ 3616574 h 6763325"/>
              <a:gd name="connsiteX122" fmla="*/ 2200596 w 2508880"/>
              <a:gd name="connsiteY122" fmla="*/ 3631959 h 6763325"/>
              <a:gd name="connsiteX123" fmla="*/ 2204146 w 2508880"/>
              <a:gd name="connsiteY123" fmla="*/ 3639651 h 6763325"/>
              <a:gd name="connsiteX124" fmla="*/ 2204146 w 2508880"/>
              <a:gd name="connsiteY124" fmla="*/ 3658586 h 6763325"/>
              <a:gd name="connsiteX125" fmla="*/ 2268643 w 2508880"/>
              <a:gd name="connsiteY125" fmla="*/ 3660361 h 6763325"/>
              <a:gd name="connsiteX126" fmla="*/ 2323673 w 2508880"/>
              <a:gd name="connsiteY126" fmla="*/ 3660361 h 6763325"/>
              <a:gd name="connsiteX127" fmla="*/ 2369235 w 2508880"/>
              <a:gd name="connsiteY127" fmla="*/ 3660361 h 6763325"/>
              <a:gd name="connsiteX128" fmla="*/ 2412430 w 2508880"/>
              <a:gd name="connsiteY128" fmla="*/ 3666279 h 6763325"/>
              <a:gd name="connsiteX129" fmla="*/ 2471602 w 2508880"/>
              <a:gd name="connsiteY129" fmla="*/ 3590539 h 6763325"/>
              <a:gd name="connsiteX130" fmla="*/ 2500005 w 2508880"/>
              <a:gd name="connsiteY130" fmla="*/ 3518349 h 6763325"/>
              <a:gd name="connsiteX131" fmla="*/ 2513614 w 2508880"/>
              <a:gd name="connsiteY131" fmla="*/ 3442610 h 6763325"/>
              <a:gd name="connsiteX132" fmla="*/ 2506514 w 2508880"/>
              <a:gd name="connsiteY132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508880" h="6763325">
                <a:moveTo>
                  <a:pt x="2506514" y="3365686"/>
                </a:moveTo>
                <a:lnTo>
                  <a:pt x="2487579" y="3282254"/>
                </a:lnTo>
                <a:lnTo>
                  <a:pt x="2464502" y="3192905"/>
                </a:lnTo>
                <a:lnTo>
                  <a:pt x="2429590" y="3122491"/>
                </a:lnTo>
                <a:cubicBezTo>
                  <a:pt x="2431365" y="3111248"/>
                  <a:pt x="2325448" y="2589354"/>
                  <a:pt x="2307105" y="2479886"/>
                </a:cubicBezTo>
                <a:cubicBezTo>
                  <a:pt x="2227815" y="2002962"/>
                  <a:pt x="2257992" y="1753258"/>
                  <a:pt x="2023081" y="1337280"/>
                </a:cubicBezTo>
                <a:cubicBezTo>
                  <a:pt x="1947932" y="1204144"/>
                  <a:pt x="1696453" y="1217162"/>
                  <a:pt x="1536689" y="1155032"/>
                </a:cubicBezTo>
                <a:cubicBezTo>
                  <a:pt x="1427221" y="1112428"/>
                  <a:pt x="1417754" y="967457"/>
                  <a:pt x="1439056" y="892901"/>
                </a:cubicBezTo>
                <a:cubicBezTo>
                  <a:pt x="1437281" y="885209"/>
                  <a:pt x="1439056" y="879883"/>
                  <a:pt x="1440831" y="873966"/>
                </a:cubicBezTo>
                <a:lnTo>
                  <a:pt x="1450299" y="873966"/>
                </a:lnTo>
                <a:lnTo>
                  <a:pt x="1434322" y="855031"/>
                </a:lnTo>
                <a:lnTo>
                  <a:pt x="1489944" y="795859"/>
                </a:lnTo>
                <a:lnTo>
                  <a:pt x="1535506" y="742605"/>
                </a:lnTo>
                <a:lnTo>
                  <a:pt x="1585210" y="689350"/>
                </a:lnTo>
                <a:lnTo>
                  <a:pt x="1625447" y="636096"/>
                </a:lnTo>
                <a:lnTo>
                  <a:pt x="1640832" y="586392"/>
                </a:lnTo>
                <a:lnTo>
                  <a:pt x="1625447" y="553847"/>
                </a:lnTo>
                <a:lnTo>
                  <a:pt x="1625447" y="508285"/>
                </a:lnTo>
                <a:lnTo>
                  <a:pt x="1634914" y="455030"/>
                </a:lnTo>
                <a:lnTo>
                  <a:pt x="1634914" y="405326"/>
                </a:lnTo>
                <a:lnTo>
                  <a:pt x="1637281" y="352072"/>
                </a:lnTo>
                <a:lnTo>
                  <a:pt x="1602961" y="262722"/>
                </a:lnTo>
                <a:lnTo>
                  <a:pt x="1565683" y="184616"/>
                </a:lnTo>
                <a:lnTo>
                  <a:pt x="1514796" y="112426"/>
                </a:lnTo>
                <a:lnTo>
                  <a:pt x="1471009" y="49113"/>
                </a:lnTo>
                <a:lnTo>
                  <a:pt x="1378109" y="0"/>
                </a:lnTo>
                <a:lnTo>
                  <a:pt x="1309470" y="7692"/>
                </a:lnTo>
                <a:lnTo>
                  <a:pt x="1255624" y="14201"/>
                </a:lnTo>
                <a:lnTo>
                  <a:pt x="1201777" y="31361"/>
                </a:lnTo>
                <a:lnTo>
                  <a:pt x="1133138" y="29586"/>
                </a:lnTo>
                <a:lnTo>
                  <a:pt x="1040239" y="49113"/>
                </a:lnTo>
                <a:lnTo>
                  <a:pt x="997635" y="113610"/>
                </a:lnTo>
                <a:lnTo>
                  <a:pt x="946747" y="185799"/>
                </a:lnTo>
                <a:lnTo>
                  <a:pt x="909469" y="263906"/>
                </a:lnTo>
                <a:lnTo>
                  <a:pt x="875149" y="353255"/>
                </a:lnTo>
                <a:lnTo>
                  <a:pt x="877517" y="406510"/>
                </a:lnTo>
                <a:lnTo>
                  <a:pt x="877517" y="456214"/>
                </a:lnTo>
                <a:lnTo>
                  <a:pt x="886984" y="509468"/>
                </a:lnTo>
                <a:lnTo>
                  <a:pt x="886984" y="555031"/>
                </a:lnTo>
                <a:lnTo>
                  <a:pt x="871599" y="587575"/>
                </a:lnTo>
                <a:lnTo>
                  <a:pt x="886984" y="637279"/>
                </a:lnTo>
                <a:lnTo>
                  <a:pt x="927221" y="690534"/>
                </a:lnTo>
                <a:lnTo>
                  <a:pt x="976925" y="743788"/>
                </a:lnTo>
                <a:lnTo>
                  <a:pt x="1022487" y="797043"/>
                </a:lnTo>
                <a:lnTo>
                  <a:pt x="1078108" y="856215"/>
                </a:lnTo>
                <a:lnTo>
                  <a:pt x="1062132" y="875149"/>
                </a:lnTo>
                <a:lnTo>
                  <a:pt x="1071600" y="875149"/>
                </a:lnTo>
                <a:cubicBezTo>
                  <a:pt x="1073375" y="881067"/>
                  <a:pt x="1075150" y="886392"/>
                  <a:pt x="1073375" y="894084"/>
                </a:cubicBezTo>
                <a:cubicBezTo>
                  <a:pt x="1094677" y="968641"/>
                  <a:pt x="1085209" y="1113611"/>
                  <a:pt x="975741" y="1156215"/>
                </a:cubicBezTo>
                <a:cubicBezTo>
                  <a:pt x="815978" y="1218345"/>
                  <a:pt x="564498" y="1205328"/>
                  <a:pt x="489350" y="1338464"/>
                </a:cubicBezTo>
                <a:cubicBezTo>
                  <a:pt x="255030" y="1755033"/>
                  <a:pt x="285208" y="2004146"/>
                  <a:pt x="205326" y="2481070"/>
                </a:cubicBezTo>
                <a:cubicBezTo>
                  <a:pt x="186983" y="2589945"/>
                  <a:pt x="81065" y="3111840"/>
                  <a:pt x="82840" y="3123674"/>
                </a:cubicBezTo>
                <a:lnTo>
                  <a:pt x="47929" y="3194089"/>
                </a:lnTo>
                <a:lnTo>
                  <a:pt x="24852" y="3283438"/>
                </a:lnTo>
                <a:lnTo>
                  <a:pt x="5917" y="3366870"/>
                </a:lnTo>
                <a:lnTo>
                  <a:pt x="0" y="3442610"/>
                </a:lnTo>
                <a:lnTo>
                  <a:pt x="13610" y="3518349"/>
                </a:lnTo>
                <a:lnTo>
                  <a:pt x="42012" y="3590539"/>
                </a:lnTo>
                <a:lnTo>
                  <a:pt x="101184" y="3666279"/>
                </a:lnTo>
                <a:lnTo>
                  <a:pt x="144379" y="3660361"/>
                </a:lnTo>
                <a:lnTo>
                  <a:pt x="189941" y="3660361"/>
                </a:lnTo>
                <a:lnTo>
                  <a:pt x="244971" y="3660361"/>
                </a:lnTo>
                <a:lnTo>
                  <a:pt x="309468" y="3658586"/>
                </a:lnTo>
                <a:lnTo>
                  <a:pt x="309468" y="3639651"/>
                </a:lnTo>
                <a:lnTo>
                  <a:pt x="313018" y="3631959"/>
                </a:lnTo>
                <a:lnTo>
                  <a:pt x="313018" y="3616574"/>
                </a:lnTo>
                <a:lnTo>
                  <a:pt x="313018" y="3608882"/>
                </a:lnTo>
                <a:lnTo>
                  <a:pt x="326628" y="3599415"/>
                </a:lnTo>
                <a:lnTo>
                  <a:pt x="340237" y="3588172"/>
                </a:lnTo>
                <a:lnTo>
                  <a:pt x="218344" y="3470420"/>
                </a:lnTo>
                <a:lnTo>
                  <a:pt x="189941" y="3360361"/>
                </a:lnTo>
                <a:lnTo>
                  <a:pt x="195858" y="3244384"/>
                </a:lnTo>
                <a:lnTo>
                  <a:pt x="211243" y="3168645"/>
                </a:lnTo>
                <a:cubicBezTo>
                  <a:pt x="214793" y="3168645"/>
                  <a:pt x="409468" y="2756218"/>
                  <a:pt x="455030" y="2536099"/>
                </a:cubicBezTo>
                <a:cubicBezTo>
                  <a:pt x="511835" y="2397637"/>
                  <a:pt x="630770" y="1970418"/>
                  <a:pt x="660948" y="1820122"/>
                </a:cubicBezTo>
                <a:cubicBezTo>
                  <a:pt x="616569" y="2118939"/>
                  <a:pt x="947931" y="2358584"/>
                  <a:pt x="788167" y="2713614"/>
                </a:cubicBezTo>
                <a:cubicBezTo>
                  <a:pt x="733137" y="2835508"/>
                  <a:pt x="619528" y="3068644"/>
                  <a:pt x="608877" y="3185213"/>
                </a:cubicBezTo>
                <a:cubicBezTo>
                  <a:pt x="511243" y="3869238"/>
                  <a:pt x="778108" y="4262138"/>
                  <a:pt x="827812" y="4772198"/>
                </a:cubicBezTo>
                <a:cubicBezTo>
                  <a:pt x="831363" y="4783440"/>
                  <a:pt x="839055" y="4827228"/>
                  <a:pt x="829587" y="4872790"/>
                </a:cubicBezTo>
                <a:cubicBezTo>
                  <a:pt x="782250" y="5087583"/>
                  <a:pt x="852664" y="5465690"/>
                  <a:pt x="894085" y="5659773"/>
                </a:cubicBezTo>
                <a:cubicBezTo>
                  <a:pt x="952665" y="5931963"/>
                  <a:pt x="952073" y="6056815"/>
                  <a:pt x="919528" y="6234922"/>
                </a:cubicBezTo>
                <a:cubicBezTo>
                  <a:pt x="889351" y="6411846"/>
                  <a:pt x="759765" y="6459183"/>
                  <a:pt x="775150" y="6603562"/>
                </a:cubicBezTo>
                <a:cubicBezTo>
                  <a:pt x="794084" y="6778119"/>
                  <a:pt x="905919" y="6812438"/>
                  <a:pt x="1050298" y="6713621"/>
                </a:cubicBezTo>
                <a:cubicBezTo>
                  <a:pt x="1097635" y="6681077"/>
                  <a:pt x="1134322" y="6487586"/>
                  <a:pt x="1128404" y="6409479"/>
                </a:cubicBezTo>
                <a:cubicBezTo>
                  <a:pt x="1126629" y="6388769"/>
                  <a:pt x="1127813" y="6350307"/>
                  <a:pt x="1137280" y="6323680"/>
                </a:cubicBezTo>
                <a:cubicBezTo>
                  <a:pt x="1146748" y="6297052"/>
                  <a:pt x="1150890" y="6272201"/>
                  <a:pt x="1150890" y="6234331"/>
                </a:cubicBezTo>
                <a:cubicBezTo>
                  <a:pt x="1150890" y="6209479"/>
                  <a:pt x="1136689" y="6188769"/>
                  <a:pt x="1144381" y="6152673"/>
                </a:cubicBezTo>
                <a:cubicBezTo>
                  <a:pt x="1186393" y="5949123"/>
                  <a:pt x="1192902" y="5770424"/>
                  <a:pt x="1181659" y="5553856"/>
                </a:cubicBezTo>
                <a:cubicBezTo>
                  <a:pt x="1170416" y="5337288"/>
                  <a:pt x="1188760" y="5105335"/>
                  <a:pt x="1176925" y="4881074"/>
                </a:cubicBezTo>
                <a:cubicBezTo>
                  <a:pt x="1175150" y="4846754"/>
                  <a:pt x="1171008" y="4826044"/>
                  <a:pt x="1176925" y="4780482"/>
                </a:cubicBezTo>
                <a:cubicBezTo>
                  <a:pt x="1205919" y="4573973"/>
                  <a:pt x="1204144" y="4366872"/>
                  <a:pt x="1215387" y="4157995"/>
                </a:cubicBezTo>
                <a:lnTo>
                  <a:pt x="1244973" y="3813024"/>
                </a:lnTo>
                <a:cubicBezTo>
                  <a:pt x="1243198" y="3782255"/>
                  <a:pt x="1240831" y="3751486"/>
                  <a:pt x="1237872" y="3720125"/>
                </a:cubicBezTo>
                <a:cubicBezTo>
                  <a:pt x="1240239" y="3719533"/>
                  <a:pt x="1242606" y="3719533"/>
                  <a:pt x="1256807" y="3718942"/>
                </a:cubicBezTo>
                <a:cubicBezTo>
                  <a:pt x="1271008" y="3718942"/>
                  <a:pt x="1273375" y="3719533"/>
                  <a:pt x="1275742" y="3720125"/>
                </a:cubicBezTo>
                <a:cubicBezTo>
                  <a:pt x="1272783" y="3750894"/>
                  <a:pt x="1270416" y="3782255"/>
                  <a:pt x="1268641" y="3813024"/>
                </a:cubicBezTo>
                <a:lnTo>
                  <a:pt x="1298227" y="4157995"/>
                </a:lnTo>
                <a:cubicBezTo>
                  <a:pt x="1308878" y="4366872"/>
                  <a:pt x="1307103" y="4573973"/>
                  <a:pt x="1336689" y="4780482"/>
                </a:cubicBezTo>
                <a:cubicBezTo>
                  <a:pt x="1342606" y="4826044"/>
                  <a:pt x="1338464" y="4846754"/>
                  <a:pt x="1336689" y="4881074"/>
                </a:cubicBezTo>
                <a:cubicBezTo>
                  <a:pt x="1325446" y="5105335"/>
                  <a:pt x="1343789" y="5337288"/>
                  <a:pt x="1331955" y="5553856"/>
                </a:cubicBezTo>
                <a:cubicBezTo>
                  <a:pt x="1320712" y="5770424"/>
                  <a:pt x="1327221" y="5949123"/>
                  <a:pt x="1369233" y="6152673"/>
                </a:cubicBezTo>
                <a:cubicBezTo>
                  <a:pt x="1376925" y="6188769"/>
                  <a:pt x="1362725" y="6209479"/>
                  <a:pt x="1362725" y="6234331"/>
                </a:cubicBezTo>
                <a:cubicBezTo>
                  <a:pt x="1362725" y="6272201"/>
                  <a:pt x="1366275" y="6297052"/>
                  <a:pt x="1376334" y="6323680"/>
                </a:cubicBezTo>
                <a:cubicBezTo>
                  <a:pt x="1385801" y="6350307"/>
                  <a:pt x="1386985" y="6388177"/>
                  <a:pt x="1385210" y="6409479"/>
                </a:cubicBezTo>
                <a:cubicBezTo>
                  <a:pt x="1379293" y="6487586"/>
                  <a:pt x="1415979" y="6681077"/>
                  <a:pt x="1463316" y="6713621"/>
                </a:cubicBezTo>
                <a:cubicBezTo>
                  <a:pt x="1607695" y="6812438"/>
                  <a:pt x="1719530" y="6778119"/>
                  <a:pt x="1738465" y="6603562"/>
                </a:cubicBezTo>
                <a:cubicBezTo>
                  <a:pt x="1753849" y="6459183"/>
                  <a:pt x="1624264" y="6411846"/>
                  <a:pt x="1594086" y="6234922"/>
                </a:cubicBezTo>
                <a:cubicBezTo>
                  <a:pt x="1561541" y="6056224"/>
                  <a:pt x="1560950" y="5931963"/>
                  <a:pt x="1619529" y="5659773"/>
                </a:cubicBezTo>
                <a:cubicBezTo>
                  <a:pt x="1661542" y="5465690"/>
                  <a:pt x="1731956" y="5086991"/>
                  <a:pt x="1684027" y="4872790"/>
                </a:cubicBezTo>
                <a:cubicBezTo>
                  <a:pt x="1674559" y="4827228"/>
                  <a:pt x="1682252" y="4783440"/>
                  <a:pt x="1685802" y="4772198"/>
                </a:cubicBezTo>
                <a:cubicBezTo>
                  <a:pt x="1735506" y="4262138"/>
                  <a:pt x="2002370" y="3869238"/>
                  <a:pt x="1904737" y="3185213"/>
                </a:cubicBezTo>
                <a:cubicBezTo>
                  <a:pt x="1894086" y="3068053"/>
                  <a:pt x="1780477" y="2835508"/>
                  <a:pt x="1725447" y="2713614"/>
                </a:cubicBezTo>
                <a:cubicBezTo>
                  <a:pt x="1565683" y="2358584"/>
                  <a:pt x="1897045" y="2118939"/>
                  <a:pt x="1852666" y="1820122"/>
                </a:cubicBezTo>
                <a:cubicBezTo>
                  <a:pt x="1882844" y="1970418"/>
                  <a:pt x="2001779" y="2397046"/>
                  <a:pt x="2058584" y="2536099"/>
                </a:cubicBezTo>
                <a:cubicBezTo>
                  <a:pt x="2104146" y="2756810"/>
                  <a:pt x="2298229" y="3168645"/>
                  <a:pt x="2302371" y="3168645"/>
                </a:cubicBezTo>
                <a:lnTo>
                  <a:pt x="2317756" y="3244384"/>
                </a:lnTo>
                <a:lnTo>
                  <a:pt x="2323673" y="3360361"/>
                </a:lnTo>
                <a:lnTo>
                  <a:pt x="2295270" y="3470420"/>
                </a:lnTo>
                <a:lnTo>
                  <a:pt x="2173377" y="3588172"/>
                </a:lnTo>
                <a:lnTo>
                  <a:pt x="2186986" y="3599415"/>
                </a:lnTo>
                <a:lnTo>
                  <a:pt x="2200596" y="3608882"/>
                </a:lnTo>
                <a:lnTo>
                  <a:pt x="2200596" y="3616574"/>
                </a:lnTo>
                <a:lnTo>
                  <a:pt x="2200596" y="3631959"/>
                </a:lnTo>
                <a:lnTo>
                  <a:pt x="2204146" y="3639651"/>
                </a:lnTo>
                <a:lnTo>
                  <a:pt x="2204146" y="3658586"/>
                </a:lnTo>
                <a:lnTo>
                  <a:pt x="2268643" y="3660361"/>
                </a:lnTo>
                <a:lnTo>
                  <a:pt x="2323673" y="3660361"/>
                </a:lnTo>
                <a:lnTo>
                  <a:pt x="2369235" y="3660361"/>
                </a:lnTo>
                <a:lnTo>
                  <a:pt x="2412430" y="3666279"/>
                </a:lnTo>
                <a:lnTo>
                  <a:pt x="2471602" y="3590539"/>
                </a:lnTo>
                <a:lnTo>
                  <a:pt x="2500005" y="3518349"/>
                </a:lnTo>
                <a:lnTo>
                  <a:pt x="2513614" y="3442610"/>
                </a:lnTo>
                <a:lnTo>
                  <a:pt x="2506514" y="3365686"/>
                </a:lnTo>
                <a:close/>
              </a:path>
            </a:pathLst>
          </a:custGeom>
          <a:solidFill>
            <a:schemeClr val="accent4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761978-41D7-4751-8E6A-E84C97A6697E}"/>
              </a:ext>
            </a:extLst>
          </p:cNvPr>
          <p:cNvGrpSpPr/>
          <p:nvPr/>
        </p:nvGrpSpPr>
        <p:grpSpPr>
          <a:xfrm>
            <a:off x="1" y="1788840"/>
            <a:ext cx="4231532" cy="3973916"/>
            <a:chOff x="1" y="1788840"/>
            <a:chExt cx="4231532" cy="39739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A664FBE-021C-47D0-AAD5-537D6BDE1989}"/>
                </a:ext>
              </a:extLst>
            </p:cNvPr>
            <p:cNvSpPr/>
            <p:nvPr/>
          </p:nvSpPr>
          <p:spPr>
            <a:xfrm>
              <a:off x="1" y="2462553"/>
              <a:ext cx="4231532" cy="46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EA8A08-4127-479C-B05C-2496C9F99126}"/>
                </a:ext>
              </a:extLst>
            </p:cNvPr>
            <p:cNvGrpSpPr/>
            <p:nvPr/>
          </p:nvGrpSpPr>
          <p:grpSpPr>
            <a:xfrm>
              <a:off x="713379" y="2542667"/>
              <a:ext cx="3333328" cy="3220089"/>
              <a:chOff x="720001" y="2446968"/>
              <a:chExt cx="3401927" cy="3220089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DDF1AE-BF3E-48F3-A830-5170EA4705C2}"/>
                  </a:ext>
                </a:extLst>
              </p:cNvPr>
              <p:cNvSpPr txBox="1"/>
              <p:nvPr/>
            </p:nvSpPr>
            <p:spPr>
              <a:xfrm>
                <a:off x="720002" y="2446968"/>
                <a:ext cx="340192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5B7C1D-67A5-4B07-A41C-9DB1245212F8}"/>
                  </a:ext>
                </a:extLst>
              </p:cNvPr>
              <p:cNvSpPr txBox="1"/>
              <p:nvPr/>
            </p:nvSpPr>
            <p:spPr>
              <a:xfrm>
                <a:off x="720001" y="2989401"/>
                <a:ext cx="340192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  </a:r>
              </a:p>
              <a:p>
                <a:endParaRPr lang="en-US" altLang="ko-KR" sz="1200" dirty="0">
                  <a:cs typeface="Arial" pitchFamily="34" charset="0"/>
                </a:endParaRPr>
              </a:p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0D8C68F-CFC9-4848-AC21-BDAA823C40F2}"/>
                </a:ext>
              </a:extLst>
            </p:cNvPr>
            <p:cNvGrpSpPr/>
            <p:nvPr/>
          </p:nvGrpSpPr>
          <p:grpSpPr>
            <a:xfrm>
              <a:off x="713378" y="1788840"/>
              <a:ext cx="3131919" cy="567656"/>
              <a:chOff x="6324699" y="2356411"/>
              <a:chExt cx="2736305" cy="56765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63EC72-D734-4C7F-8AAA-A0F5C0A5648F}"/>
                  </a:ext>
                </a:extLst>
              </p:cNvPr>
              <p:cNvSpPr txBox="1"/>
              <p:nvPr/>
            </p:nvSpPr>
            <p:spPr>
              <a:xfrm>
                <a:off x="6324700" y="2616290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04643B-09D0-4F1A-923C-364D1C9C1094}"/>
                  </a:ext>
                </a:extLst>
              </p:cNvPr>
              <p:cNvSpPr txBox="1"/>
              <p:nvPr/>
            </p:nvSpPr>
            <p:spPr>
              <a:xfrm>
                <a:off x="6324699" y="2356411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B3CD4EA-DB3E-48C5-A52B-EAA7B7ACDDBE}"/>
              </a:ext>
            </a:extLst>
          </p:cNvPr>
          <p:cNvSpPr/>
          <p:nvPr/>
        </p:nvSpPr>
        <p:spPr>
          <a:xfrm>
            <a:off x="7960468" y="2462553"/>
            <a:ext cx="4231532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337F39-BDF4-4E49-BBDA-195B367B3138}"/>
              </a:ext>
            </a:extLst>
          </p:cNvPr>
          <p:cNvGrpSpPr/>
          <p:nvPr/>
        </p:nvGrpSpPr>
        <p:grpSpPr>
          <a:xfrm>
            <a:off x="8158279" y="2542667"/>
            <a:ext cx="3333328" cy="3220089"/>
            <a:chOff x="193825" y="2446968"/>
            <a:chExt cx="3401927" cy="32200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728EBD-8431-4B10-BDA8-6C3B7643E8EF}"/>
                </a:ext>
              </a:extLst>
            </p:cNvPr>
            <p:cNvSpPr txBox="1"/>
            <p:nvPr/>
          </p:nvSpPr>
          <p:spPr>
            <a:xfrm>
              <a:off x="193826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6D539C-84E0-4024-87E5-16B85E6F4B9C}"/>
                </a:ext>
              </a:extLst>
            </p:cNvPr>
            <p:cNvSpPr txBox="1"/>
            <p:nvPr/>
          </p:nvSpPr>
          <p:spPr>
            <a:xfrm>
              <a:off x="193825" y="2989401"/>
              <a:ext cx="340192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A11D36-FF9B-42C2-8D97-4F6C21F4B144}"/>
              </a:ext>
            </a:extLst>
          </p:cNvPr>
          <p:cNvGrpSpPr/>
          <p:nvPr/>
        </p:nvGrpSpPr>
        <p:grpSpPr>
          <a:xfrm>
            <a:off x="8359691" y="1788840"/>
            <a:ext cx="3131917" cy="567656"/>
            <a:chOff x="6050230" y="2356411"/>
            <a:chExt cx="2736304" cy="567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BFF34F-FC1C-4344-9874-6E2A69AF8BA6}"/>
                </a:ext>
              </a:extLst>
            </p:cNvPr>
            <p:cNvSpPr txBox="1"/>
            <p:nvPr/>
          </p:nvSpPr>
          <p:spPr>
            <a:xfrm>
              <a:off x="605023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5CECFD-C1AA-445C-B9DF-8B21704734FA}"/>
                </a:ext>
              </a:extLst>
            </p:cNvPr>
            <p:cNvSpPr txBox="1"/>
            <p:nvPr/>
          </p:nvSpPr>
          <p:spPr>
            <a:xfrm>
              <a:off x="6050230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1FCDA8-2AE6-4CC0-85DF-CBBF8EAF17F8}"/>
              </a:ext>
            </a:extLst>
          </p:cNvPr>
          <p:cNvSpPr txBox="1"/>
          <p:nvPr/>
        </p:nvSpPr>
        <p:spPr>
          <a:xfrm>
            <a:off x="877015" y="5027165"/>
            <a:ext cx="207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8389E-A4AA-4AE3-82EA-0F378E0E5494}"/>
              </a:ext>
            </a:extLst>
          </p:cNvPr>
          <p:cNvSpPr txBox="1"/>
          <p:nvPr/>
        </p:nvSpPr>
        <p:spPr>
          <a:xfrm>
            <a:off x="847505" y="4780944"/>
            <a:ext cx="2085196" cy="276999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5D558A4-21A5-EF61-8569-99226021B492}"/>
              </a:ext>
            </a:extLst>
          </p:cNvPr>
          <p:cNvGrpSpPr/>
          <p:nvPr/>
        </p:nvGrpSpPr>
        <p:grpSpPr>
          <a:xfrm>
            <a:off x="1907962" y="2184466"/>
            <a:ext cx="8376076" cy="3096344"/>
            <a:chOff x="1907962" y="2184466"/>
            <a:chExt cx="8376076" cy="3096344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17888D5-2CFE-4C72-B8D4-B5A69B5C9B5E}"/>
                </a:ext>
              </a:extLst>
            </p:cNvPr>
            <p:cNvSpPr/>
            <p:nvPr/>
          </p:nvSpPr>
          <p:spPr>
            <a:xfrm>
              <a:off x="7187694" y="2184466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rgbClr val="002060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1D49A5D-B4FA-4B9D-BB5C-C522EF765B57}"/>
                </a:ext>
              </a:extLst>
            </p:cNvPr>
            <p:cNvSpPr/>
            <p:nvPr/>
          </p:nvSpPr>
          <p:spPr>
            <a:xfrm>
              <a:off x="1907962" y="3946566"/>
              <a:ext cx="5458425" cy="31243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58424B35-0E16-4922-62AD-FE56ED89F485}"/>
              </a:ext>
            </a:extLst>
          </p:cNvPr>
          <p:cNvGrpSpPr/>
          <p:nvPr/>
        </p:nvGrpSpPr>
        <p:grpSpPr>
          <a:xfrm>
            <a:off x="3084292" y="1711267"/>
            <a:ext cx="7199696" cy="3096344"/>
            <a:chOff x="3084292" y="1711267"/>
            <a:chExt cx="7199696" cy="3096344"/>
          </a:xfrm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B4502D30-036C-48C6-A2EB-649D6CAF02AC}"/>
                </a:ext>
              </a:extLst>
            </p:cNvPr>
            <p:cNvSpPr/>
            <p:nvPr/>
          </p:nvSpPr>
          <p:spPr>
            <a:xfrm>
              <a:off x="7187644" y="1711267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030755F-567D-4068-BB93-490BD056B338}"/>
                </a:ext>
              </a:extLst>
            </p:cNvPr>
            <p:cNvSpPr/>
            <p:nvPr/>
          </p:nvSpPr>
          <p:spPr>
            <a:xfrm>
              <a:off x="3084292" y="3464003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E4A0C220-008D-87ED-E4F1-4C7285E73663}"/>
              </a:ext>
            </a:extLst>
          </p:cNvPr>
          <p:cNvGrpSpPr/>
          <p:nvPr/>
        </p:nvGrpSpPr>
        <p:grpSpPr>
          <a:xfrm>
            <a:off x="4297599" y="1579827"/>
            <a:ext cx="5770415" cy="3096344"/>
            <a:chOff x="4297599" y="1579827"/>
            <a:chExt cx="5770415" cy="3096344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3E59E200-5A5A-4794-8545-3ED45EA0C652}"/>
                </a:ext>
              </a:extLst>
            </p:cNvPr>
            <p:cNvSpPr/>
            <p:nvPr/>
          </p:nvSpPr>
          <p:spPr>
            <a:xfrm>
              <a:off x="6971670" y="1579827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F1B1F7-68A5-49C4-ACE8-542DF7AF4768}"/>
                </a:ext>
              </a:extLst>
            </p:cNvPr>
            <p:cNvSpPr/>
            <p:nvPr/>
          </p:nvSpPr>
          <p:spPr>
            <a:xfrm>
              <a:off x="4297599" y="2971779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25D6D83-C6B1-5D15-3D2E-9E77C3F004FA}"/>
              </a:ext>
            </a:extLst>
          </p:cNvPr>
          <p:cNvGrpSpPr/>
          <p:nvPr/>
        </p:nvGrpSpPr>
        <p:grpSpPr>
          <a:xfrm>
            <a:off x="5488468" y="1363803"/>
            <a:ext cx="4507538" cy="3096344"/>
            <a:chOff x="5488468" y="1363803"/>
            <a:chExt cx="4507538" cy="3096344"/>
          </a:xfrm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FD06FD9-5459-47DA-9970-F18E7D71A1DA}"/>
                </a:ext>
              </a:extLst>
            </p:cNvPr>
            <p:cNvSpPr/>
            <p:nvPr/>
          </p:nvSpPr>
          <p:spPr>
            <a:xfrm>
              <a:off x="6899662" y="1363803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AD7C12-0772-434F-9250-F434FF6F6DDF}"/>
                </a:ext>
              </a:extLst>
            </p:cNvPr>
            <p:cNvSpPr/>
            <p:nvPr/>
          </p:nvSpPr>
          <p:spPr>
            <a:xfrm>
              <a:off x="5488468" y="2520098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145AEE4-98BF-436B-BEE0-74BA8F451B0C}"/>
              </a:ext>
            </a:extLst>
          </p:cNvPr>
          <p:cNvSpPr txBox="1"/>
          <p:nvPr/>
        </p:nvSpPr>
        <p:spPr>
          <a:xfrm>
            <a:off x="1926486" y="3481582"/>
            <a:ext cx="1006893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85%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8B6F53-E1D8-418B-BBEE-D0659CA320B5}"/>
              </a:ext>
            </a:extLst>
          </p:cNvPr>
          <p:cNvSpPr txBox="1"/>
          <p:nvPr/>
        </p:nvSpPr>
        <p:spPr>
          <a:xfrm>
            <a:off x="3116088" y="2989498"/>
            <a:ext cx="1006893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65%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22200B-4CA8-4B25-96E5-AB470F81D96F}"/>
              </a:ext>
            </a:extLst>
          </p:cNvPr>
          <p:cNvSpPr txBox="1"/>
          <p:nvPr/>
        </p:nvSpPr>
        <p:spPr>
          <a:xfrm>
            <a:off x="4305690" y="2497414"/>
            <a:ext cx="1006893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50%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ACD393-B4C4-4D97-A786-9F4E1E84734D}"/>
              </a:ext>
            </a:extLst>
          </p:cNvPr>
          <p:cNvSpPr txBox="1"/>
          <p:nvPr/>
        </p:nvSpPr>
        <p:spPr>
          <a:xfrm>
            <a:off x="5495292" y="2005330"/>
            <a:ext cx="1006893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30%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7E9468-9910-4057-85FE-3AF6992122B6}"/>
              </a:ext>
            </a:extLst>
          </p:cNvPr>
          <p:cNvSpPr txBox="1"/>
          <p:nvPr/>
        </p:nvSpPr>
        <p:spPr>
          <a:xfrm>
            <a:off x="3669780" y="5027165"/>
            <a:ext cx="207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538B6A-E686-42CF-B407-0C5D57818239}"/>
              </a:ext>
            </a:extLst>
          </p:cNvPr>
          <p:cNvSpPr txBox="1"/>
          <p:nvPr/>
        </p:nvSpPr>
        <p:spPr>
          <a:xfrm>
            <a:off x="3640270" y="4780944"/>
            <a:ext cx="2085196" cy="276999"/>
          </a:xfrm>
          <a:prstGeom prst="rect">
            <a:avLst/>
          </a:prstGeom>
          <a:solidFill>
            <a:schemeClr val="accent2"/>
          </a:solidFill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DA791C-0FA4-4B47-AD79-A41F06E8DB37}"/>
              </a:ext>
            </a:extLst>
          </p:cNvPr>
          <p:cNvSpPr txBox="1"/>
          <p:nvPr/>
        </p:nvSpPr>
        <p:spPr>
          <a:xfrm>
            <a:off x="6462545" y="5027165"/>
            <a:ext cx="207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BD887B-472D-4B88-B04D-3BA414BB2BAE}"/>
              </a:ext>
            </a:extLst>
          </p:cNvPr>
          <p:cNvSpPr txBox="1"/>
          <p:nvPr/>
        </p:nvSpPr>
        <p:spPr>
          <a:xfrm>
            <a:off x="6433035" y="4780944"/>
            <a:ext cx="2085196" cy="276999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D1CFF9-D36E-4CFA-9875-590040B6AA07}"/>
              </a:ext>
            </a:extLst>
          </p:cNvPr>
          <p:cNvSpPr txBox="1"/>
          <p:nvPr/>
        </p:nvSpPr>
        <p:spPr>
          <a:xfrm>
            <a:off x="9255309" y="5027165"/>
            <a:ext cx="207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5224A7-A838-41CA-B951-1A7F512EF72A}"/>
              </a:ext>
            </a:extLst>
          </p:cNvPr>
          <p:cNvSpPr txBox="1"/>
          <p:nvPr/>
        </p:nvSpPr>
        <p:spPr>
          <a:xfrm>
            <a:off x="9225799" y="4780944"/>
            <a:ext cx="2085196" cy="276999"/>
          </a:xfrm>
          <a:prstGeom prst="rect">
            <a:avLst/>
          </a:prstGeom>
          <a:solidFill>
            <a:schemeClr val="accent4"/>
          </a:solidFill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E45791A-44C1-4707-8B68-C4A2CD66DF4A}"/>
              </a:ext>
            </a:extLst>
          </p:cNvPr>
          <p:cNvSpPr/>
          <p:nvPr/>
        </p:nvSpPr>
        <p:spPr>
          <a:xfrm>
            <a:off x="6148188" y="3702584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19">
            <a:extLst>
              <a:ext uri="{FF2B5EF4-FFF2-40B4-BE49-F238E27FC236}">
                <a16:creationId xmlns:a16="http://schemas.microsoft.com/office/drawing/2014/main" id="{A0F0BB48-9A8A-45B2-9173-CF44D0B8AE6F}"/>
              </a:ext>
            </a:extLst>
          </p:cNvPr>
          <p:cNvSpPr/>
          <p:nvPr/>
        </p:nvSpPr>
        <p:spPr>
          <a:xfrm>
            <a:off x="8157963" y="3702584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60B6E8D4-D312-46EB-9351-C87A0C2BBB84}"/>
              </a:ext>
            </a:extLst>
          </p:cNvPr>
          <p:cNvSpPr/>
          <p:nvPr/>
        </p:nvSpPr>
        <p:spPr>
          <a:xfrm>
            <a:off x="10167738" y="3702584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49328" y="508524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5262B-E155-4B24-87D3-D5CECD917544}"/>
              </a:ext>
            </a:extLst>
          </p:cNvPr>
          <p:cNvSpPr txBox="1"/>
          <p:nvPr/>
        </p:nvSpPr>
        <p:spPr>
          <a:xfrm>
            <a:off x="5620470" y="1825249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621869-F29C-4958-A509-A28178D0ACB7}"/>
              </a:ext>
            </a:extLst>
          </p:cNvPr>
          <p:cNvSpPr txBox="1"/>
          <p:nvPr/>
        </p:nvSpPr>
        <p:spPr>
          <a:xfrm>
            <a:off x="5620473" y="2280577"/>
            <a:ext cx="5646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and. Get a modern PowerPoint  Presentation that is beautifully designed. Easy to change colors, photos and Text. </a:t>
            </a:r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542465B2-2635-44E9-A71C-96E28ECDA047}"/>
              </a:ext>
            </a:extLst>
          </p:cNvPr>
          <p:cNvGrpSpPr/>
          <p:nvPr/>
        </p:nvGrpSpPr>
        <p:grpSpPr>
          <a:xfrm>
            <a:off x="7630245" y="4509532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640728-E41C-43E7-8CE6-8BE2B69386F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4E345F-FF04-4E38-9E3F-52C65FA2F4D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ECA75D47-29E9-4F6F-A109-420076F1E1CC}"/>
              </a:ext>
            </a:extLst>
          </p:cNvPr>
          <p:cNvGrpSpPr/>
          <p:nvPr/>
        </p:nvGrpSpPr>
        <p:grpSpPr>
          <a:xfrm>
            <a:off x="9640020" y="4509532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1B3146-CD56-4DAD-86BF-C7D5B32EE6D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AEE15D-CBBE-4DF8-9F72-0516DA44870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EEE238DC-B20E-4258-85A3-C1A1C35FF022}"/>
              </a:ext>
            </a:extLst>
          </p:cNvPr>
          <p:cNvGrpSpPr/>
          <p:nvPr/>
        </p:nvGrpSpPr>
        <p:grpSpPr>
          <a:xfrm>
            <a:off x="5620470" y="4509532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BEEEBC-3015-4D51-87FA-3CB53F5E43F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DF7796-14DF-4334-ACF8-ED65924FB1F2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3364AF2B-EA8D-4CFC-B9D2-33759AAC29A4}"/>
              </a:ext>
            </a:extLst>
          </p:cNvPr>
          <p:cNvSpPr/>
          <p:nvPr/>
        </p:nvSpPr>
        <p:spPr>
          <a:xfrm>
            <a:off x="6316134" y="3948415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131CC3A6-CC42-421C-BB3F-935A0F118BE4}"/>
              </a:ext>
            </a:extLst>
          </p:cNvPr>
          <p:cNvSpPr/>
          <p:nvPr/>
        </p:nvSpPr>
        <p:spPr>
          <a:xfrm rot="2700000">
            <a:off x="8380392" y="383812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06D0104-3105-4A52-9AFB-64C457882B73}"/>
              </a:ext>
            </a:extLst>
          </p:cNvPr>
          <p:cNvSpPr/>
          <p:nvPr/>
        </p:nvSpPr>
        <p:spPr>
          <a:xfrm>
            <a:off x="10343000" y="387343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9218" name="Picture 2" descr="Terapia Individual – Psicologos en Toluca, psicologo, psicologos en linea,  Psicoterapia Humanista, psicoterapia, psicologia infantil, psiquiatras en  toluca, atencion psicologica, psicoterapeuta, consultorio psicologico,  terapia de pareja toluca ...">
            <a:extLst>
              <a:ext uri="{FF2B5EF4-FFF2-40B4-BE49-F238E27FC236}">
                <a16:creationId xmlns:a16="http://schemas.microsoft.com/office/drawing/2014/main" id="{1F1EEA49-69B5-478F-9869-098680C9C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6" r="35784"/>
          <a:stretch/>
        </p:blipFill>
        <p:spPr bwMode="auto">
          <a:xfrm>
            <a:off x="311690" y="345702"/>
            <a:ext cx="4800950" cy="61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1">
            <a:extLst>
              <a:ext uri="{FF2B5EF4-FFF2-40B4-BE49-F238E27FC236}">
                <a16:creationId xmlns:a16="http://schemas.microsoft.com/office/drawing/2014/main" id="{F423CBC5-D85F-43A6-ABDF-4EFFB7D19D41}"/>
              </a:ext>
            </a:extLst>
          </p:cNvPr>
          <p:cNvSpPr/>
          <p:nvPr/>
        </p:nvSpPr>
        <p:spPr>
          <a:xfrm>
            <a:off x="4462224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42BA751D-53B5-4860-AF0C-C2FCC6EBBE36}"/>
              </a:ext>
            </a:extLst>
          </p:cNvPr>
          <p:cNvSpPr/>
          <p:nvPr/>
        </p:nvSpPr>
        <p:spPr>
          <a:xfrm rot="5400000">
            <a:off x="4689937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1EF25BA7-22EF-490A-804E-E76535E85105}"/>
              </a:ext>
            </a:extLst>
          </p:cNvPr>
          <p:cNvSpPr/>
          <p:nvPr/>
        </p:nvSpPr>
        <p:spPr>
          <a:xfrm rot="10800000">
            <a:off x="4689938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D4137A6-BC2C-417E-B7C8-6E90016461EE}"/>
              </a:ext>
            </a:extLst>
          </p:cNvPr>
          <p:cNvSpPr/>
          <p:nvPr/>
        </p:nvSpPr>
        <p:spPr>
          <a:xfrm rot="16200000">
            <a:off x="4462224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B4CB51C-D23D-4429-B974-F0F09F5E1B7A}"/>
              </a:ext>
            </a:extLst>
          </p:cNvPr>
          <p:cNvGrpSpPr/>
          <p:nvPr/>
        </p:nvGrpSpPr>
        <p:grpSpPr>
          <a:xfrm>
            <a:off x="8305461" y="1676864"/>
            <a:ext cx="2934851" cy="1096064"/>
            <a:chOff x="994277" y="3861048"/>
            <a:chExt cx="2050360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19327F-2DF7-4FBB-A12C-FFE68B10981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90CFC8-17C4-4AA8-A157-0522FF1EBDBA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2F434B-A32F-4381-B89C-C7907781A522}"/>
              </a:ext>
            </a:extLst>
          </p:cNvPr>
          <p:cNvGrpSpPr/>
          <p:nvPr/>
        </p:nvGrpSpPr>
        <p:grpSpPr>
          <a:xfrm>
            <a:off x="8305461" y="4871631"/>
            <a:ext cx="2934851" cy="1096064"/>
            <a:chOff x="994277" y="3861048"/>
            <a:chExt cx="2050360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87AA58-1551-451A-BB13-E6CF3B02F7B3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DE794E-5763-4803-8793-57318BD65BC2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FC2FD3-A7AC-4F00-8FC8-75D8572E2AB7}"/>
              </a:ext>
            </a:extLst>
          </p:cNvPr>
          <p:cNvGrpSpPr/>
          <p:nvPr/>
        </p:nvGrpSpPr>
        <p:grpSpPr>
          <a:xfrm>
            <a:off x="963038" y="1676864"/>
            <a:ext cx="2934850" cy="1096064"/>
            <a:chOff x="994277" y="3861048"/>
            <a:chExt cx="2050360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95478D-1313-48E6-9135-59FB3A968D51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C32CBD-9C3E-4B1D-BC01-5221EB44FEC2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4F9120-1E17-4AA2-89F2-2F8C44540039}"/>
              </a:ext>
            </a:extLst>
          </p:cNvPr>
          <p:cNvGrpSpPr/>
          <p:nvPr/>
        </p:nvGrpSpPr>
        <p:grpSpPr>
          <a:xfrm>
            <a:off x="963038" y="4871631"/>
            <a:ext cx="2934850" cy="1096064"/>
            <a:chOff x="994277" y="3861048"/>
            <a:chExt cx="2050360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C9BE15-D4BD-4224-BA0A-C3AF62A5487C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45D380-564A-461E-8FD5-27F2FE331199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9CD8BE83-DFDD-4737-A4A6-A75DC993F2F4}"/>
              </a:ext>
            </a:extLst>
          </p:cNvPr>
          <p:cNvCxnSpPr/>
          <p:nvPr/>
        </p:nvCxnSpPr>
        <p:spPr>
          <a:xfrm flipV="1">
            <a:off x="4161512" y="5071542"/>
            <a:ext cx="648072" cy="203330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871036DB-F2BE-4673-AD4E-A36E577682DB}"/>
              </a:ext>
            </a:extLst>
          </p:cNvPr>
          <p:cNvCxnSpPr/>
          <p:nvPr/>
        </p:nvCxnSpPr>
        <p:spPr>
          <a:xfrm>
            <a:off x="4080626" y="2524628"/>
            <a:ext cx="648072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31BC9237-7571-4EE2-8811-316DDA46D50D}"/>
              </a:ext>
            </a:extLst>
          </p:cNvPr>
          <p:cNvCxnSpPr/>
          <p:nvPr/>
        </p:nvCxnSpPr>
        <p:spPr>
          <a:xfrm rot="10800000">
            <a:off x="7480268" y="5046866"/>
            <a:ext cx="638511" cy="196979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CDA4343B-358C-4244-9F59-F6CA76210B82}"/>
              </a:ext>
            </a:extLst>
          </p:cNvPr>
          <p:cNvCxnSpPr/>
          <p:nvPr/>
        </p:nvCxnSpPr>
        <p:spPr>
          <a:xfrm rot="10800000" flipV="1">
            <a:off x="7542713" y="2442236"/>
            <a:ext cx="576064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C5A572E5-3A5F-4606-B266-C62E518E89CF}"/>
              </a:ext>
            </a:extLst>
          </p:cNvPr>
          <p:cNvSpPr/>
          <p:nvPr/>
        </p:nvSpPr>
        <p:spPr>
          <a:xfrm flipH="1">
            <a:off x="6906744" y="27175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1DC3246D-432F-4274-B1E4-B7259B460ECA}"/>
              </a:ext>
            </a:extLst>
          </p:cNvPr>
          <p:cNvSpPr/>
          <p:nvPr/>
        </p:nvSpPr>
        <p:spPr>
          <a:xfrm>
            <a:off x="6953103" y="45544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09CA1C91-59CA-4CAA-83DF-A356C19725EB}"/>
              </a:ext>
            </a:extLst>
          </p:cNvPr>
          <p:cNvSpPr/>
          <p:nvPr/>
        </p:nvSpPr>
        <p:spPr>
          <a:xfrm>
            <a:off x="4911437" y="27525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EB28431D-D122-44C1-A407-88E5EFF0E05C}"/>
              </a:ext>
            </a:extLst>
          </p:cNvPr>
          <p:cNvSpPr/>
          <p:nvPr/>
        </p:nvSpPr>
        <p:spPr>
          <a:xfrm>
            <a:off x="4947762" y="45865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EA6DF755-DA43-2676-8BE7-B0D3FCEC1D67}"/>
              </a:ext>
            </a:extLst>
          </p:cNvPr>
          <p:cNvGrpSpPr/>
          <p:nvPr/>
        </p:nvGrpSpPr>
        <p:grpSpPr>
          <a:xfrm>
            <a:off x="5456238" y="2903538"/>
            <a:ext cx="1112838" cy="1552575"/>
            <a:chOff x="5456238" y="2903538"/>
            <a:chExt cx="1112838" cy="1552575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DBB962FE-FB4E-4CDC-9830-A637661C2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1" y="3535363"/>
              <a:ext cx="968375" cy="920750"/>
            </a:xfrm>
            <a:custGeom>
              <a:avLst/>
              <a:gdLst>
                <a:gd name="T0" fmla="*/ 115 w 255"/>
                <a:gd name="T1" fmla="*/ 126 h 243"/>
                <a:gd name="T2" fmla="*/ 115 w 255"/>
                <a:gd name="T3" fmla="*/ 150 h 243"/>
                <a:gd name="T4" fmla="*/ 128 w 255"/>
                <a:gd name="T5" fmla="*/ 165 h 243"/>
                <a:gd name="T6" fmla="*/ 143 w 255"/>
                <a:gd name="T7" fmla="*/ 150 h 243"/>
                <a:gd name="T8" fmla="*/ 152 w 255"/>
                <a:gd name="T9" fmla="*/ 101 h 243"/>
                <a:gd name="T10" fmla="*/ 128 w 255"/>
                <a:gd name="T11" fmla="*/ 70 h 243"/>
                <a:gd name="T12" fmla="*/ 65 w 255"/>
                <a:gd name="T13" fmla="*/ 44 h 243"/>
                <a:gd name="T14" fmla="*/ 0 w 255"/>
                <a:gd name="T15" fmla="*/ 27 h 243"/>
                <a:gd name="T16" fmla="*/ 0 w 255"/>
                <a:gd name="T17" fmla="*/ 0 h 243"/>
                <a:gd name="T18" fmla="*/ 253 w 255"/>
                <a:gd name="T19" fmla="*/ 0 h 243"/>
                <a:gd name="T20" fmla="*/ 253 w 255"/>
                <a:gd name="T21" fmla="*/ 155 h 243"/>
                <a:gd name="T22" fmla="*/ 211 w 255"/>
                <a:gd name="T23" fmla="*/ 208 h 243"/>
                <a:gd name="T24" fmla="*/ 136 w 255"/>
                <a:gd name="T25" fmla="*/ 241 h 243"/>
                <a:gd name="T26" fmla="*/ 119 w 255"/>
                <a:gd name="T27" fmla="*/ 241 h 243"/>
                <a:gd name="T28" fmla="*/ 41 w 255"/>
                <a:gd name="T29" fmla="*/ 207 h 243"/>
                <a:gd name="T30" fmla="*/ 9 w 255"/>
                <a:gd name="T31" fmla="*/ 182 h 243"/>
                <a:gd name="T32" fmla="*/ 67 w 255"/>
                <a:gd name="T33" fmla="*/ 156 h 243"/>
                <a:gd name="T34" fmla="*/ 81 w 255"/>
                <a:gd name="T35" fmla="*/ 140 h 243"/>
                <a:gd name="T36" fmla="*/ 115 w 255"/>
                <a:gd name="T37" fmla="*/ 12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5" h="243">
                  <a:moveTo>
                    <a:pt x="115" y="126"/>
                  </a:moveTo>
                  <a:cubicBezTo>
                    <a:pt x="115" y="135"/>
                    <a:pt x="113" y="143"/>
                    <a:pt x="115" y="150"/>
                  </a:cubicBezTo>
                  <a:cubicBezTo>
                    <a:pt x="117" y="156"/>
                    <a:pt x="124" y="160"/>
                    <a:pt x="128" y="165"/>
                  </a:cubicBezTo>
                  <a:cubicBezTo>
                    <a:pt x="133" y="160"/>
                    <a:pt x="141" y="156"/>
                    <a:pt x="143" y="150"/>
                  </a:cubicBezTo>
                  <a:cubicBezTo>
                    <a:pt x="148" y="134"/>
                    <a:pt x="149" y="118"/>
                    <a:pt x="152" y="101"/>
                  </a:cubicBezTo>
                  <a:cubicBezTo>
                    <a:pt x="155" y="85"/>
                    <a:pt x="145" y="69"/>
                    <a:pt x="128" y="70"/>
                  </a:cubicBezTo>
                  <a:cubicBezTo>
                    <a:pt x="102" y="72"/>
                    <a:pt x="82" y="65"/>
                    <a:pt x="65" y="44"/>
                  </a:cubicBezTo>
                  <a:cubicBezTo>
                    <a:pt x="50" y="25"/>
                    <a:pt x="24" y="24"/>
                    <a:pt x="0" y="27"/>
                  </a:cubicBezTo>
                  <a:cubicBezTo>
                    <a:pt x="0" y="18"/>
                    <a:pt x="0" y="10"/>
                    <a:pt x="0" y="0"/>
                  </a:cubicBezTo>
                  <a:cubicBezTo>
                    <a:pt x="84" y="0"/>
                    <a:pt x="169" y="0"/>
                    <a:pt x="253" y="0"/>
                  </a:cubicBezTo>
                  <a:cubicBezTo>
                    <a:pt x="253" y="53"/>
                    <a:pt x="255" y="104"/>
                    <a:pt x="253" y="155"/>
                  </a:cubicBezTo>
                  <a:cubicBezTo>
                    <a:pt x="252" y="180"/>
                    <a:pt x="234" y="198"/>
                    <a:pt x="211" y="208"/>
                  </a:cubicBezTo>
                  <a:cubicBezTo>
                    <a:pt x="186" y="220"/>
                    <a:pt x="161" y="230"/>
                    <a:pt x="136" y="241"/>
                  </a:cubicBezTo>
                  <a:cubicBezTo>
                    <a:pt x="131" y="243"/>
                    <a:pt x="124" y="243"/>
                    <a:pt x="119" y="241"/>
                  </a:cubicBezTo>
                  <a:cubicBezTo>
                    <a:pt x="93" y="230"/>
                    <a:pt x="66" y="220"/>
                    <a:pt x="41" y="207"/>
                  </a:cubicBezTo>
                  <a:cubicBezTo>
                    <a:pt x="29" y="201"/>
                    <a:pt x="19" y="190"/>
                    <a:pt x="9" y="182"/>
                  </a:cubicBezTo>
                  <a:cubicBezTo>
                    <a:pt x="30" y="173"/>
                    <a:pt x="49" y="165"/>
                    <a:pt x="67" y="156"/>
                  </a:cubicBezTo>
                  <a:cubicBezTo>
                    <a:pt x="72" y="153"/>
                    <a:pt x="78" y="147"/>
                    <a:pt x="81" y="140"/>
                  </a:cubicBezTo>
                  <a:cubicBezTo>
                    <a:pt x="86" y="124"/>
                    <a:pt x="98" y="123"/>
                    <a:pt x="115" y="12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626EA401-2F9C-4576-AA50-7136C7D7E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1188" y="2903538"/>
              <a:ext cx="779463" cy="563563"/>
            </a:xfrm>
            <a:custGeom>
              <a:avLst/>
              <a:gdLst>
                <a:gd name="T0" fmla="*/ 204 w 205"/>
                <a:gd name="T1" fmla="*/ 149 h 149"/>
                <a:gd name="T2" fmla="*/ 157 w 205"/>
                <a:gd name="T3" fmla="*/ 149 h 149"/>
                <a:gd name="T4" fmla="*/ 157 w 205"/>
                <a:gd name="T5" fmla="*/ 94 h 149"/>
                <a:gd name="T6" fmla="*/ 111 w 205"/>
                <a:gd name="T7" fmla="*/ 47 h 149"/>
                <a:gd name="T8" fmla="*/ 95 w 205"/>
                <a:gd name="T9" fmla="*/ 47 h 149"/>
                <a:gd name="T10" fmla="*/ 49 w 205"/>
                <a:gd name="T11" fmla="*/ 94 h 149"/>
                <a:gd name="T12" fmla="*/ 49 w 205"/>
                <a:gd name="T13" fmla="*/ 149 h 149"/>
                <a:gd name="T14" fmla="*/ 0 w 205"/>
                <a:gd name="T15" fmla="*/ 149 h 149"/>
                <a:gd name="T16" fmla="*/ 8 w 205"/>
                <a:gd name="T17" fmla="*/ 56 h 149"/>
                <a:gd name="T18" fmla="*/ 83 w 205"/>
                <a:gd name="T19" fmla="*/ 0 h 149"/>
                <a:gd name="T20" fmla="*/ 126 w 205"/>
                <a:gd name="T21" fmla="*/ 1 h 149"/>
                <a:gd name="T22" fmla="*/ 203 w 205"/>
                <a:gd name="T23" fmla="*/ 75 h 149"/>
                <a:gd name="T24" fmla="*/ 204 w 205"/>
                <a:gd name="T2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149">
                  <a:moveTo>
                    <a:pt x="204" y="149"/>
                  </a:moveTo>
                  <a:cubicBezTo>
                    <a:pt x="188" y="149"/>
                    <a:pt x="174" y="149"/>
                    <a:pt x="157" y="149"/>
                  </a:cubicBezTo>
                  <a:cubicBezTo>
                    <a:pt x="157" y="130"/>
                    <a:pt x="157" y="112"/>
                    <a:pt x="157" y="94"/>
                  </a:cubicBezTo>
                  <a:cubicBezTo>
                    <a:pt x="157" y="60"/>
                    <a:pt x="144" y="48"/>
                    <a:pt x="111" y="47"/>
                  </a:cubicBezTo>
                  <a:cubicBezTo>
                    <a:pt x="106" y="47"/>
                    <a:pt x="100" y="47"/>
                    <a:pt x="95" y="47"/>
                  </a:cubicBezTo>
                  <a:cubicBezTo>
                    <a:pt x="62" y="48"/>
                    <a:pt x="49" y="61"/>
                    <a:pt x="49" y="94"/>
                  </a:cubicBezTo>
                  <a:cubicBezTo>
                    <a:pt x="48" y="112"/>
                    <a:pt x="49" y="130"/>
                    <a:pt x="49" y="149"/>
                  </a:cubicBezTo>
                  <a:cubicBezTo>
                    <a:pt x="33" y="149"/>
                    <a:pt x="19" y="149"/>
                    <a:pt x="0" y="149"/>
                  </a:cubicBezTo>
                  <a:cubicBezTo>
                    <a:pt x="3" y="118"/>
                    <a:pt x="1" y="86"/>
                    <a:pt x="8" y="56"/>
                  </a:cubicBezTo>
                  <a:cubicBezTo>
                    <a:pt x="16" y="22"/>
                    <a:pt x="48" y="2"/>
                    <a:pt x="83" y="0"/>
                  </a:cubicBezTo>
                  <a:cubicBezTo>
                    <a:pt x="97" y="0"/>
                    <a:pt x="112" y="0"/>
                    <a:pt x="126" y="1"/>
                  </a:cubicBezTo>
                  <a:cubicBezTo>
                    <a:pt x="166" y="3"/>
                    <a:pt x="201" y="36"/>
                    <a:pt x="203" y="75"/>
                  </a:cubicBezTo>
                  <a:cubicBezTo>
                    <a:pt x="205" y="99"/>
                    <a:pt x="204" y="123"/>
                    <a:pt x="204" y="14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43089518-BA19-476C-B8B4-029E94469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6238" y="3687763"/>
              <a:ext cx="649288" cy="454025"/>
            </a:xfrm>
            <a:custGeom>
              <a:avLst/>
              <a:gdLst>
                <a:gd name="T0" fmla="*/ 0 w 171"/>
                <a:gd name="T1" fmla="*/ 60 h 120"/>
                <a:gd name="T2" fmla="*/ 40 w 171"/>
                <a:gd name="T3" fmla="*/ 7 h 120"/>
                <a:gd name="T4" fmla="*/ 101 w 171"/>
                <a:gd name="T5" fmla="*/ 30 h 120"/>
                <a:gd name="T6" fmla="*/ 138 w 171"/>
                <a:gd name="T7" fmla="*/ 48 h 120"/>
                <a:gd name="T8" fmla="*/ 159 w 171"/>
                <a:gd name="T9" fmla="*/ 48 h 120"/>
                <a:gd name="T10" fmla="*/ 171 w 171"/>
                <a:gd name="T11" fmla="*/ 56 h 120"/>
                <a:gd name="T12" fmla="*/ 159 w 171"/>
                <a:gd name="T13" fmla="*/ 66 h 120"/>
                <a:gd name="T14" fmla="*/ 130 w 171"/>
                <a:gd name="T15" fmla="*/ 66 h 120"/>
                <a:gd name="T16" fmla="*/ 107 w 171"/>
                <a:gd name="T17" fmla="*/ 82 h 120"/>
                <a:gd name="T18" fmla="*/ 45 w 171"/>
                <a:gd name="T19" fmla="*/ 115 h 120"/>
                <a:gd name="T20" fmla="*/ 0 w 171"/>
                <a:gd name="T21" fmla="*/ 60 h 120"/>
                <a:gd name="T22" fmla="*/ 28 w 171"/>
                <a:gd name="T23" fmla="*/ 71 h 120"/>
                <a:gd name="T24" fmla="*/ 39 w 171"/>
                <a:gd name="T25" fmla="*/ 58 h 120"/>
                <a:gd name="T26" fmla="*/ 29 w 171"/>
                <a:gd name="T27" fmla="*/ 46 h 120"/>
                <a:gd name="T28" fmla="*/ 19 w 171"/>
                <a:gd name="T29" fmla="*/ 57 h 120"/>
                <a:gd name="T30" fmla="*/ 28 w 171"/>
                <a:gd name="T31" fmla="*/ 7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20">
                  <a:moveTo>
                    <a:pt x="0" y="60"/>
                  </a:moveTo>
                  <a:cubicBezTo>
                    <a:pt x="0" y="36"/>
                    <a:pt x="16" y="15"/>
                    <a:pt x="40" y="7"/>
                  </a:cubicBezTo>
                  <a:cubicBezTo>
                    <a:pt x="64" y="0"/>
                    <a:pt x="90" y="8"/>
                    <a:pt x="101" y="30"/>
                  </a:cubicBezTo>
                  <a:cubicBezTo>
                    <a:pt x="110" y="47"/>
                    <a:pt x="121" y="50"/>
                    <a:pt x="138" y="48"/>
                  </a:cubicBezTo>
                  <a:cubicBezTo>
                    <a:pt x="145" y="47"/>
                    <a:pt x="152" y="47"/>
                    <a:pt x="159" y="48"/>
                  </a:cubicBezTo>
                  <a:cubicBezTo>
                    <a:pt x="164" y="49"/>
                    <a:pt x="167" y="53"/>
                    <a:pt x="171" y="56"/>
                  </a:cubicBezTo>
                  <a:cubicBezTo>
                    <a:pt x="167" y="59"/>
                    <a:pt x="164" y="65"/>
                    <a:pt x="159" y="66"/>
                  </a:cubicBezTo>
                  <a:cubicBezTo>
                    <a:pt x="150" y="67"/>
                    <a:pt x="140" y="67"/>
                    <a:pt x="130" y="66"/>
                  </a:cubicBezTo>
                  <a:cubicBezTo>
                    <a:pt x="117" y="64"/>
                    <a:pt x="112" y="70"/>
                    <a:pt x="107" y="82"/>
                  </a:cubicBezTo>
                  <a:cubicBezTo>
                    <a:pt x="97" y="108"/>
                    <a:pt x="71" y="120"/>
                    <a:pt x="45" y="115"/>
                  </a:cubicBezTo>
                  <a:cubicBezTo>
                    <a:pt x="19" y="109"/>
                    <a:pt x="0" y="86"/>
                    <a:pt x="0" y="60"/>
                  </a:cubicBezTo>
                  <a:close/>
                  <a:moveTo>
                    <a:pt x="28" y="71"/>
                  </a:moveTo>
                  <a:cubicBezTo>
                    <a:pt x="33" y="65"/>
                    <a:pt x="40" y="61"/>
                    <a:pt x="39" y="58"/>
                  </a:cubicBezTo>
                  <a:cubicBezTo>
                    <a:pt x="38" y="54"/>
                    <a:pt x="32" y="50"/>
                    <a:pt x="29" y="46"/>
                  </a:cubicBezTo>
                  <a:cubicBezTo>
                    <a:pt x="25" y="50"/>
                    <a:pt x="20" y="53"/>
                    <a:pt x="19" y="57"/>
                  </a:cubicBezTo>
                  <a:cubicBezTo>
                    <a:pt x="18" y="60"/>
                    <a:pt x="24" y="65"/>
                    <a:pt x="28" y="71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077C0D-87F8-468F-B4D9-D9AD89DF8FD3}"/>
              </a:ext>
            </a:extLst>
          </p:cNvPr>
          <p:cNvGrpSpPr/>
          <p:nvPr/>
        </p:nvGrpSpPr>
        <p:grpSpPr>
          <a:xfrm>
            <a:off x="4277230" y="2010750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1582495F-E428-47EA-813F-6A2CF79FC3DF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69EC1EAF-1944-4479-A9DD-3BF8717B0A13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B1459CE6-ACE3-4C8E-8C52-E7380578E838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F285898E-0C7F-4C7A-9F67-8D6110CAB8B3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E98FEDD-9549-4D2E-8A79-537F6EBF3CA4}"/>
              </a:ext>
            </a:extLst>
          </p:cNvPr>
          <p:cNvSpPr txBox="1"/>
          <p:nvPr/>
        </p:nvSpPr>
        <p:spPr>
          <a:xfrm>
            <a:off x="8130275" y="1753563"/>
            <a:ext cx="319272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DCD947-EDF7-49CF-913B-269B960C26D8}"/>
              </a:ext>
            </a:extLst>
          </p:cNvPr>
          <p:cNvSpPr txBox="1"/>
          <p:nvPr/>
        </p:nvSpPr>
        <p:spPr>
          <a:xfrm>
            <a:off x="8130274" y="2030562"/>
            <a:ext cx="319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4D38EB-25BC-4087-BB1A-27C016621D6D}"/>
              </a:ext>
            </a:extLst>
          </p:cNvPr>
          <p:cNvSpPr txBox="1"/>
          <p:nvPr/>
        </p:nvSpPr>
        <p:spPr>
          <a:xfrm>
            <a:off x="8130275" y="4724965"/>
            <a:ext cx="319272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31D6E-AA19-4D72-85D0-9326C274D1D3}"/>
              </a:ext>
            </a:extLst>
          </p:cNvPr>
          <p:cNvSpPr txBox="1"/>
          <p:nvPr/>
        </p:nvSpPr>
        <p:spPr>
          <a:xfrm>
            <a:off x="8130274" y="5001964"/>
            <a:ext cx="319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29AEA8-D6C6-4FE4-8C3B-15F038B7EB87}"/>
              </a:ext>
            </a:extLst>
          </p:cNvPr>
          <p:cNvSpPr txBox="1"/>
          <p:nvPr/>
        </p:nvSpPr>
        <p:spPr>
          <a:xfrm>
            <a:off x="911294" y="1753563"/>
            <a:ext cx="3151046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6EBE12-9556-4604-8C6F-A0AC1D8D60CF}"/>
              </a:ext>
            </a:extLst>
          </p:cNvPr>
          <p:cNvSpPr txBox="1"/>
          <p:nvPr/>
        </p:nvSpPr>
        <p:spPr>
          <a:xfrm>
            <a:off x="911293" y="2030562"/>
            <a:ext cx="315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6E1050-FFA7-4AB3-9DDB-3EEC3A2144DE}"/>
              </a:ext>
            </a:extLst>
          </p:cNvPr>
          <p:cNvSpPr txBox="1"/>
          <p:nvPr/>
        </p:nvSpPr>
        <p:spPr>
          <a:xfrm>
            <a:off x="898189" y="4724965"/>
            <a:ext cx="3151046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2677D5-6DFF-4448-8034-F7350C7641D1}"/>
              </a:ext>
            </a:extLst>
          </p:cNvPr>
          <p:cNvSpPr txBox="1"/>
          <p:nvPr/>
        </p:nvSpPr>
        <p:spPr>
          <a:xfrm>
            <a:off x="939867" y="5001964"/>
            <a:ext cx="315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5279137" y="2937427"/>
            <a:ext cx="1712148" cy="1640114"/>
            <a:chOff x="746125" y="3683001"/>
            <a:chExt cx="490538" cy="469900"/>
          </a:xfrm>
        </p:grpSpPr>
        <p:sp>
          <p:nvSpPr>
            <p:cNvPr id="26" name="Freeform 201"/>
            <p:cNvSpPr>
              <a:spLocks/>
            </p:cNvSpPr>
            <p:nvPr/>
          </p:nvSpPr>
          <p:spPr bwMode="auto">
            <a:xfrm>
              <a:off x="746125" y="3683001"/>
              <a:ext cx="490538" cy="469900"/>
            </a:xfrm>
            <a:custGeom>
              <a:avLst/>
              <a:gdLst>
                <a:gd name="T0" fmla="*/ 252 w 1143"/>
                <a:gd name="T1" fmla="*/ 1018 h 1094"/>
                <a:gd name="T2" fmla="*/ 284 w 1143"/>
                <a:gd name="T3" fmla="*/ 899 h 1094"/>
                <a:gd name="T4" fmla="*/ 285 w 1143"/>
                <a:gd name="T5" fmla="*/ 758 h 1094"/>
                <a:gd name="T6" fmla="*/ 225 w 1143"/>
                <a:gd name="T7" fmla="*/ 589 h 1094"/>
                <a:gd name="T8" fmla="*/ 183 w 1143"/>
                <a:gd name="T9" fmla="*/ 471 h 1094"/>
                <a:gd name="T10" fmla="*/ 176 w 1143"/>
                <a:gd name="T11" fmla="*/ 425 h 1094"/>
                <a:gd name="T12" fmla="*/ 190 w 1143"/>
                <a:gd name="T13" fmla="*/ 351 h 1094"/>
                <a:gd name="T14" fmla="*/ 209 w 1143"/>
                <a:gd name="T15" fmla="*/ 280 h 1094"/>
                <a:gd name="T16" fmla="*/ 244 w 1143"/>
                <a:gd name="T17" fmla="*/ 214 h 1094"/>
                <a:gd name="T18" fmla="*/ 357 w 1143"/>
                <a:gd name="T19" fmla="*/ 127 h 1094"/>
                <a:gd name="T20" fmla="*/ 624 w 1143"/>
                <a:gd name="T21" fmla="*/ 123 h 1094"/>
                <a:gd name="T22" fmla="*/ 740 w 1143"/>
                <a:gd name="T23" fmla="*/ 173 h 1094"/>
                <a:gd name="T24" fmla="*/ 821 w 1143"/>
                <a:gd name="T25" fmla="*/ 269 h 1094"/>
                <a:gd name="T26" fmla="*/ 846 w 1143"/>
                <a:gd name="T27" fmla="*/ 349 h 1094"/>
                <a:gd name="T28" fmla="*/ 868 w 1143"/>
                <a:gd name="T29" fmla="*/ 392 h 1094"/>
                <a:gd name="T30" fmla="*/ 880 w 1143"/>
                <a:gd name="T31" fmla="*/ 419 h 1094"/>
                <a:gd name="T32" fmla="*/ 872 w 1143"/>
                <a:gd name="T33" fmla="*/ 466 h 1094"/>
                <a:gd name="T34" fmla="*/ 866 w 1143"/>
                <a:gd name="T35" fmla="*/ 504 h 1094"/>
                <a:gd name="T36" fmla="*/ 888 w 1143"/>
                <a:gd name="T37" fmla="*/ 535 h 1094"/>
                <a:gd name="T38" fmla="*/ 933 w 1143"/>
                <a:gd name="T39" fmla="*/ 589 h 1094"/>
                <a:gd name="T40" fmla="*/ 939 w 1143"/>
                <a:gd name="T41" fmla="*/ 616 h 1094"/>
                <a:gd name="T42" fmla="*/ 924 w 1143"/>
                <a:gd name="T43" fmla="*/ 644 h 1094"/>
                <a:gd name="T44" fmla="*/ 898 w 1143"/>
                <a:gd name="T45" fmla="*/ 655 h 1094"/>
                <a:gd name="T46" fmla="*/ 894 w 1143"/>
                <a:gd name="T47" fmla="*/ 671 h 1094"/>
                <a:gd name="T48" fmla="*/ 899 w 1143"/>
                <a:gd name="T49" fmla="*/ 691 h 1094"/>
                <a:gd name="T50" fmla="*/ 907 w 1143"/>
                <a:gd name="T51" fmla="*/ 708 h 1094"/>
                <a:gd name="T52" fmla="*/ 905 w 1143"/>
                <a:gd name="T53" fmla="*/ 720 h 1094"/>
                <a:gd name="T54" fmla="*/ 889 w 1143"/>
                <a:gd name="T55" fmla="*/ 728 h 1094"/>
                <a:gd name="T56" fmla="*/ 871 w 1143"/>
                <a:gd name="T57" fmla="*/ 735 h 1094"/>
                <a:gd name="T58" fmla="*/ 891 w 1143"/>
                <a:gd name="T59" fmla="*/ 737 h 1094"/>
                <a:gd name="T60" fmla="*/ 902 w 1143"/>
                <a:gd name="T61" fmla="*/ 749 h 1094"/>
                <a:gd name="T62" fmla="*/ 900 w 1143"/>
                <a:gd name="T63" fmla="*/ 771 h 1094"/>
                <a:gd name="T64" fmla="*/ 883 w 1143"/>
                <a:gd name="T65" fmla="*/ 802 h 1094"/>
                <a:gd name="T66" fmla="*/ 881 w 1143"/>
                <a:gd name="T67" fmla="*/ 828 h 1094"/>
                <a:gd name="T68" fmla="*/ 884 w 1143"/>
                <a:gd name="T69" fmla="*/ 848 h 1094"/>
                <a:gd name="T70" fmla="*/ 878 w 1143"/>
                <a:gd name="T71" fmla="*/ 889 h 1094"/>
                <a:gd name="T72" fmla="*/ 858 w 1143"/>
                <a:gd name="T73" fmla="*/ 903 h 1094"/>
                <a:gd name="T74" fmla="*/ 817 w 1143"/>
                <a:gd name="T75" fmla="*/ 901 h 1094"/>
                <a:gd name="T76" fmla="*/ 755 w 1143"/>
                <a:gd name="T77" fmla="*/ 906 h 1094"/>
                <a:gd name="T78" fmla="*/ 718 w 1143"/>
                <a:gd name="T79" fmla="*/ 939 h 1094"/>
                <a:gd name="T80" fmla="*/ 706 w 1143"/>
                <a:gd name="T81" fmla="*/ 974 h 1094"/>
                <a:gd name="T82" fmla="*/ 705 w 1143"/>
                <a:gd name="T83" fmla="*/ 1030 h 1094"/>
                <a:gd name="T84" fmla="*/ 708 w 1143"/>
                <a:gd name="T85" fmla="*/ 1094 h 1094"/>
                <a:gd name="T86" fmla="*/ 854 w 1143"/>
                <a:gd name="T87" fmla="*/ 1032 h 1094"/>
                <a:gd name="T88" fmla="*/ 921 w 1143"/>
                <a:gd name="T89" fmla="*/ 981 h 1094"/>
                <a:gd name="T90" fmla="*/ 1081 w 1143"/>
                <a:gd name="T91" fmla="*/ 751 h 1094"/>
                <a:gd name="T92" fmla="*/ 1086 w 1143"/>
                <a:gd name="T93" fmla="*/ 390 h 1094"/>
                <a:gd name="T94" fmla="*/ 833 w 1143"/>
                <a:gd name="T95" fmla="*/ 78 h 1094"/>
                <a:gd name="T96" fmla="*/ 515 w 1143"/>
                <a:gd name="T97" fmla="*/ 12 h 1094"/>
                <a:gd name="T98" fmla="*/ 311 w 1143"/>
                <a:gd name="T99" fmla="*/ 68 h 1094"/>
                <a:gd name="T100" fmla="*/ 89 w 1143"/>
                <a:gd name="T101" fmla="*/ 275 h 1094"/>
                <a:gd name="T102" fmla="*/ 17 w 1143"/>
                <a:gd name="T103" fmla="*/ 461 h 1094"/>
                <a:gd name="T104" fmla="*/ 14 w 1143"/>
                <a:gd name="T105" fmla="*/ 650 h 1094"/>
                <a:gd name="T106" fmla="*/ 122 w 1143"/>
                <a:gd name="T107" fmla="*/ 896 h 1094"/>
                <a:gd name="T108" fmla="*/ 252 w 1143"/>
                <a:gd name="T109" fmla="*/ 1018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43" h="1094">
                  <a:moveTo>
                    <a:pt x="252" y="1018"/>
                  </a:moveTo>
                  <a:cubicBezTo>
                    <a:pt x="264" y="989"/>
                    <a:pt x="277" y="949"/>
                    <a:pt x="284" y="899"/>
                  </a:cubicBezTo>
                  <a:cubicBezTo>
                    <a:pt x="295" y="828"/>
                    <a:pt x="287" y="772"/>
                    <a:pt x="285" y="758"/>
                  </a:cubicBezTo>
                  <a:cubicBezTo>
                    <a:pt x="274" y="684"/>
                    <a:pt x="247" y="627"/>
                    <a:pt x="225" y="589"/>
                  </a:cubicBezTo>
                  <a:cubicBezTo>
                    <a:pt x="203" y="539"/>
                    <a:pt x="190" y="498"/>
                    <a:pt x="183" y="471"/>
                  </a:cubicBezTo>
                  <a:cubicBezTo>
                    <a:pt x="179" y="454"/>
                    <a:pt x="176" y="441"/>
                    <a:pt x="176" y="425"/>
                  </a:cubicBezTo>
                  <a:cubicBezTo>
                    <a:pt x="175" y="407"/>
                    <a:pt x="180" y="388"/>
                    <a:pt x="190" y="351"/>
                  </a:cubicBezTo>
                  <a:cubicBezTo>
                    <a:pt x="206" y="288"/>
                    <a:pt x="207" y="285"/>
                    <a:pt x="209" y="280"/>
                  </a:cubicBezTo>
                  <a:cubicBezTo>
                    <a:pt x="212" y="272"/>
                    <a:pt x="224" y="242"/>
                    <a:pt x="244" y="214"/>
                  </a:cubicBezTo>
                  <a:cubicBezTo>
                    <a:pt x="282" y="161"/>
                    <a:pt x="334" y="137"/>
                    <a:pt x="357" y="127"/>
                  </a:cubicBezTo>
                  <a:cubicBezTo>
                    <a:pt x="460" y="82"/>
                    <a:pt x="559" y="107"/>
                    <a:pt x="624" y="123"/>
                  </a:cubicBezTo>
                  <a:cubicBezTo>
                    <a:pt x="697" y="141"/>
                    <a:pt x="731" y="166"/>
                    <a:pt x="740" y="173"/>
                  </a:cubicBezTo>
                  <a:cubicBezTo>
                    <a:pt x="764" y="190"/>
                    <a:pt x="804" y="220"/>
                    <a:pt x="821" y="269"/>
                  </a:cubicBezTo>
                  <a:cubicBezTo>
                    <a:pt x="831" y="297"/>
                    <a:pt x="829" y="317"/>
                    <a:pt x="846" y="349"/>
                  </a:cubicBezTo>
                  <a:cubicBezTo>
                    <a:pt x="854" y="363"/>
                    <a:pt x="861" y="378"/>
                    <a:pt x="868" y="392"/>
                  </a:cubicBezTo>
                  <a:cubicBezTo>
                    <a:pt x="877" y="410"/>
                    <a:pt x="879" y="413"/>
                    <a:pt x="880" y="419"/>
                  </a:cubicBezTo>
                  <a:cubicBezTo>
                    <a:pt x="882" y="431"/>
                    <a:pt x="879" y="435"/>
                    <a:pt x="872" y="466"/>
                  </a:cubicBezTo>
                  <a:cubicBezTo>
                    <a:pt x="865" y="495"/>
                    <a:pt x="865" y="500"/>
                    <a:pt x="866" y="504"/>
                  </a:cubicBezTo>
                  <a:cubicBezTo>
                    <a:pt x="867" y="509"/>
                    <a:pt x="870" y="515"/>
                    <a:pt x="888" y="535"/>
                  </a:cubicBezTo>
                  <a:cubicBezTo>
                    <a:pt x="914" y="564"/>
                    <a:pt x="924" y="570"/>
                    <a:pt x="933" y="589"/>
                  </a:cubicBezTo>
                  <a:cubicBezTo>
                    <a:pt x="940" y="603"/>
                    <a:pt x="940" y="612"/>
                    <a:pt x="939" y="616"/>
                  </a:cubicBezTo>
                  <a:cubicBezTo>
                    <a:pt x="939" y="619"/>
                    <a:pt x="936" y="635"/>
                    <a:pt x="924" y="644"/>
                  </a:cubicBezTo>
                  <a:cubicBezTo>
                    <a:pt x="913" y="651"/>
                    <a:pt x="904" y="646"/>
                    <a:pt x="898" y="655"/>
                  </a:cubicBezTo>
                  <a:cubicBezTo>
                    <a:pt x="894" y="659"/>
                    <a:pt x="894" y="665"/>
                    <a:pt x="894" y="671"/>
                  </a:cubicBezTo>
                  <a:cubicBezTo>
                    <a:pt x="894" y="680"/>
                    <a:pt x="897" y="688"/>
                    <a:pt x="899" y="691"/>
                  </a:cubicBezTo>
                  <a:cubicBezTo>
                    <a:pt x="903" y="700"/>
                    <a:pt x="906" y="701"/>
                    <a:pt x="907" y="708"/>
                  </a:cubicBezTo>
                  <a:cubicBezTo>
                    <a:pt x="907" y="710"/>
                    <a:pt x="908" y="715"/>
                    <a:pt x="905" y="720"/>
                  </a:cubicBezTo>
                  <a:cubicBezTo>
                    <a:pt x="903" y="723"/>
                    <a:pt x="900" y="724"/>
                    <a:pt x="889" y="728"/>
                  </a:cubicBezTo>
                  <a:cubicBezTo>
                    <a:pt x="878" y="732"/>
                    <a:pt x="871" y="734"/>
                    <a:pt x="871" y="735"/>
                  </a:cubicBezTo>
                  <a:cubicBezTo>
                    <a:pt x="871" y="736"/>
                    <a:pt x="882" y="732"/>
                    <a:pt x="891" y="737"/>
                  </a:cubicBezTo>
                  <a:cubicBezTo>
                    <a:pt x="892" y="738"/>
                    <a:pt x="899" y="742"/>
                    <a:pt x="902" y="749"/>
                  </a:cubicBezTo>
                  <a:cubicBezTo>
                    <a:pt x="903" y="752"/>
                    <a:pt x="905" y="758"/>
                    <a:pt x="900" y="771"/>
                  </a:cubicBezTo>
                  <a:cubicBezTo>
                    <a:pt x="894" y="788"/>
                    <a:pt x="887" y="788"/>
                    <a:pt x="883" y="802"/>
                  </a:cubicBezTo>
                  <a:cubicBezTo>
                    <a:pt x="880" y="811"/>
                    <a:pt x="881" y="819"/>
                    <a:pt x="881" y="828"/>
                  </a:cubicBezTo>
                  <a:cubicBezTo>
                    <a:pt x="882" y="839"/>
                    <a:pt x="883" y="839"/>
                    <a:pt x="884" y="848"/>
                  </a:cubicBezTo>
                  <a:cubicBezTo>
                    <a:pt x="885" y="861"/>
                    <a:pt x="887" y="876"/>
                    <a:pt x="878" y="889"/>
                  </a:cubicBezTo>
                  <a:cubicBezTo>
                    <a:pt x="871" y="899"/>
                    <a:pt x="861" y="902"/>
                    <a:pt x="858" y="903"/>
                  </a:cubicBezTo>
                  <a:cubicBezTo>
                    <a:pt x="844" y="909"/>
                    <a:pt x="835" y="903"/>
                    <a:pt x="817" y="901"/>
                  </a:cubicBezTo>
                  <a:cubicBezTo>
                    <a:pt x="805" y="899"/>
                    <a:pt x="779" y="895"/>
                    <a:pt x="755" y="906"/>
                  </a:cubicBezTo>
                  <a:cubicBezTo>
                    <a:pt x="733" y="915"/>
                    <a:pt x="721" y="933"/>
                    <a:pt x="718" y="939"/>
                  </a:cubicBezTo>
                  <a:cubicBezTo>
                    <a:pt x="710" y="951"/>
                    <a:pt x="708" y="962"/>
                    <a:pt x="706" y="974"/>
                  </a:cubicBezTo>
                  <a:cubicBezTo>
                    <a:pt x="702" y="992"/>
                    <a:pt x="703" y="1005"/>
                    <a:pt x="705" y="1030"/>
                  </a:cubicBezTo>
                  <a:cubicBezTo>
                    <a:pt x="706" y="1044"/>
                    <a:pt x="707" y="1066"/>
                    <a:pt x="708" y="1094"/>
                  </a:cubicBezTo>
                  <a:cubicBezTo>
                    <a:pt x="745" y="1085"/>
                    <a:pt x="798" y="1068"/>
                    <a:pt x="854" y="1032"/>
                  </a:cubicBezTo>
                  <a:cubicBezTo>
                    <a:pt x="861" y="1028"/>
                    <a:pt x="889" y="1010"/>
                    <a:pt x="921" y="981"/>
                  </a:cubicBezTo>
                  <a:cubicBezTo>
                    <a:pt x="1034" y="878"/>
                    <a:pt x="1081" y="751"/>
                    <a:pt x="1081" y="751"/>
                  </a:cubicBezTo>
                  <a:cubicBezTo>
                    <a:pt x="1143" y="583"/>
                    <a:pt x="1100" y="433"/>
                    <a:pt x="1086" y="390"/>
                  </a:cubicBezTo>
                  <a:cubicBezTo>
                    <a:pt x="1071" y="346"/>
                    <a:pt x="1010" y="177"/>
                    <a:pt x="833" y="78"/>
                  </a:cubicBezTo>
                  <a:cubicBezTo>
                    <a:pt x="693" y="0"/>
                    <a:pt x="559" y="9"/>
                    <a:pt x="515" y="12"/>
                  </a:cubicBezTo>
                  <a:cubicBezTo>
                    <a:pt x="410" y="21"/>
                    <a:pt x="335" y="56"/>
                    <a:pt x="311" y="68"/>
                  </a:cubicBezTo>
                  <a:cubicBezTo>
                    <a:pt x="287" y="81"/>
                    <a:pt x="172" y="141"/>
                    <a:pt x="89" y="275"/>
                  </a:cubicBezTo>
                  <a:cubicBezTo>
                    <a:pt x="41" y="355"/>
                    <a:pt x="23" y="428"/>
                    <a:pt x="17" y="461"/>
                  </a:cubicBezTo>
                  <a:cubicBezTo>
                    <a:pt x="0" y="550"/>
                    <a:pt x="9" y="620"/>
                    <a:pt x="14" y="650"/>
                  </a:cubicBezTo>
                  <a:cubicBezTo>
                    <a:pt x="19" y="686"/>
                    <a:pt x="40" y="791"/>
                    <a:pt x="122" y="896"/>
                  </a:cubicBezTo>
                  <a:cubicBezTo>
                    <a:pt x="168" y="956"/>
                    <a:pt x="217" y="994"/>
                    <a:pt x="252" y="1018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" name="Freeform 202"/>
            <p:cNvSpPr>
              <a:spLocks/>
            </p:cNvSpPr>
            <p:nvPr/>
          </p:nvSpPr>
          <p:spPr bwMode="auto">
            <a:xfrm>
              <a:off x="863600" y="3883026"/>
              <a:ext cx="60325" cy="95250"/>
            </a:xfrm>
            <a:custGeom>
              <a:avLst/>
              <a:gdLst>
                <a:gd name="T0" fmla="*/ 0 w 143"/>
                <a:gd name="T1" fmla="*/ 0 h 221"/>
                <a:gd name="T2" fmla="*/ 2 w 143"/>
                <a:gd name="T3" fmla="*/ 21 h 221"/>
                <a:gd name="T4" fmla="*/ 24 w 143"/>
                <a:gd name="T5" fmla="*/ 91 h 221"/>
                <a:gd name="T6" fmla="*/ 44 w 143"/>
                <a:gd name="T7" fmla="*/ 117 h 221"/>
                <a:gd name="T8" fmla="*/ 65 w 143"/>
                <a:gd name="T9" fmla="*/ 142 h 221"/>
                <a:gd name="T10" fmla="*/ 74 w 143"/>
                <a:gd name="T11" fmla="*/ 156 h 221"/>
                <a:gd name="T12" fmla="*/ 77 w 143"/>
                <a:gd name="T13" fmla="*/ 170 h 221"/>
                <a:gd name="T14" fmla="*/ 80 w 143"/>
                <a:gd name="T15" fmla="*/ 212 h 221"/>
                <a:gd name="T16" fmla="*/ 92 w 143"/>
                <a:gd name="T17" fmla="*/ 221 h 221"/>
                <a:gd name="T18" fmla="*/ 88 w 143"/>
                <a:gd name="T19" fmla="*/ 198 h 221"/>
                <a:gd name="T20" fmla="*/ 97 w 143"/>
                <a:gd name="T21" fmla="*/ 161 h 221"/>
                <a:gd name="T22" fmla="*/ 117 w 143"/>
                <a:gd name="T23" fmla="*/ 136 h 221"/>
                <a:gd name="T24" fmla="*/ 131 w 143"/>
                <a:gd name="T25" fmla="*/ 118 h 221"/>
                <a:gd name="T26" fmla="*/ 143 w 143"/>
                <a:gd name="T27" fmla="*/ 85 h 221"/>
                <a:gd name="T28" fmla="*/ 116 w 143"/>
                <a:gd name="T29" fmla="*/ 76 h 221"/>
                <a:gd name="T30" fmla="*/ 68 w 143"/>
                <a:gd name="T31" fmla="*/ 38 h 221"/>
                <a:gd name="T32" fmla="*/ 0 w 143"/>
                <a:gd name="T33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221">
                  <a:moveTo>
                    <a:pt x="0" y="0"/>
                  </a:moveTo>
                  <a:cubicBezTo>
                    <a:pt x="0" y="5"/>
                    <a:pt x="1" y="12"/>
                    <a:pt x="2" y="21"/>
                  </a:cubicBezTo>
                  <a:cubicBezTo>
                    <a:pt x="3" y="35"/>
                    <a:pt x="7" y="64"/>
                    <a:pt x="24" y="91"/>
                  </a:cubicBezTo>
                  <a:cubicBezTo>
                    <a:pt x="30" y="101"/>
                    <a:pt x="37" y="109"/>
                    <a:pt x="44" y="117"/>
                  </a:cubicBezTo>
                  <a:cubicBezTo>
                    <a:pt x="51" y="126"/>
                    <a:pt x="58" y="134"/>
                    <a:pt x="65" y="142"/>
                  </a:cubicBezTo>
                  <a:cubicBezTo>
                    <a:pt x="67" y="145"/>
                    <a:pt x="71" y="149"/>
                    <a:pt x="74" y="156"/>
                  </a:cubicBezTo>
                  <a:cubicBezTo>
                    <a:pt x="76" y="162"/>
                    <a:pt x="77" y="167"/>
                    <a:pt x="77" y="170"/>
                  </a:cubicBezTo>
                  <a:cubicBezTo>
                    <a:pt x="77" y="181"/>
                    <a:pt x="79" y="195"/>
                    <a:pt x="80" y="212"/>
                  </a:cubicBezTo>
                  <a:cubicBezTo>
                    <a:pt x="84" y="215"/>
                    <a:pt x="88" y="218"/>
                    <a:pt x="92" y="221"/>
                  </a:cubicBezTo>
                  <a:cubicBezTo>
                    <a:pt x="90" y="215"/>
                    <a:pt x="88" y="207"/>
                    <a:pt x="88" y="198"/>
                  </a:cubicBezTo>
                  <a:cubicBezTo>
                    <a:pt x="88" y="181"/>
                    <a:pt x="94" y="168"/>
                    <a:pt x="97" y="161"/>
                  </a:cubicBezTo>
                  <a:cubicBezTo>
                    <a:pt x="101" y="156"/>
                    <a:pt x="108" y="147"/>
                    <a:pt x="117" y="136"/>
                  </a:cubicBezTo>
                  <a:cubicBezTo>
                    <a:pt x="124" y="127"/>
                    <a:pt x="128" y="124"/>
                    <a:pt x="131" y="118"/>
                  </a:cubicBezTo>
                  <a:cubicBezTo>
                    <a:pt x="136" y="111"/>
                    <a:pt x="141" y="101"/>
                    <a:pt x="143" y="85"/>
                  </a:cubicBezTo>
                  <a:cubicBezTo>
                    <a:pt x="137" y="83"/>
                    <a:pt x="127" y="81"/>
                    <a:pt x="116" y="76"/>
                  </a:cubicBezTo>
                  <a:cubicBezTo>
                    <a:pt x="92" y="66"/>
                    <a:pt x="81" y="50"/>
                    <a:pt x="68" y="38"/>
                  </a:cubicBezTo>
                  <a:cubicBezTo>
                    <a:pt x="55" y="25"/>
                    <a:pt x="34" y="10"/>
                    <a:pt x="0" y="0"/>
                  </a:cubicBezTo>
                  <a:close/>
                </a:path>
              </a:pathLst>
            </a:custGeom>
            <a:solidFill>
              <a:srgbClr val="1B8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" name="Freeform 203"/>
            <p:cNvSpPr>
              <a:spLocks/>
            </p:cNvSpPr>
            <p:nvPr/>
          </p:nvSpPr>
          <p:spPr bwMode="auto">
            <a:xfrm>
              <a:off x="841375" y="3819526"/>
              <a:ext cx="84138" cy="100013"/>
            </a:xfrm>
            <a:custGeom>
              <a:avLst/>
              <a:gdLst>
                <a:gd name="T0" fmla="*/ 5 w 194"/>
                <a:gd name="T1" fmla="*/ 0 h 234"/>
                <a:gd name="T2" fmla="*/ 10 w 194"/>
                <a:gd name="T3" fmla="*/ 28 h 234"/>
                <a:gd name="T4" fmla="*/ 5 w 194"/>
                <a:gd name="T5" fmla="*/ 64 h 234"/>
                <a:gd name="T6" fmla="*/ 1 w 194"/>
                <a:gd name="T7" fmla="*/ 97 h 234"/>
                <a:gd name="T8" fmla="*/ 23 w 194"/>
                <a:gd name="T9" fmla="*/ 146 h 234"/>
                <a:gd name="T10" fmla="*/ 44 w 194"/>
                <a:gd name="T11" fmla="*/ 156 h 234"/>
                <a:gd name="T12" fmla="*/ 54 w 194"/>
                <a:gd name="T13" fmla="*/ 156 h 234"/>
                <a:gd name="T14" fmla="*/ 86 w 194"/>
                <a:gd name="T15" fmla="*/ 168 h 234"/>
                <a:gd name="T16" fmla="*/ 124 w 194"/>
                <a:gd name="T17" fmla="*/ 196 h 234"/>
                <a:gd name="T18" fmla="*/ 143 w 194"/>
                <a:gd name="T19" fmla="*/ 212 h 234"/>
                <a:gd name="T20" fmla="*/ 168 w 194"/>
                <a:gd name="T21" fmla="*/ 227 h 234"/>
                <a:gd name="T22" fmla="*/ 186 w 194"/>
                <a:gd name="T23" fmla="*/ 234 h 234"/>
                <a:gd name="T24" fmla="*/ 194 w 194"/>
                <a:gd name="T25" fmla="*/ 233 h 234"/>
                <a:gd name="T26" fmla="*/ 170 w 194"/>
                <a:gd name="T27" fmla="*/ 215 h 234"/>
                <a:gd name="T28" fmla="*/ 133 w 194"/>
                <a:gd name="T29" fmla="*/ 169 h 234"/>
                <a:gd name="T30" fmla="*/ 116 w 194"/>
                <a:gd name="T31" fmla="*/ 142 h 234"/>
                <a:gd name="T32" fmla="*/ 101 w 194"/>
                <a:gd name="T33" fmla="*/ 109 h 234"/>
                <a:gd name="T34" fmla="*/ 78 w 194"/>
                <a:gd name="T35" fmla="*/ 63 h 234"/>
                <a:gd name="T36" fmla="*/ 23 w 194"/>
                <a:gd name="T37" fmla="*/ 7 h 234"/>
                <a:gd name="T38" fmla="*/ 5 w 194"/>
                <a:gd name="T3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4" h="234">
                  <a:moveTo>
                    <a:pt x="5" y="0"/>
                  </a:moveTo>
                  <a:cubicBezTo>
                    <a:pt x="8" y="6"/>
                    <a:pt x="10" y="16"/>
                    <a:pt x="10" y="28"/>
                  </a:cubicBezTo>
                  <a:cubicBezTo>
                    <a:pt x="10" y="39"/>
                    <a:pt x="8" y="45"/>
                    <a:pt x="5" y="64"/>
                  </a:cubicBezTo>
                  <a:cubicBezTo>
                    <a:pt x="2" y="82"/>
                    <a:pt x="0" y="92"/>
                    <a:pt x="1" y="97"/>
                  </a:cubicBezTo>
                  <a:cubicBezTo>
                    <a:pt x="1" y="100"/>
                    <a:pt x="2" y="130"/>
                    <a:pt x="23" y="146"/>
                  </a:cubicBezTo>
                  <a:cubicBezTo>
                    <a:pt x="26" y="149"/>
                    <a:pt x="34" y="155"/>
                    <a:pt x="44" y="156"/>
                  </a:cubicBezTo>
                  <a:cubicBezTo>
                    <a:pt x="49" y="157"/>
                    <a:pt x="51" y="156"/>
                    <a:pt x="54" y="156"/>
                  </a:cubicBezTo>
                  <a:cubicBezTo>
                    <a:pt x="62" y="155"/>
                    <a:pt x="70" y="158"/>
                    <a:pt x="86" y="168"/>
                  </a:cubicBezTo>
                  <a:cubicBezTo>
                    <a:pt x="101" y="177"/>
                    <a:pt x="113" y="187"/>
                    <a:pt x="124" y="196"/>
                  </a:cubicBezTo>
                  <a:cubicBezTo>
                    <a:pt x="133" y="203"/>
                    <a:pt x="135" y="206"/>
                    <a:pt x="143" y="212"/>
                  </a:cubicBezTo>
                  <a:cubicBezTo>
                    <a:pt x="149" y="217"/>
                    <a:pt x="156" y="220"/>
                    <a:pt x="168" y="227"/>
                  </a:cubicBezTo>
                  <a:cubicBezTo>
                    <a:pt x="174" y="231"/>
                    <a:pt x="179" y="233"/>
                    <a:pt x="186" y="234"/>
                  </a:cubicBezTo>
                  <a:cubicBezTo>
                    <a:pt x="189" y="234"/>
                    <a:pt x="192" y="234"/>
                    <a:pt x="194" y="233"/>
                  </a:cubicBezTo>
                  <a:cubicBezTo>
                    <a:pt x="187" y="228"/>
                    <a:pt x="178" y="222"/>
                    <a:pt x="170" y="215"/>
                  </a:cubicBezTo>
                  <a:cubicBezTo>
                    <a:pt x="152" y="199"/>
                    <a:pt x="140" y="182"/>
                    <a:pt x="133" y="169"/>
                  </a:cubicBezTo>
                  <a:cubicBezTo>
                    <a:pt x="129" y="163"/>
                    <a:pt x="123" y="154"/>
                    <a:pt x="116" y="142"/>
                  </a:cubicBezTo>
                  <a:cubicBezTo>
                    <a:pt x="109" y="129"/>
                    <a:pt x="106" y="120"/>
                    <a:pt x="101" y="109"/>
                  </a:cubicBezTo>
                  <a:cubicBezTo>
                    <a:pt x="98" y="102"/>
                    <a:pt x="90" y="82"/>
                    <a:pt x="78" y="63"/>
                  </a:cubicBezTo>
                  <a:cubicBezTo>
                    <a:pt x="66" y="43"/>
                    <a:pt x="51" y="21"/>
                    <a:pt x="23" y="7"/>
                  </a:cubicBezTo>
                  <a:cubicBezTo>
                    <a:pt x="16" y="3"/>
                    <a:pt x="10" y="1"/>
                    <a:pt x="5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204"/>
            <p:cNvSpPr>
              <a:spLocks/>
            </p:cNvSpPr>
            <p:nvPr/>
          </p:nvSpPr>
          <p:spPr bwMode="auto">
            <a:xfrm>
              <a:off x="915988" y="3760788"/>
              <a:ext cx="160338" cy="87313"/>
            </a:xfrm>
            <a:custGeom>
              <a:avLst/>
              <a:gdLst>
                <a:gd name="T0" fmla="*/ 0 w 375"/>
                <a:gd name="T1" fmla="*/ 6 h 203"/>
                <a:gd name="T2" fmla="*/ 21 w 375"/>
                <a:gd name="T3" fmla="*/ 9 h 203"/>
                <a:gd name="T4" fmla="*/ 55 w 375"/>
                <a:gd name="T5" fmla="*/ 22 h 203"/>
                <a:gd name="T6" fmla="*/ 102 w 375"/>
                <a:gd name="T7" fmla="*/ 48 h 203"/>
                <a:gd name="T8" fmla="*/ 164 w 375"/>
                <a:gd name="T9" fmla="*/ 84 h 203"/>
                <a:gd name="T10" fmla="*/ 206 w 375"/>
                <a:gd name="T11" fmla="*/ 109 h 203"/>
                <a:gd name="T12" fmla="*/ 364 w 375"/>
                <a:gd name="T13" fmla="*/ 203 h 203"/>
                <a:gd name="T14" fmla="*/ 370 w 375"/>
                <a:gd name="T15" fmla="*/ 185 h 203"/>
                <a:gd name="T16" fmla="*/ 373 w 375"/>
                <a:gd name="T17" fmla="*/ 146 h 203"/>
                <a:gd name="T18" fmla="*/ 356 w 375"/>
                <a:gd name="T19" fmla="*/ 100 h 203"/>
                <a:gd name="T20" fmla="*/ 328 w 375"/>
                <a:gd name="T21" fmla="*/ 70 h 203"/>
                <a:gd name="T22" fmla="*/ 295 w 375"/>
                <a:gd name="T23" fmla="*/ 71 h 203"/>
                <a:gd name="T24" fmla="*/ 146 w 375"/>
                <a:gd name="T25" fmla="*/ 27 h 203"/>
                <a:gd name="T26" fmla="*/ 54 w 375"/>
                <a:gd name="T27" fmla="*/ 0 h 203"/>
                <a:gd name="T28" fmla="*/ 0 w 375"/>
                <a:gd name="T29" fmla="*/ 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5" h="203">
                  <a:moveTo>
                    <a:pt x="0" y="6"/>
                  </a:moveTo>
                  <a:cubicBezTo>
                    <a:pt x="0" y="7"/>
                    <a:pt x="9" y="6"/>
                    <a:pt x="21" y="9"/>
                  </a:cubicBezTo>
                  <a:cubicBezTo>
                    <a:pt x="35" y="12"/>
                    <a:pt x="44" y="17"/>
                    <a:pt x="55" y="22"/>
                  </a:cubicBezTo>
                  <a:cubicBezTo>
                    <a:pt x="81" y="36"/>
                    <a:pt x="101" y="47"/>
                    <a:pt x="102" y="48"/>
                  </a:cubicBezTo>
                  <a:cubicBezTo>
                    <a:pt x="141" y="71"/>
                    <a:pt x="114" y="55"/>
                    <a:pt x="164" y="84"/>
                  </a:cubicBezTo>
                  <a:cubicBezTo>
                    <a:pt x="180" y="93"/>
                    <a:pt x="191" y="100"/>
                    <a:pt x="206" y="109"/>
                  </a:cubicBezTo>
                  <a:cubicBezTo>
                    <a:pt x="266" y="144"/>
                    <a:pt x="348" y="193"/>
                    <a:pt x="364" y="203"/>
                  </a:cubicBezTo>
                  <a:cubicBezTo>
                    <a:pt x="366" y="198"/>
                    <a:pt x="368" y="192"/>
                    <a:pt x="370" y="185"/>
                  </a:cubicBezTo>
                  <a:cubicBezTo>
                    <a:pt x="372" y="177"/>
                    <a:pt x="375" y="163"/>
                    <a:pt x="373" y="146"/>
                  </a:cubicBezTo>
                  <a:cubicBezTo>
                    <a:pt x="371" y="124"/>
                    <a:pt x="361" y="108"/>
                    <a:pt x="356" y="100"/>
                  </a:cubicBezTo>
                  <a:cubicBezTo>
                    <a:pt x="347" y="87"/>
                    <a:pt x="337" y="77"/>
                    <a:pt x="328" y="70"/>
                  </a:cubicBezTo>
                  <a:cubicBezTo>
                    <a:pt x="321" y="71"/>
                    <a:pt x="309" y="72"/>
                    <a:pt x="295" y="71"/>
                  </a:cubicBezTo>
                  <a:cubicBezTo>
                    <a:pt x="255" y="69"/>
                    <a:pt x="229" y="58"/>
                    <a:pt x="146" y="27"/>
                  </a:cubicBezTo>
                  <a:cubicBezTo>
                    <a:pt x="95" y="7"/>
                    <a:pt x="79" y="1"/>
                    <a:pt x="54" y="0"/>
                  </a:cubicBezTo>
                  <a:cubicBezTo>
                    <a:pt x="28" y="0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206"/>
            <p:cNvSpPr>
              <a:spLocks/>
            </p:cNvSpPr>
            <p:nvPr/>
          </p:nvSpPr>
          <p:spPr bwMode="auto">
            <a:xfrm>
              <a:off x="914401" y="3744913"/>
              <a:ext cx="142875" cy="49213"/>
            </a:xfrm>
            <a:custGeom>
              <a:avLst/>
              <a:gdLst>
                <a:gd name="T0" fmla="*/ 0 w 333"/>
                <a:gd name="T1" fmla="*/ 40 h 114"/>
                <a:gd name="T2" fmla="*/ 20 w 333"/>
                <a:gd name="T3" fmla="*/ 28 h 114"/>
                <a:gd name="T4" fmla="*/ 70 w 333"/>
                <a:gd name="T5" fmla="*/ 10 h 114"/>
                <a:gd name="T6" fmla="*/ 169 w 333"/>
                <a:gd name="T7" fmla="*/ 8 h 114"/>
                <a:gd name="T8" fmla="*/ 283 w 333"/>
                <a:gd name="T9" fmla="*/ 55 h 114"/>
                <a:gd name="T10" fmla="*/ 325 w 333"/>
                <a:gd name="T11" fmla="*/ 97 h 114"/>
                <a:gd name="T12" fmla="*/ 330 w 333"/>
                <a:gd name="T13" fmla="*/ 111 h 114"/>
                <a:gd name="T14" fmla="*/ 328 w 333"/>
                <a:gd name="T15" fmla="*/ 111 h 114"/>
                <a:gd name="T16" fmla="*/ 297 w 333"/>
                <a:gd name="T17" fmla="*/ 114 h 114"/>
                <a:gd name="T18" fmla="*/ 199 w 333"/>
                <a:gd name="T19" fmla="*/ 95 h 114"/>
                <a:gd name="T20" fmla="*/ 69 w 333"/>
                <a:gd name="T21" fmla="*/ 50 h 114"/>
                <a:gd name="T22" fmla="*/ 0 w 333"/>
                <a:gd name="T23" fmla="*/ 4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3" h="114">
                  <a:moveTo>
                    <a:pt x="0" y="40"/>
                  </a:moveTo>
                  <a:cubicBezTo>
                    <a:pt x="5" y="37"/>
                    <a:pt x="12" y="32"/>
                    <a:pt x="20" y="28"/>
                  </a:cubicBezTo>
                  <a:cubicBezTo>
                    <a:pt x="41" y="16"/>
                    <a:pt x="59" y="12"/>
                    <a:pt x="70" y="10"/>
                  </a:cubicBezTo>
                  <a:cubicBezTo>
                    <a:pt x="116" y="0"/>
                    <a:pt x="162" y="7"/>
                    <a:pt x="169" y="8"/>
                  </a:cubicBezTo>
                  <a:cubicBezTo>
                    <a:pt x="191" y="12"/>
                    <a:pt x="237" y="20"/>
                    <a:pt x="283" y="55"/>
                  </a:cubicBezTo>
                  <a:cubicBezTo>
                    <a:pt x="303" y="70"/>
                    <a:pt x="316" y="86"/>
                    <a:pt x="325" y="97"/>
                  </a:cubicBezTo>
                  <a:cubicBezTo>
                    <a:pt x="327" y="100"/>
                    <a:pt x="333" y="108"/>
                    <a:pt x="330" y="111"/>
                  </a:cubicBezTo>
                  <a:cubicBezTo>
                    <a:pt x="330" y="111"/>
                    <a:pt x="329" y="111"/>
                    <a:pt x="328" y="111"/>
                  </a:cubicBezTo>
                  <a:cubicBezTo>
                    <a:pt x="321" y="112"/>
                    <a:pt x="310" y="114"/>
                    <a:pt x="297" y="114"/>
                  </a:cubicBezTo>
                  <a:cubicBezTo>
                    <a:pt x="262" y="114"/>
                    <a:pt x="234" y="107"/>
                    <a:pt x="199" y="95"/>
                  </a:cubicBezTo>
                  <a:cubicBezTo>
                    <a:pt x="121" y="69"/>
                    <a:pt x="112" y="59"/>
                    <a:pt x="69" y="50"/>
                  </a:cubicBezTo>
                  <a:cubicBezTo>
                    <a:pt x="40" y="43"/>
                    <a:pt x="16" y="41"/>
                    <a:pt x="0" y="4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" name="Freeform 207"/>
            <p:cNvSpPr>
              <a:spLocks/>
            </p:cNvSpPr>
            <p:nvPr/>
          </p:nvSpPr>
          <p:spPr bwMode="auto">
            <a:xfrm>
              <a:off x="849313" y="3767138"/>
              <a:ext cx="222250" cy="149225"/>
            </a:xfrm>
            <a:custGeom>
              <a:avLst/>
              <a:gdLst>
                <a:gd name="T0" fmla="*/ 518 w 518"/>
                <a:gd name="T1" fmla="*/ 200 h 350"/>
                <a:gd name="T2" fmla="*/ 247 w 518"/>
                <a:gd name="T3" fmla="*/ 36 h 350"/>
                <a:gd name="T4" fmla="*/ 179 w 518"/>
                <a:gd name="T5" fmla="*/ 5 h 350"/>
                <a:gd name="T6" fmla="*/ 153 w 518"/>
                <a:gd name="T7" fmla="*/ 0 h 350"/>
                <a:gd name="T8" fmla="*/ 143 w 518"/>
                <a:gd name="T9" fmla="*/ 1 h 350"/>
                <a:gd name="T10" fmla="*/ 121 w 518"/>
                <a:gd name="T11" fmla="*/ 37 h 350"/>
                <a:gd name="T12" fmla="*/ 129 w 518"/>
                <a:gd name="T13" fmla="*/ 79 h 350"/>
                <a:gd name="T14" fmla="*/ 143 w 518"/>
                <a:gd name="T15" fmla="*/ 112 h 350"/>
                <a:gd name="T16" fmla="*/ 164 w 518"/>
                <a:gd name="T17" fmla="*/ 146 h 350"/>
                <a:gd name="T18" fmla="*/ 190 w 518"/>
                <a:gd name="T19" fmla="*/ 207 h 350"/>
                <a:gd name="T20" fmla="*/ 199 w 518"/>
                <a:gd name="T21" fmla="*/ 236 h 350"/>
                <a:gd name="T22" fmla="*/ 175 w 518"/>
                <a:gd name="T23" fmla="*/ 208 h 350"/>
                <a:gd name="T24" fmla="*/ 156 w 518"/>
                <a:gd name="T25" fmla="*/ 176 h 350"/>
                <a:gd name="T26" fmla="*/ 139 w 518"/>
                <a:gd name="T27" fmla="*/ 145 h 350"/>
                <a:gd name="T28" fmla="*/ 97 w 518"/>
                <a:gd name="T29" fmla="*/ 82 h 350"/>
                <a:gd name="T30" fmla="*/ 67 w 518"/>
                <a:gd name="T31" fmla="*/ 63 h 350"/>
                <a:gd name="T32" fmla="*/ 38 w 518"/>
                <a:gd name="T33" fmla="*/ 70 h 350"/>
                <a:gd name="T34" fmla="*/ 25 w 518"/>
                <a:gd name="T35" fmla="*/ 82 h 350"/>
                <a:gd name="T36" fmla="*/ 0 w 518"/>
                <a:gd name="T37" fmla="*/ 112 h 350"/>
                <a:gd name="T38" fmla="*/ 19 w 518"/>
                <a:gd name="T39" fmla="*/ 119 h 350"/>
                <a:gd name="T40" fmla="*/ 51 w 518"/>
                <a:gd name="T41" fmla="*/ 150 h 350"/>
                <a:gd name="T42" fmla="*/ 85 w 518"/>
                <a:gd name="T43" fmla="*/ 200 h 350"/>
                <a:gd name="T44" fmla="*/ 99 w 518"/>
                <a:gd name="T45" fmla="*/ 229 h 350"/>
                <a:gd name="T46" fmla="*/ 127 w 518"/>
                <a:gd name="T47" fmla="*/ 283 h 350"/>
                <a:gd name="T48" fmla="*/ 157 w 518"/>
                <a:gd name="T49" fmla="*/ 320 h 350"/>
                <a:gd name="T50" fmla="*/ 212 w 518"/>
                <a:gd name="T51" fmla="*/ 346 h 350"/>
                <a:gd name="T52" fmla="*/ 249 w 518"/>
                <a:gd name="T53" fmla="*/ 345 h 350"/>
                <a:gd name="T54" fmla="*/ 277 w 518"/>
                <a:gd name="T55" fmla="*/ 315 h 350"/>
                <a:gd name="T56" fmla="*/ 280 w 518"/>
                <a:gd name="T57" fmla="*/ 277 h 350"/>
                <a:gd name="T58" fmla="*/ 277 w 518"/>
                <a:gd name="T59" fmla="*/ 237 h 350"/>
                <a:gd name="T60" fmla="*/ 254 w 518"/>
                <a:gd name="T61" fmla="*/ 145 h 350"/>
                <a:gd name="T62" fmla="*/ 239 w 518"/>
                <a:gd name="T63" fmla="*/ 104 h 350"/>
                <a:gd name="T64" fmla="*/ 260 w 518"/>
                <a:gd name="T65" fmla="*/ 117 h 350"/>
                <a:gd name="T66" fmla="*/ 298 w 518"/>
                <a:gd name="T67" fmla="*/ 146 h 350"/>
                <a:gd name="T68" fmla="*/ 341 w 518"/>
                <a:gd name="T69" fmla="*/ 177 h 350"/>
                <a:gd name="T70" fmla="*/ 394 w 518"/>
                <a:gd name="T71" fmla="*/ 213 h 350"/>
                <a:gd name="T72" fmla="*/ 437 w 518"/>
                <a:gd name="T73" fmla="*/ 230 h 350"/>
                <a:gd name="T74" fmla="*/ 483 w 518"/>
                <a:gd name="T75" fmla="*/ 229 h 350"/>
                <a:gd name="T76" fmla="*/ 518 w 518"/>
                <a:gd name="T77" fmla="*/ 20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8" h="350">
                  <a:moveTo>
                    <a:pt x="518" y="200"/>
                  </a:moveTo>
                  <a:cubicBezTo>
                    <a:pt x="428" y="145"/>
                    <a:pt x="337" y="91"/>
                    <a:pt x="247" y="36"/>
                  </a:cubicBezTo>
                  <a:cubicBezTo>
                    <a:pt x="216" y="21"/>
                    <a:pt x="191" y="10"/>
                    <a:pt x="179" y="5"/>
                  </a:cubicBezTo>
                  <a:cubicBezTo>
                    <a:pt x="174" y="4"/>
                    <a:pt x="165" y="0"/>
                    <a:pt x="153" y="0"/>
                  </a:cubicBezTo>
                  <a:cubicBezTo>
                    <a:pt x="149" y="0"/>
                    <a:pt x="146" y="0"/>
                    <a:pt x="143" y="1"/>
                  </a:cubicBezTo>
                  <a:cubicBezTo>
                    <a:pt x="130" y="5"/>
                    <a:pt x="123" y="24"/>
                    <a:pt x="121" y="37"/>
                  </a:cubicBezTo>
                  <a:cubicBezTo>
                    <a:pt x="119" y="50"/>
                    <a:pt x="123" y="60"/>
                    <a:pt x="129" y="79"/>
                  </a:cubicBezTo>
                  <a:cubicBezTo>
                    <a:pt x="130" y="82"/>
                    <a:pt x="134" y="95"/>
                    <a:pt x="143" y="112"/>
                  </a:cubicBezTo>
                  <a:cubicBezTo>
                    <a:pt x="153" y="130"/>
                    <a:pt x="155" y="130"/>
                    <a:pt x="164" y="146"/>
                  </a:cubicBezTo>
                  <a:cubicBezTo>
                    <a:pt x="175" y="165"/>
                    <a:pt x="181" y="181"/>
                    <a:pt x="190" y="207"/>
                  </a:cubicBezTo>
                  <a:cubicBezTo>
                    <a:pt x="194" y="219"/>
                    <a:pt x="197" y="229"/>
                    <a:pt x="199" y="236"/>
                  </a:cubicBezTo>
                  <a:cubicBezTo>
                    <a:pt x="188" y="225"/>
                    <a:pt x="180" y="215"/>
                    <a:pt x="175" y="208"/>
                  </a:cubicBezTo>
                  <a:cubicBezTo>
                    <a:pt x="170" y="200"/>
                    <a:pt x="167" y="195"/>
                    <a:pt x="156" y="176"/>
                  </a:cubicBezTo>
                  <a:cubicBezTo>
                    <a:pt x="156" y="176"/>
                    <a:pt x="156" y="176"/>
                    <a:pt x="139" y="145"/>
                  </a:cubicBezTo>
                  <a:cubicBezTo>
                    <a:pt x="130" y="131"/>
                    <a:pt x="117" y="110"/>
                    <a:pt x="97" y="82"/>
                  </a:cubicBezTo>
                  <a:cubicBezTo>
                    <a:pt x="96" y="80"/>
                    <a:pt x="85" y="65"/>
                    <a:pt x="67" y="63"/>
                  </a:cubicBezTo>
                  <a:cubicBezTo>
                    <a:pt x="52" y="61"/>
                    <a:pt x="41" y="68"/>
                    <a:pt x="38" y="70"/>
                  </a:cubicBezTo>
                  <a:cubicBezTo>
                    <a:pt x="34" y="73"/>
                    <a:pt x="31" y="75"/>
                    <a:pt x="25" y="82"/>
                  </a:cubicBezTo>
                  <a:cubicBezTo>
                    <a:pt x="19" y="88"/>
                    <a:pt x="10" y="98"/>
                    <a:pt x="0" y="112"/>
                  </a:cubicBezTo>
                  <a:cubicBezTo>
                    <a:pt x="5" y="113"/>
                    <a:pt x="12" y="115"/>
                    <a:pt x="19" y="119"/>
                  </a:cubicBezTo>
                  <a:cubicBezTo>
                    <a:pt x="25" y="122"/>
                    <a:pt x="34" y="128"/>
                    <a:pt x="51" y="150"/>
                  </a:cubicBezTo>
                  <a:cubicBezTo>
                    <a:pt x="60" y="160"/>
                    <a:pt x="72" y="176"/>
                    <a:pt x="85" y="200"/>
                  </a:cubicBezTo>
                  <a:cubicBezTo>
                    <a:pt x="90" y="210"/>
                    <a:pt x="89" y="208"/>
                    <a:pt x="99" y="229"/>
                  </a:cubicBezTo>
                  <a:cubicBezTo>
                    <a:pt x="111" y="255"/>
                    <a:pt x="117" y="268"/>
                    <a:pt x="127" y="283"/>
                  </a:cubicBezTo>
                  <a:cubicBezTo>
                    <a:pt x="137" y="298"/>
                    <a:pt x="144" y="309"/>
                    <a:pt x="157" y="320"/>
                  </a:cubicBezTo>
                  <a:cubicBezTo>
                    <a:pt x="181" y="340"/>
                    <a:pt x="204" y="345"/>
                    <a:pt x="212" y="346"/>
                  </a:cubicBezTo>
                  <a:cubicBezTo>
                    <a:pt x="225" y="348"/>
                    <a:pt x="236" y="350"/>
                    <a:pt x="249" y="345"/>
                  </a:cubicBezTo>
                  <a:cubicBezTo>
                    <a:pt x="267" y="337"/>
                    <a:pt x="275" y="319"/>
                    <a:pt x="277" y="315"/>
                  </a:cubicBezTo>
                  <a:cubicBezTo>
                    <a:pt x="284" y="298"/>
                    <a:pt x="281" y="282"/>
                    <a:pt x="280" y="277"/>
                  </a:cubicBezTo>
                  <a:cubicBezTo>
                    <a:pt x="279" y="268"/>
                    <a:pt x="279" y="254"/>
                    <a:pt x="277" y="237"/>
                  </a:cubicBezTo>
                  <a:cubicBezTo>
                    <a:pt x="273" y="201"/>
                    <a:pt x="264" y="174"/>
                    <a:pt x="254" y="145"/>
                  </a:cubicBezTo>
                  <a:cubicBezTo>
                    <a:pt x="251" y="135"/>
                    <a:pt x="246" y="121"/>
                    <a:pt x="239" y="104"/>
                  </a:cubicBezTo>
                  <a:cubicBezTo>
                    <a:pt x="244" y="107"/>
                    <a:pt x="251" y="112"/>
                    <a:pt x="260" y="117"/>
                  </a:cubicBezTo>
                  <a:cubicBezTo>
                    <a:pt x="276" y="128"/>
                    <a:pt x="285" y="136"/>
                    <a:pt x="298" y="146"/>
                  </a:cubicBezTo>
                  <a:cubicBezTo>
                    <a:pt x="302" y="149"/>
                    <a:pt x="315" y="158"/>
                    <a:pt x="341" y="177"/>
                  </a:cubicBezTo>
                  <a:cubicBezTo>
                    <a:pt x="378" y="204"/>
                    <a:pt x="384" y="208"/>
                    <a:pt x="394" y="213"/>
                  </a:cubicBezTo>
                  <a:cubicBezTo>
                    <a:pt x="409" y="221"/>
                    <a:pt x="420" y="227"/>
                    <a:pt x="437" y="230"/>
                  </a:cubicBezTo>
                  <a:cubicBezTo>
                    <a:pt x="449" y="233"/>
                    <a:pt x="465" y="236"/>
                    <a:pt x="483" y="229"/>
                  </a:cubicBezTo>
                  <a:cubicBezTo>
                    <a:pt x="503" y="221"/>
                    <a:pt x="514" y="207"/>
                    <a:pt x="518" y="200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" name="Freeform 208"/>
            <p:cNvSpPr>
              <a:spLocks/>
            </p:cNvSpPr>
            <p:nvPr/>
          </p:nvSpPr>
          <p:spPr bwMode="auto">
            <a:xfrm>
              <a:off x="901701" y="3767138"/>
              <a:ext cx="168275" cy="98425"/>
            </a:xfrm>
            <a:custGeom>
              <a:avLst/>
              <a:gdLst>
                <a:gd name="T0" fmla="*/ 37 w 393"/>
                <a:gd name="T1" fmla="*/ 121 h 229"/>
                <a:gd name="T2" fmla="*/ 39 w 393"/>
                <a:gd name="T3" fmla="*/ 101 h 229"/>
                <a:gd name="T4" fmla="*/ 55 w 393"/>
                <a:gd name="T5" fmla="*/ 84 h 229"/>
                <a:gd name="T6" fmla="*/ 75 w 393"/>
                <a:gd name="T7" fmla="*/ 84 h 229"/>
                <a:gd name="T8" fmla="*/ 112 w 393"/>
                <a:gd name="T9" fmla="*/ 99 h 229"/>
                <a:gd name="T10" fmla="*/ 208 w 393"/>
                <a:gd name="T11" fmla="*/ 166 h 229"/>
                <a:gd name="T12" fmla="*/ 260 w 393"/>
                <a:gd name="T13" fmla="*/ 203 h 229"/>
                <a:gd name="T14" fmla="*/ 314 w 393"/>
                <a:gd name="T15" fmla="*/ 226 h 229"/>
                <a:gd name="T16" fmla="*/ 337 w 393"/>
                <a:gd name="T17" fmla="*/ 229 h 229"/>
                <a:gd name="T18" fmla="*/ 369 w 393"/>
                <a:gd name="T19" fmla="*/ 222 h 229"/>
                <a:gd name="T20" fmla="*/ 393 w 393"/>
                <a:gd name="T21" fmla="*/ 199 h 229"/>
                <a:gd name="T22" fmla="*/ 116 w 393"/>
                <a:gd name="T23" fmla="*/ 33 h 229"/>
                <a:gd name="T24" fmla="*/ 65 w 393"/>
                <a:gd name="T25" fmla="*/ 8 h 229"/>
                <a:gd name="T26" fmla="*/ 41 w 393"/>
                <a:gd name="T27" fmla="*/ 1 h 229"/>
                <a:gd name="T28" fmla="*/ 17 w 393"/>
                <a:gd name="T29" fmla="*/ 7 h 229"/>
                <a:gd name="T30" fmla="*/ 4 w 393"/>
                <a:gd name="T31" fmla="*/ 27 h 229"/>
                <a:gd name="T32" fmla="*/ 2 w 393"/>
                <a:gd name="T33" fmla="*/ 51 h 229"/>
                <a:gd name="T34" fmla="*/ 9 w 393"/>
                <a:gd name="T35" fmla="*/ 77 h 229"/>
                <a:gd name="T36" fmla="*/ 23 w 393"/>
                <a:gd name="T37" fmla="*/ 108 h 229"/>
                <a:gd name="T38" fmla="*/ 40 w 393"/>
                <a:gd name="T39" fmla="*/ 136 h 229"/>
                <a:gd name="T40" fmla="*/ 37 w 393"/>
                <a:gd name="T41" fmla="*/ 12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3" h="229">
                  <a:moveTo>
                    <a:pt x="37" y="121"/>
                  </a:moveTo>
                  <a:cubicBezTo>
                    <a:pt x="37" y="118"/>
                    <a:pt x="35" y="110"/>
                    <a:pt x="39" y="101"/>
                  </a:cubicBezTo>
                  <a:cubicBezTo>
                    <a:pt x="40" y="99"/>
                    <a:pt x="44" y="89"/>
                    <a:pt x="55" y="84"/>
                  </a:cubicBezTo>
                  <a:cubicBezTo>
                    <a:pt x="61" y="82"/>
                    <a:pt x="66" y="82"/>
                    <a:pt x="75" y="84"/>
                  </a:cubicBezTo>
                  <a:cubicBezTo>
                    <a:pt x="98" y="90"/>
                    <a:pt x="112" y="99"/>
                    <a:pt x="112" y="99"/>
                  </a:cubicBezTo>
                  <a:cubicBezTo>
                    <a:pt x="178" y="143"/>
                    <a:pt x="208" y="166"/>
                    <a:pt x="208" y="166"/>
                  </a:cubicBezTo>
                  <a:cubicBezTo>
                    <a:pt x="228" y="181"/>
                    <a:pt x="241" y="191"/>
                    <a:pt x="260" y="203"/>
                  </a:cubicBezTo>
                  <a:cubicBezTo>
                    <a:pt x="271" y="209"/>
                    <a:pt x="289" y="220"/>
                    <a:pt x="314" y="226"/>
                  </a:cubicBezTo>
                  <a:cubicBezTo>
                    <a:pt x="322" y="228"/>
                    <a:pt x="329" y="229"/>
                    <a:pt x="337" y="229"/>
                  </a:cubicBezTo>
                  <a:cubicBezTo>
                    <a:pt x="346" y="228"/>
                    <a:pt x="357" y="228"/>
                    <a:pt x="369" y="222"/>
                  </a:cubicBezTo>
                  <a:cubicBezTo>
                    <a:pt x="382" y="215"/>
                    <a:pt x="389" y="205"/>
                    <a:pt x="393" y="199"/>
                  </a:cubicBezTo>
                  <a:cubicBezTo>
                    <a:pt x="301" y="144"/>
                    <a:pt x="209" y="88"/>
                    <a:pt x="116" y="33"/>
                  </a:cubicBezTo>
                  <a:cubicBezTo>
                    <a:pt x="103" y="24"/>
                    <a:pt x="85" y="15"/>
                    <a:pt x="65" y="8"/>
                  </a:cubicBezTo>
                  <a:cubicBezTo>
                    <a:pt x="56" y="5"/>
                    <a:pt x="48" y="3"/>
                    <a:pt x="41" y="1"/>
                  </a:cubicBezTo>
                  <a:cubicBezTo>
                    <a:pt x="38" y="1"/>
                    <a:pt x="27" y="0"/>
                    <a:pt x="17" y="7"/>
                  </a:cubicBezTo>
                  <a:cubicBezTo>
                    <a:pt x="8" y="13"/>
                    <a:pt x="5" y="22"/>
                    <a:pt x="4" y="27"/>
                  </a:cubicBezTo>
                  <a:cubicBezTo>
                    <a:pt x="0" y="36"/>
                    <a:pt x="1" y="45"/>
                    <a:pt x="2" y="51"/>
                  </a:cubicBezTo>
                  <a:cubicBezTo>
                    <a:pt x="3" y="59"/>
                    <a:pt x="5" y="65"/>
                    <a:pt x="9" y="77"/>
                  </a:cubicBezTo>
                  <a:cubicBezTo>
                    <a:pt x="13" y="87"/>
                    <a:pt x="16" y="96"/>
                    <a:pt x="23" y="108"/>
                  </a:cubicBezTo>
                  <a:cubicBezTo>
                    <a:pt x="27" y="116"/>
                    <a:pt x="32" y="126"/>
                    <a:pt x="40" y="136"/>
                  </a:cubicBezTo>
                  <a:cubicBezTo>
                    <a:pt x="39" y="131"/>
                    <a:pt x="38" y="126"/>
                    <a:pt x="37" y="121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" name="Freeform 209"/>
            <p:cNvSpPr>
              <a:spLocks/>
            </p:cNvSpPr>
            <p:nvPr/>
          </p:nvSpPr>
          <p:spPr bwMode="auto">
            <a:xfrm>
              <a:off x="871538" y="3778251"/>
              <a:ext cx="57150" cy="79375"/>
            </a:xfrm>
            <a:custGeom>
              <a:avLst/>
              <a:gdLst>
                <a:gd name="T0" fmla="*/ 2 w 131"/>
                <a:gd name="T1" fmla="*/ 27 h 183"/>
                <a:gd name="T2" fmla="*/ 12 w 131"/>
                <a:gd name="T3" fmla="*/ 14 h 183"/>
                <a:gd name="T4" fmla="*/ 29 w 131"/>
                <a:gd name="T5" fmla="*/ 2 h 183"/>
                <a:gd name="T6" fmla="*/ 42 w 131"/>
                <a:gd name="T7" fmla="*/ 0 h 183"/>
                <a:gd name="T8" fmla="*/ 63 w 131"/>
                <a:gd name="T9" fmla="*/ 7 h 183"/>
                <a:gd name="T10" fmla="*/ 62 w 131"/>
                <a:gd name="T11" fmla="*/ 20 h 183"/>
                <a:gd name="T12" fmla="*/ 69 w 131"/>
                <a:gd name="T13" fmla="*/ 47 h 183"/>
                <a:gd name="T14" fmla="*/ 78 w 131"/>
                <a:gd name="T15" fmla="*/ 68 h 183"/>
                <a:gd name="T16" fmla="*/ 92 w 131"/>
                <a:gd name="T17" fmla="*/ 94 h 183"/>
                <a:gd name="T18" fmla="*/ 105 w 131"/>
                <a:gd name="T19" fmla="*/ 116 h 183"/>
                <a:gd name="T20" fmla="*/ 116 w 131"/>
                <a:gd name="T21" fmla="*/ 136 h 183"/>
                <a:gd name="T22" fmla="*/ 123 w 131"/>
                <a:gd name="T23" fmla="*/ 154 h 183"/>
                <a:gd name="T24" fmla="*/ 131 w 131"/>
                <a:gd name="T25" fmla="*/ 183 h 183"/>
                <a:gd name="T26" fmla="*/ 104 w 131"/>
                <a:gd name="T27" fmla="*/ 139 h 183"/>
                <a:gd name="T28" fmla="*/ 86 w 131"/>
                <a:gd name="T29" fmla="*/ 110 h 183"/>
                <a:gd name="T30" fmla="*/ 67 w 131"/>
                <a:gd name="T31" fmla="*/ 76 h 183"/>
                <a:gd name="T32" fmla="*/ 47 w 131"/>
                <a:gd name="T33" fmla="*/ 49 h 183"/>
                <a:gd name="T34" fmla="*/ 23 w 131"/>
                <a:gd name="T35" fmla="*/ 32 h 183"/>
                <a:gd name="T36" fmla="*/ 8 w 131"/>
                <a:gd name="T37" fmla="*/ 30 h 183"/>
                <a:gd name="T38" fmla="*/ 0 w 131"/>
                <a:gd name="T39" fmla="*/ 30 h 183"/>
                <a:gd name="T40" fmla="*/ 2 w 131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183">
                  <a:moveTo>
                    <a:pt x="2" y="27"/>
                  </a:moveTo>
                  <a:cubicBezTo>
                    <a:pt x="5" y="21"/>
                    <a:pt x="9" y="16"/>
                    <a:pt x="12" y="14"/>
                  </a:cubicBezTo>
                  <a:cubicBezTo>
                    <a:pt x="16" y="11"/>
                    <a:pt x="21" y="6"/>
                    <a:pt x="29" y="2"/>
                  </a:cubicBezTo>
                  <a:cubicBezTo>
                    <a:pt x="32" y="1"/>
                    <a:pt x="37" y="0"/>
                    <a:pt x="42" y="0"/>
                  </a:cubicBezTo>
                  <a:cubicBezTo>
                    <a:pt x="52" y="0"/>
                    <a:pt x="60" y="4"/>
                    <a:pt x="63" y="7"/>
                  </a:cubicBezTo>
                  <a:cubicBezTo>
                    <a:pt x="62" y="10"/>
                    <a:pt x="62" y="14"/>
                    <a:pt x="62" y="20"/>
                  </a:cubicBezTo>
                  <a:cubicBezTo>
                    <a:pt x="62" y="24"/>
                    <a:pt x="63" y="31"/>
                    <a:pt x="69" y="47"/>
                  </a:cubicBezTo>
                  <a:cubicBezTo>
                    <a:pt x="72" y="53"/>
                    <a:pt x="75" y="60"/>
                    <a:pt x="78" y="68"/>
                  </a:cubicBezTo>
                  <a:cubicBezTo>
                    <a:pt x="79" y="70"/>
                    <a:pt x="84" y="80"/>
                    <a:pt x="92" y="94"/>
                  </a:cubicBezTo>
                  <a:cubicBezTo>
                    <a:pt x="97" y="103"/>
                    <a:pt x="97" y="102"/>
                    <a:pt x="105" y="116"/>
                  </a:cubicBezTo>
                  <a:cubicBezTo>
                    <a:pt x="112" y="128"/>
                    <a:pt x="114" y="132"/>
                    <a:pt x="116" y="136"/>
                  </a:cubicBezTo>
                  <a:cubicBezTo>
                    <a:pt x="118" y="140"/>
                    <a:pt x="121" y="146"/>
                    <a:pt x="123" y="154"/>
                  </a:cubicBezTo>
                  <a:cubicBezTo>
                    <a:pt x="126" y="161"/>
                    <a:pt x="129" y="171"/>
                    <a:pt x="131" y="183"/>
                  </a:cubicBezTo>
                  <a:cubicBezTo>
                    <a:pt x="120" y="165"/>
                    <a:pt x="111" y="150"/>
                    <a:pt x="104" y="139"/>
                  </a:cubicBezTo>
                  <a:cubicBezTo>
                    <a:pt x="95" y="125"/>
                    <a:pt x="90" y="117"/>
                    <a:pt x="86" y="110"/>
                  </a:cubicBezTo>
                  <a:cubicBezTo>
                    <a:pt x="76" y="94"/>
                    <a:pt x="75" y="89"/>
                    <a:pt x="67" y="76"/>
                  </a:cubicBezTo>
                  <a:cubicBezTo>
                    <a:pt x="56" y="58"/>
                    <a:pt x="50" y="52"/>
                    <a:pt x="47" y="49"/>
                  </a:cubicBezTo>
                  <a:cubicBezTo>
                    <a:pt x="39" y="41"/>
                    <a:pt x="32" y="34"/>
                    <a:pt x="23" y="32"/>
                  </a:cubicBezTo>
                  <a:cubicBezTo>
                    <a:pt x="12" y="30"/>
                    <a:pt x="8" y="30"/>
                    <a:pt x="8" y="30"/>
                  </a:cubicBezTo>
                  <a:cubicBezTo>
                    <a:pt x="5" y="31"/>
                    <a:pt x="1" y="31"/>
                    <a:pt x="0" y="30"/>
                  </a:cubicBezTo>
                  <a:cubicBezTo>
                    <a:pt x="0" y="29"/>
                    <a:pt x="1" y="28"/>
                    <a:pt x="2" y="27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4" name="Freeform 210"/>
            <p:cNvSpPr>
              <a:spLocks/>
            </p:cNvSpPr>
            <p:nvPr/>
          </p:nvSpPr>
          <p:spPr bwMode="auto">
            <a:xfrm>
              <a:off x="962026" y="3844926"/>
              <a:ext cx="39688" cy="69850"/>
            </a:xfrm>
            <a:custGeom>
              <a:avLst/>
              <a:gdLst>
                <a:gd name="T0" fmla="*/ 13 w 91"/>
                <a:gd name="T1" fmla="*/ 0 h 160"/>
                <a:gd name="T2" fmla="*/ 23 w 91"/>
                <a:gd name="T3" fmla="*/ 37 h 160"/>
                <a:gd name="T4" fmla="*/ 30 w 91"/>
                <a:gd name="T5" fmla="*/ 79 h 160"/>
                <a:gd name="T6" fmla="*/ 26 w 91"/>
                <a:gd name="T7" fmla="*/ 126 h 160"/>
                <a:gd name="T8" fmla="*/ 15 w 91"/>
                <a:gd name="T9" fmla="*/ 150 h 160"/>
                <a:gd name="T10" fmla="*/ 0 w 91"/>
                <a:gd name="T11" fmla="*/ 160 h 160"/>
                <a:gd name="T12" fmla="*/ 24 w 91"/>
                <a:gd name="T13" fmla="*/ 156 h 160"/>
                <a:gd name="T14" fmla="*/ 69 w 91"/>
                <a:gd name="T15" fmla="*/ 130 h 160"/>
                <a:gd name="T16" fmla="*/ 89 w 91"/>
                <a:gd name="T17" fmla="*/ 81 h 160"/>
                <a:gd name="T18" fmla="*/ 91 w 91"/>
                <a:gd name="T19" fmla="*/ 56 h 160"/>
                <a:gd name="T20" fmla="*/ 60 w 91"/>
                <a:gd name="T21" fmla="*/ 43 h 160"/>
                <a:gd name="T22" fmla="*/ 13 w 91"/>
                <a:gd name="T2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" h="160">
                  <a:moveTo>
                    <a:pt x="13" y="0"/>
                  </a:moveTo>
                  <a:cubicBezTo>
                    <a:pt x="15" y="9"/>
                    <a:pt x="19" y="22"/>
                    <a:pt x="23" y="37"/>
                  </a:cubicBezTo>
                  <a:cubicBezTo>
                    <a:pt x="26" y="50"/>
                    <a:pt x="28" y="62"/>
                    <a:pt x="30" y="79"/>
                  </a:cubicBezTo>
                  <a:cubicBezTo>
                    <a:pt x="31" y="106"/>
                    <a:pt x="28" y="121"/>
                    <a:pt x="26" y="126"/>
                  </a:cubicBezTo>
                  <a:cubicBezTo>
                    <a:pt x="23" y="138"/>
                    <a:pt x="19" y="145"/>
                    <a:pt x="15" y="150"/>
                  </a:cubicBezTo>
                  <a:cubicBezTo>
                    <a:pt x="10" y="155"/>
                    <a:pt x="4" y="159"/>
                    <a:pt x="0" y="160"/>
                  </a:cubicBezTo>
                  <a:cubicBezTo>
                    <a:pt x="6" y="160"/>
                    <a:pt x="15" y="159"/>
                    <a:pt x="24" y="156"/>
                  </a:cubicBezTo>
                  <a:cubicBezTo>
                    <a:pt x="35" y="153"/>
                    <a:pt x="54" y="147"/>
                    <a:pt x="69" y="130"/>
                  </a:cubicBezTo>
                  <a:cubicBezTo>
                    <a:pt x="84" y="113"/>
                    <a:pt x="87" y="94"/>
                    <a:pt x="89" y="81"/>
                  </a:cubicBezTo>
                  <a:cubicBezTo>
                    <a:pt x="91" y="71"/>
                    <a:pt x="91" y="62"/>
                    <a:pt x="91" y="56"/>
                  </a:cubicBezTo>
                  <a:cubicBezTo>
                    <a:pt x="82" y="53"/>
                    <a:pt x="71" y="50"/>
                    <a:pt x="60" y="43"/>
                  </a:cubicBezTo>
                  <a:cubicBezTo>
                    <a:pt x="36" y="30"/>
                    <a:pt x="21" y="12"/>
                    <a:pt x="13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5" name="Freeform 211"/>
            <p:cNvSpPr>
              <a:spLocks/>
            </p:cNvSpPr>
            <p:nvPr/>
          </p:nvSpPr>
          <p:spPr bwMode="auto">
            <a:xfrm>
              <a:off x="962026" y="3824288"/>
              <a:ext cx="74613" cy="50800"/>
            </a:xfrm>
            <a:custGeom>
              <a:avLst/>
              <a:gdLst>
                <a:gd name="T0" fmla="*/ 176 w 176"/>
                <a:gd name="T1" fmla="*/ 104 h 119"/>
                <a:gd name="T2" fmla="*/ 138 w 176"/>
                <a:gd name="T3" fmla="*/ 98 h 119"/>
                <a:gd name="T4" fmla="*/ 79 w 176"/>
                <a:gd name="T5" fmla="*/ 59 h 119"/>
                <a:gd name="T6" fmla="*/ 44 w 176"/>
                <a:gd name="T7" fmla="*/ 26 h 119"/>
                <a:gd name="T8" fmla="*/ 19 w 176"/>
                <a:gd name="T9" fmla="*/ 4 h 119"/>
                <a:gd name="T10" fmla="*/ 4 w 176"/>
                <a:gd name="T11" fmla="*/ 3 h 119"/>
                <a:gd name="T12" fmla="*/ 1 w 176"/>
                <a:gd name="T13" fmla="*/ 11 h 119"/>
                <a:gd name="T14" fmla="*/ 5 w 176"/>
                <a:gd name="T15" fmla="*/ 34 h 119"/>
                <a:gd name="T16" fmla="*/ 22 w 176"/>
                <a:gd name="T17" fmla="*/ 67 h 119"/>
                <a:gd name="T18" fmla="*/ 53 w 176"/>
                <a:gd name="T19" fmla="*/ 91 h 119"/>
                <a:gd name="T20" fmla="*/ 90 w 176"/>
                <a:gd name="T21" fmla="*/ 111 h 119"/>
                <a:gd name="T22" fmla="*/ 126 w 176"/>
                <a:gd name="T23" fmla="*/ 118 h 119"/>
                <a:gd name="T24" fmla="*/ 156 w 176"/>
                <a:gd name="T25" fmla="*/ 115 h 119"/>
                <a:gd name="T26" fmla="*/ 176 w 176"/>
                <a:gd name="T27" fmla="*/ 10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19">
                  <a:moveTo>
                    <a:pt x="176" y="104"/>
                  </a:moveTo>
                  <a:cubicBezTo>
                    <a:pt x="167" y="104"/>
                    <a:pt x="154" y="103"/>
                    <a:pt x="138" y="98"/>
                  </a:cubicBezTo>
                  <a:cubicBezTo>
                    <a:pt x="115" y="91"/>
                    <a:pt x="100" y="77"/>
                    <a:pt x="79" y="59"/>
                  </a:cubicBezTo>
                  <a:cubicBezTo>
                    <a:pt x="67" y="49"/>
                    <a:pt x="66" y="46"/>
                    <a:pt x="44" y="26"/>
                  </a:cubicBezTo>
                  <a:cubicBezTo>
                    <a:pt x="33" y="16"/>
                    <a:pt x="25" y="9"/>
                    <a:pt x="19" y="4"/>
                  </a:cubicBezTo>
                  <a:cubicBezTo>
                    <a:pt x="13" y="1"/>
                    <a:pt x="7" y="0"/>
                    <a:pt x="4" y="3"/>
                  </a:cubicBezTo>
                  <a:cubicBezTo>
                    <a:pt x="2" y="4"/>
                    <a:pt x="1" y="6"/>
                    <a:pt x="1" y="11"/>
                  </a:cubicBezTo>
                  <a:cubicBezTo>
                    <a:pt x="0" y="22"/>
                    <a:pt x="4" y="32"/>
                    <a:pt x="5" y="34"/>
                  </a:cubicBezTo>
                  <a:cubicBezTo>
                    <a:pt x="10" y="47"/>
                    <a:pt x="13" y="56"/>
                    <a:pt x="22" y="67"/>
                  </a:cubicBezTo>
                  <a:cubicBezTo>
                    <a:pt x="30" y="76"/>
                    <a:pt x="37" y="81"/>
                    <a:pt x="53" y="91"/>
                  </a:cubicBezTo>
                  <a:cubicBezTo>
                    <a:pt x="66" y="100"/>
                    <a:pt x="76" y="106"/>
                    <a:pt x="90" y="111"/>
                  </a:cubicBezTo>
                  <a:cubicBezTo>
                    <a:pt x="106" y="117"/>
                    <a:pt x="119" y="118"/>
                    <a:pt x="126" y="118"/>
                  </a:cubicBezTo>
                  <a:cubicBezTo>
                    <a:pt x="136" y="119"/>
                    <a:pt x="145" y="119"/>
                    <a:pt x="156" y="115"/>
                  </a:cubicBezTo>
                  <a:cubicBezTo>
                    <a:pt x="165" y="112"/>
                    <a:pt x="172" y="107"/>
                    <a:pt x="176" y="10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5920520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2303256" y="4573449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3062814" y="4573449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5920520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11266" name="Picture 2" descr="Cómo Encontrar A Un Terapeuta? | Nación Farma: Salud Y Medicina Para Todos  Nación Farma: Salud y medicina para todos">
            <a:extLst>
              <a:ext uri="{FF2B5EF4-FFF2-40B4-BE49-F238E27FC236}">
                <a16:creationId xmlns:a16="http://schemas.microsoft.com/office/drawing/2014/main" id="{104BF2A2-0631-4F11-82CA-AE6D67CE718F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" t="32698" r="261" b="16494"/>
          <a:stretch/>
        </p:blipFill>
        <p:spPr bwMode="auto">
          <a:xfrm>
            <a:off x="590550" y="854075"/>
            <a:ext cx="10953750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88B7736-6312-4A6D-8B1F-F6358A49DBB9}"/>
              </a:ext>
            </a:extLst>
          </p:cNvPr>
          <p:cNvSpPr/>
          <p:nvPr/>
        </p:nvSpPr>
        <p:spPr>
          <a:xfrm>
            <a:off x="976647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A0F87C99-5FED-47DF-8DBC-2AE1EAF6F4CA}"/>
              </a:ext>
            </a:extLst>
          </p:cNvPr>
          <p:cNvSpPr/>
          <p:nvPr/>
        </p:nvSpPr>
        <p:spPr>
          <a:xfrm>
            <a:off x="3985222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2C3A493E-EE93-4A5F-8C16-0189735680B5}"/>
              </a:ext>
            </a:extLst>
          </p:cNvPr>
          <p:cNvSpPr/>
          <p:nvPr/>
        </p:nvSpPr>
        <p:spPr>
          <a:xfrm>
            <a:off x="2483026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rgbClr val="143A78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8A52742B-41A2-4EE4-AF48-C0ECE8A7D507}"/>
              </a:ext>
            </a:extLst>
          </p:cNvPr>
          <p:cNvSpPr/>
          <p:nvPr/>
        </p:nvSpPr>
        <p:spPr>
          <a:xfrm>
            <a:off x="2483026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rgbClr val="143A78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0DA3301-3D68-4D09-8472-7ACDB628056A}"/>
              </a:ext>
            </a:extLst>
          </p:cNvPr>
          <p:cNvSpPr/>
          <p:nvPr/>
        </p:nvSpPr>
        <p:spPr>
          <a:xfrm>
            <a:off x="3985222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2ED6A7F9-35C6-4A38-B4FB-5DEA48748BB7}"/>
              </a:ext>
            </a:extLst>
          </p:cNvPr>
          <p:cNvSpPr/>
          <p:nvPr/>
        </p:nvSpPr>
        <p:spPr>
          <a:xfrm>
            <a:off x="98501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B815752F-14FD-4293-B0D5-1E8162D5924E}"/>
              </a:ext>
            </a:extLst>
          </p:cNvPr>
          <p:cNvSpPr/>
          <p:nvPr/>
        </p:nvSpPr>
        <p:spPr>
          <a:xfrm>
            <a:off x="248302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77B8ED-6952-48DA-A799-14ABFBC5F4A9}"/>
              </a:ext>
            </a:extLst>
          </p:cNvPr>
          <p:cNvGrpSpPr/>
          <p:nvPr/>
        </p:nvGrpSpPr>
        <p:grpSpPr>
          <a:xfrm>
            <a:off x="1070024" y="1872597"/>
            <a:ext cx="1187957" cy="960360"/>
            <a:chOff x="3255230" y="2026427"/>
            <a:chExt cx="1352083" cy="9603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0FEB8D-FF4F-4595-ACD5-86DB8016B191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ED8B8E-0A1F-4149-9837-386C3E21325A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B82000-444A-4281-BFE5-4A082A93B377}"/>
              </a:ext>
            </a:extLst>
          </p:cNvPr>
          <p:cNvGrpSpPr/>
          <p:nvPr/>
        </p:nvGrpSpPr>
        <p:grpSpPr>
          <a:xfrm>
            <a:off x="4038060" y="4837473"/>
            <a:ext cx="1238594" cy="960360"/>
            <a:chOff x="3255230" y="2026427"/>
            <a:chExt cx="1352083" cy="9603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C817C8-0AEA-4657-819C-02548164B91F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708C57-0E34-4F72-8EAA-5D70CB3A531B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4B5D03-69C7-4CA3-BA15-2E4E18A63C33}"/>
              </a:ext>
            </a:extLst>
          </p:cNvPr>
          <p:cNvGrpSpPr/>
          <p:nvPr/>
        </p:nvGrpSpPr>
        <p:grpSpPr>
          <a:xfrm>
            <a:off x="5953125" y="1738714"/>
            <a:ext cx="5371366" cy="923330"/>
            <a:chOff x="3017859" y="4283314"/>
            <a:chExt cx="25962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4B8181-D38A-4F58-BB7F-C3EC11069AA6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4A9C0C-1974-4F06-B5B6-E8C15941F3DA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B315EB-2770-4F44-B2A7-43B5278B0023}"/>
              </a:ext>
            </a:extLst>
          </p:cNvPr>
          <p:cNvGrpSpPr/>
          <p:nvPr/>
        </p:nvGrpSpPr>
        <p:grpSpPr>
          <a:xfrm>
            <a:off x="5953125" y="2836254"/>
            <a:ext cx="5371366" cy="923330"/>
            <a:chOff x="3017859" y="4283314"/>
            <a:chExt cx="2596222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7B34C8-F572-42B5-A75C-11E858306021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B2817B-E4F6-4E89-B222-594BD5BBBEAE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77106A-C8D2-419C-95C2-1E6D86611374}"/>
              </a:ext>
            </a:extLst>
          </p:cNvPr>
          <p:cNvGrpSpPr/>
          <p:nvPr/>
        </p:nvGrpSpPr>
        <p:grpSpPr>
          <a:xfrm>
            <a:off x="5953125" y="3933794"/>
            <a:ext cx="5371366" cy="923330"/>
            <a:chOff x="3017859" y="4283314"/>
            <a:chExt cx="259622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488897-7DE8-48D2-A962-CC86AE386CD7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DDFCA9-B50E-47C4-B72D-9C70914B7631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7E55B0-3EC5-4B8D-9338-DF1BF16461E8}"/>
              </a:ext>
            </a:extLst>
          </p:cNvPr>
          <p:cNvGrpSpPr/>
          <p:nvPr/>
        </p:nvGrpSpPr>
        <p:grpSpPr>
          <a:xfrm>
            <a:off x="5953125" y="5031333"/>
            <a:ext cx="5371366" cy="923330"/>
            <a:chOff x="3017859" y="4283314"/>
            <a:chExt cx="2596222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371634-95A4-4E28-AFE3-908A29A86F11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B536DD-A2BD-4130-BCBD-17512441B607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Rectangle 130">
            <a:extLst>
              <a:ext uri="{FF2B5EF4-FFF2-40B4-BE49-F238E27FC236}">
                <a16:creationId xmlns:a16="http://schemas.microsoft.com/office/drawing/2014/main" id="{9B29DCFF-BE1F-46B9-AA7A-C7E04402675E}"/>
              </a:ext>
            </a:extLst>
          </p:cNvPr>
          <p:cNvSpPr/>
          <p:nvPr/>
        </p:nvSpPr>
        <p:spPr>
          <a:xfrm>
            <a:off x="2919194" y="5145250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5D847CCE-7BF9-45B0-B1F8-16CED5797E27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4" y="3624171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B12BB38A-56B4-44AF-90F4-E189A5BBD5F1}"/>
              </a:ext>
            </a:extLst>
          </p:cNvPr>
          <p:cNvSpPr/>
          <p:nvPr/>
        </p:nvSpPr>
        <p:spPr>
          <a:xfrm>
            <a:off x="1410864" y="3607887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DC289706-2DFD-4872-8FB4-20C9F063FC6C}"/>
              </a:ext>
            </a:extLst>
          </p:cNvPr>
          <p:cNvSpPr/>
          <p:nvPr/>
        </p:nvSpPr>
        <p:spPr>
          <a:xfrm>
            <a:off x="2930282" y="2089022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C92240F8-B8F2-420A-8683-6CFA13C0285C}"/>
              </a:ext>
            </a:extLst>
          </p:cNvPr>
          <p:cNvSpPr>
            <a:spLocks noChangeAspect="1"/>
          </p:cNvSpPr>
          <p:nvPr/>
        </p:nvSpPr>
        <p:spPr>
          <a:xfrm>
            <a:off x="4399909" y="3607886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47">
            <a:extLst>
              <a:ext uri="{FF2B5EF4-FFF2-40B4-BE49-F238E27FC236}">
                <a16:creationId xmlns:a16="http://schemas.microsoft.com/office/drawing/2014/main" id="{A3090339-C1AA-4975-90A5-A4953259C7E5}"/>
              </a:ext>
            </a:extLst>
          </p:cNvPr>
          <p:cNvSpPr/>
          <p:nvPr/>
        </p:nvSpPr>
        <p:spPr>
          <a:xfrm>
            <a:off x="4604778" y="650026"/>
            <a:ext cx="2797948" cy="2797948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48">
            <a:extLst>
              <a:ext uri="{FF2B5EF4-FFF2-40B4-BE49-F238E27FC236}">
                <a16:creationId xmlns:a16="http://schemas.microsoft.com/office/drawing/2014/main" id="{A944F83B-3485-445F-86E9-57F8DCA1CC2B}"/>
              </a:ext>
            </a:extLst>
          </p:cNvPr>
          <p:cNvSpPr/>
          <p:nvPr/>
        </p:nvSpPr>
        <p:spPr>
          <a:xfrm>
            <a:off x="7650884" y="643795"/>
            <a:ext cx="2797948" cy="279794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46">
            <a:extLst>
              <a:ext uri="{FF2B5EF4-FFF2-40B4-BE49-F238E27FC236}">
                <a16:creationId xmlns:a16="http://schemas.microsoft.com/office/drawing/2014/main" id="{9427D5F4-FE97-41E9-A2E1-D0241151FFF0}"/>
              </a:ext>
            </a:extLst>
          </p:cNvPr>
          <p:cNvSpPr/>
          <p:nvPr/>
        </p:nvSpPr>
        <p:spPr>
          <a:xfrm>
            <a:off x="1558673" y="656256"/>
            <a:ext cx="2797948" cy="2797948"/>
          </a:xfrm>
          <a:prstGeom prst="ellipse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51">
            <a:extLst>
              <a:ext uri="{FF2B5EF4-FFF2-40B4-BE49-F238E27FC236}">
                <a16:creationId xmlns:a16="http://schemas.microsoft.com/office/drawing/2014/main" id="{FC9F040F-337D-4301-B119-F0FF4FBAE78F}"/>
              </a:ext>
            </a:extLst>
          </p:cNvPr>
          <p:cNvGrpSpPr/>
          <p:nvPr/>
        </p:nvGrpSpPr>
        <p:grpSpPr>
          <a:xfrm>
            <a:off x="1673797" y="3846729"/>
            <a:ext cx="2567704" cy="1656811"/>
            <a:chOff x="2714325" y="3822139"/>
            <a:chExt cx="1831453" cy="1181745"/>
          </a:xfrm>
        </p:grpSpPr>
        <p:sp>
          <p:nvSpPr>
            <p:cNvPr id="30" name="Text Placeholder 3">
              <a:extLst>
                <a:ext uri="{FF2B5EF4-FFF2-40B4-BE49-F238E27FC236}">
                  <a16:creationId xmlns:a16="http://schemas.microsoft.com/office/drawing/2014/main" id="{B8DAF5C0-51EF-40F9-A02B-31BF7822BCE5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Anstasia</a:t>
              </a:r>
            </a:p>
          </p:txBody>
        </p:sp>
        <p:sp>
          <p:nvSpPr>
            <p:cNvPr id="31" name="TextBox 9">
              <a:extLst>
                <a:ext uri="{FF2B5EF4-FFF2-40B4-BE49-F238E27FC236}">
                  <a16:creationId xmlns:a16="http://schemas.microsoft.com/office/drawing/2014/main" id="{8D72BA6E-74BB-4688-8A62-81E65D827717}"/>
                </a:ext>
              </a:extLst>
            </p:cNvPr>
            <p:cNvSpPr txBox="1"/>
            <p:nvPr/>
          </p:nvSpPr>
          <p:spPr>
            <a:xfrm>
              <a:off x="2714325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10">
              <a:extLst>
                <a:ext uri="{FF2B5EF4-FFF2-40B4-BE49-F238E27FC236}">
                  <a16:creationId xmlns:a16="http://schemas.microsoft.com/office/drawing/2014/main" id="{1045E4A7-B5EB-4BAB-8F0F-4039009D2F2B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45">
            <a:extLst>
              <a:ext uri="{FF2B5EF4-FFF2-40B4-BE49-F238E27FC236}">
                <a16:creationId xmlns:a16="http://schemas.microsoft.com/office/drawing/2014/main" id="{E7E21B63-9688-4AEE-9EB9-49E9E68AD3C7}"/>
              </a:ext>
            </a:extLst>
          </p:cNvPr>
          <p:cNvGrpSpPr/>
          <p:nvPr/>
        </p:nvGrpSpPr>
        <p:grpSpPr>
          <a:xfrm>
            <a:off x="4730380" y="3846729"/>
            <a:ext cx="2567704" cy="1656811"/>
            <a:chOff x="4700113" y="3822139"/>
            <a:chExt cx="1831453" cy="1181745"/>
          </a:xfrm>
        </p:grpSpPr>
        <p:sp>
          <p:nvSpPr>
            <p:cNvPr id="27" name="Text Placeholder 3">
              <a:extLst>
                <a:ext uri="{FF2B5EF4-FFF2-40B4-BE49-F238E27FC236}">
                  <a16:creationId xmlns:a16="http://schemas.microsoft.com/office/drawing/2014/main" id="{996A59D2-DDD7-4C6E-ABB7-E3486AAA9BE9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Wilson </a:t>
              </a:r>
            </a:p>
          </p:txBody>
        </p:sp>
        <p:sp>
          <p:nvSpPr>
            <p:cNvPr id="28" name="TextBox 13">
              <a:extLst>
                <a:ext uri="{FF2B5EF4-FFF2-40B4-BE49-F238E27FC236}">
                  <a16:creationId xmlns:a16="http://schemas.microsoft.com/office/drawing/2014/main" id="{6361D5C5-C27A-47BB-864D-4F915C6A38E8}"/>
                </a:ext>
              </a:extLst>
            </p:cNvPr>
            <p:cNvSpPr txBox="1"/>
            <p:nvPr/>
          </p:nvSpPr>
          <p:spPr>
            <a:xfrm>
              <a:off x="4700113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4F5630F7-156E-452B-BF05-274C6E8B8102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3AE7E102-4342-4091-9546-06C75E3BF27C}"/>
              </a:ext>
            </a:extLst>
          </p:cNvPr>
          <p:cNvGrpSpPr/>
          <p:nvPr/>
        </p:nvGrpSpPr>
        <p:grpSpPr>
          <a:xfrm>
            <a:off x="7786962" y="3837659"/>
            <a:ext cx="2567704" cy="1656811"/>
            <a:chOff x="6665706" y="3822139"/>
            <a:chExt cx="1831453" cy="1181745"/>
          </a:xfrm>
        </p:grpSpPr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443F05B2-F4D9-4754-97CC-CC7BAF6E8DEA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Jones</a:t>
              </a: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F61D88F1-FADF-477B-8DD6-EF3BCBB24502}"/>
                </a:ext>
              </a:extLst>
            </p:cNvPr>
            <p:cNvSpPr txBox="1"/>
            <p:nvPr/>
          </p:nvSpPr>
          <p:spPr>
            <a:xfrm>
              <a:off x="6665706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18">
              <a:extLst>
                <a:ext uri="{FF2B5EF4-FFF2-40B4-BE49-F238E27FC236}">
                  <a16:creationId xmlns:a16="http://schemas.microsoft.com/office/drawing/2014/main" id="{D2682809-8790-4E1B-9680-D747629D82C9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82CBB1D2-8F36-410C-BD5B-6019E604E36C}"/>
              </a:ext>
            </a:extLst>
          </p:cNvPr>
          <p:cNvGrpSpPr/>
          <p:nvPr/>
        </p:nvGrpSpPr>
        <p:grpSpPr>
          <a:xfrm>
            <a:off x="2204562" y="5700118"/>
            <a:ext cx="1506173" cy="43339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A82A1FEC-623F-42F2-AF50-09306945228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AAF038EA-25AD-4F43-8B69-A5417167C42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B12D11CE-5A72-4FF9-A335-08590DC694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32">
            <a:extLst>
              <a:ext uri="{FF2B5EF4-FFF2-40B4-BE49-F238E27FC236}">
                <a16:creationId xmlns:a16="http://schemas.microsoft.com/office/drawing/2014/main" id="{58CB6EE9-B412-4FCE-A336-80110DF472BE}"/>
              </a:ext>
            </a:extLst>
          </p:cNvPr>
          <p:cNvGrpSpPr/>
          <p:nvPr/>
        </p:nvGrpSpPr>
        <p:grpSpPr>
          <a:xfrm>
            <a:off x="5261145" y="5700118"/>
            <a:ext cx="1506173" cy="43339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791A6F4D-CE57-403C-A37F-1CE533C6835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D80A589C-C091-4DD7-A88E-E8C609D3E72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7006A2BB-0A99-4FE8-978C-DA64365EB5D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26313FA2-0BB6-47F2-A256-B97C48074CD0}"/>
              </a:ext>
            </a:extLst>
          </p:cNvPr>
          <p:cNvGrpSpPr/>
          <p:nvPr/>
        </p:nvGrpSpPr>
        <p:grpSpPr>
          <a:xfrm>
            <a:off x="8317727" y="5700118"/>
            <a:ext cx="1506173" cy="43339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CD288F45-DC34-407F-A307-1090A056774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FD45EAB7-FAA9-4363-B5AF-9CBA5100C94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4C26EF5D-A2F6-406E-86DB-D40D15B847B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6A5BECE8-148B-4854-8282-64401431A234}"/>
              </a:ext>
            </a:extLst>
          </p:cNvPr>
          <p:cNvGrpSpPr/>
          <p:nvPr/>
        </p:nvGrpSpPr>
        <p:grpSpPr>
          <a:xfrm>
            <a:off x="2021817" y="1051364"/>
            <a:ext cx="1924050" cy="2085976"/>
            <a:chOff x="1979613" y="1079500"/>
            <a:chExt cx="1924050" cy="2085976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399A7E69-0C3C-443F-BABE-A27E580AC2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9613" y="1079500"/>
              <a:ext cx="1924050" cy="2085976"/>
            </a:xfrm>
            <a:custGeom>
              <a:avLst/>
              <a:gdLst>
                <a:gd name="T0" fmla="*/ 61 w 244"/>
                <a:gd name="T1" fmla="*/ 213 h 265"/>
                <a:gd name="T2" fmla="*/ 21 w 244"/>
                <a:gd name="T3" fmla="*/ 159 h 265"/>
                <a:gd name="T4" fmla="*/ 16 w 244"/>
                <a:gd name="T5" fmla="*/ 148 h 265"/>
                <a:gd name="T6" fmla="*/ 23 w 244"/>
                <a:gd name="T7" fmla="*/ 89 h 265"/>
                <a:gd name="T8" fmla="*/ 29 w 244"/>
                <a:gd name="T9" fmla="*/ 78 h 265"/>
                <a:gd name="T10" fmla="*/ 79 w 244"/>
                <a:gd name="T11" fmla="*/ 34 h 265"/>
                <a:gd name="T12" fmla="*/ 129 w 244"/>
                <a:gd name="T13" fmla="*/ 3 h 265"/>
                <a:gd name="T14" fmla="*/ 164 w 244"/>
                <a:gd name="T15" fmla="*/ 24 h 265"/>
                <a:gd name="T16" fmla="*/ 178 w 244"/>
                <a:gd name="T17" fmla="*/ 33 h 265"/>
                <a:gd name="T18" fmla="*/ 218 w 244"/>
                <a:gd name="T19" fmla="*/ 73 h 265"/>
                <a:gd name="T20" fmla="*/ 225 w 244"/>
                <a:gd name="T21" fmla="*/ 89 h 265"/>
                <a:gd name="T22" fmla="*/ 230 w 244"/>
                <a:gd name="T23" fmla="*/ 148 h 265"/>
                <a:gd name="T24" fmla="*/ 227 w 244"/>
                <a:gd name="T25" fmla="*/ 163 h 265"/>
                <a:gd name="T26" fmla="*/ 197 w 244"/>
                <a:gd name="T27" fmla="*/ 211 h 265"/>
                <a:gd name="T28" fmla="*/ 186 w 244"/>
                <a:gd name="T29" fmla="*/ 223 h 265"/>
                <a:gd name="T30" fmla="*/ 129 w 244"/>
                <a:gd name="T31" fmla="*/ 257 h 265"/>
                <a:gd name="T32" fmla="*/ 119 w 244"/>
                <a:gd name="T33" fmla="*/ 255 h 265"/>
                <a:gd name="T34" fmla="*/ 61 w 244"/>
                <a:gd name="T35" fmla="*/ 213 h 265"/>
                <a:gd name="T36" fmla="*/ 127 w 244"/>
                <a:gd name="T37" fmla="*/ 67 h 265"/>
                <a:gd name="T38" fmla="*/ 163 w 244"/>
                <a:gd name="T39" fmla="*/ 97 h 265"/>
                <a:gd name="T40" fmla="*/ 126 w 244"/>
                <a:gd name="T41" fmla="*/ 80 h 265"/>
                <a:gd name="T42" fmla="*/ 126 w 244"/>
                <a:gd name="T43" fmla="*/ 238 h 265"/>
                <a:gd name="T44" fmla="*/ 133 w 244"/>
                <a:gd name="T45" fmla="*/ 248 h 265"/>
                <a:gd name="T46" fmla="*/ 173 w 244"/>
                <a:gd name="T47" fmla="*/ 234 h 265"/>
                <a:gd name="T48" fmla="*/ 163 w 244"/>
                <a:gd name="T49" fmla="*/ 205 h 265"/>
                <a:gd name="T50" fmla="*/ 150 w 244"/>
                <a:gd name="T51" fmla="*/ 177 h 265"/>
                <a:gd name="T52" fmla="*/ 153 w 244"/>
                <a:gd name="T53" fmla="*/ 178 h 265"/>
                <a:gd name="T54" fmla="*/ 157 w 244"/>
                <a:gd name="T55" fmla="*/ 186 h 265"/>
                <a:gd name="T56" fmla="*/ 196 w 244"/>
                <a:gd name="T57" fmla="*/ 202 h 265"/>
                <a:gd name="T58" fmla="*/ 218 w 244"/>
                <a:gd name="T59" fmla="*/ 167 h 265"/>
                <a:gd name="T60" fmla="*/ 185 w 244"/>
                <a:gd name="T61" fmla="*/ 139 h 265"/>
                <a:gd name="T62" fmla="*/ 173 w 244"/>
                <a:gd name="T63" fmla="*/ 138 h 265"/>
                <a:gd name="T64" fmla="*/ 220 w 244"/>
                <a:gd name="T65" fmla="*/ 144 h 265"/>
                <a:gd name="T66" fmla="*/ 217 w 244"/>
                <a:gd name="T67" fmla="*/ 94 h 265"/>
                <a:gd name="T68" fmla="*/ 208 w 244"/>
                <a:gd name="T69" fmla="*/ 84 h 265"/>
                <a:gd name="T70" fmla="*/ 163 w 244"/>
                <a:gd name="T71" fmla="*/ 43 h 265"/>
                <a:gd name="T72" fmla="*/ 127 w 244"/>
                <a:gd name="T73" fmla="*/ 15 h 265"/>
                <a:gd name="T74" fmla="*/ 127 w 244"/>
                <a:gd name="T75" fmla="*/ 67 h 265"/>
                <a:gd name="T76" fmla="*/ 106 w 244"/>
                <a:gd name="T77" fmla="*/ 112 h 265"/>
                <a:gd name="T78" fmla="*/ 87 w 244"/>
                <a:gd name="T79" fmla="*/ 88 h 265"/>
                <a:gd name="T80" fmla="*/ 62 w 244"/>
                <a:gd name="T81" fmla="*/ 102 h 265"/>
                <a:gd name="T82" fmla="*/ 50 w 244"/>
                <a:gd name="T83" fmla="*/ 145 h 265"/>
                <a:gd name="T84" fmla="*/ 65 w 244"/>
                <a:gd name="T85" fmla="*/ 170 h 265"/>
                <a:gd name="T86" fmla="*/ 92 w 244"/>
                <a:gd name="T87" fmla="*/ 159 h 265"/>
                <a:gd name="T88" fmla="*/ 106 w 244"/>
                <a:gd name="T89" fmla="*/ 11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265">
                  <a:moveTo>
                    <a:pt x="61" y="213"/>
                  </a:moveTo>
                  <a:cubicBezTo>
                    <a:pt x="27" y="207"/>
                    <a:pt x="16" y="192"/>
                    <a:pt x="21" y="159"/>
                  </a:cubicBezTo>
                  <a:cubicBezTo>
                    <a:pt x="21" y="155"/>
                    <a:pt x="19" y="151"/>
                    <a:pt x="16" y="148"/>
                  </a:cubicBezTo>
                  <a:cubicBezTo>
                    <a:pt x="0" y="128"/>
                    <a:pt x="3" y="105"/>
                    <a:pt x="23" y="89"/>
                  </a:cubicBezTo>
                  <a:cubicBezTo>
                    <a:pt x="26" y="86"/>
                    <a:pt x="29" y="82"/>
                    <a:pt x="29" y="78"/>
                  </a:cubicBezTo>
                  <a:cubicBezTo>
                    <a:pt x="31" y="45"/>
                    <a:pt x="45" y="32"/>
                    <a:pt x="79" y="34"/>
                  </a:cubicBezTo>
                  <a:cubicBezTo>
                    <a:pt x="87" y="11"/>
                    <a:pt x="104" y="0"/>
                    <a:pt x="129" y="3"/>
                  </a:cubicBezTo>
                  <a:cubicBezTo>
                    <a:pt x="144" y="5"/>
                    <a:pt x="155" y="12"/>
                    <a:pt x="164" y="24"/>
                  </a:cubicBezTo>
                  <a:cubicBezTo>
                    <a:pt x="167" y="28"/>
                    <a:pt x="173" y="32"/>
                    <a:pt x="178" y="33"/>
                  </a:cubicBezTo>
                  <a:cubicBezTo>
                    <a:pt x="201" y="36"/>
                    <a:pt x="215" y="51"/>
                    <a:pt x="218" y="73"/>
                  </a:cubicBezTo>
                  <a:cubicBezTo>
                    <a:pt x="218" y="79"/>
                    <a:pt x="221" y="85"/>
                    <a:pt x="225" y="89"/>
                  </a:cubicBezTo>
                  <a:cubicBezTo>
                    <a:pt x="242" y="106"/>
                    <a:pt x="244" y="128"/>
                    <a:pt x="230" y="148"/>
                  </a:cubicBezTo>
                  <a:cubicBezTo>
                    <a:pt x="228" y="152"/>
                    <a:pt x="226" y="158"/>
                    <a:pt x="227" y="163"/>
                  </a:cubicBezTo>
                  <a:cubicBezTo>
                    <a:pt x="229" y="186"/>
                    <a:pt x="219" y="205"/>
                    <a:pt x="197" y="211"/>
                  </a:cubicBezTo>
                  <a:cubicBezTo>
                    <a:pt x="190" y="213"/>
                    <a:pt x="187" y="215"/>
                    <a:pt x="186" y="223"/>
                  </a:cubicBezTo>
                  <a:cubicBezTo>
                    <a:pt x="180" y="252"/>
                    <a:pt x="157" y="265"/>
                    <a:pt x="129" y="257"/>
                  </a:cubicBezTo>
                  <a:cubicBezTo>
                    <a:pt x="126" y="256"/>
                    <a:pt x="122" y="255"/>
                    <a:pt x="119" y="255"/>
                  </a:cubicBezTo>
                  <a:cubicBezTo>
                    <a:pt x="80" y="264"/>
                    <a:pt x="64" y="253"/>
                    <a:pt x="61" y="213"/>
                  </a:cubicBezTo>
                  <a:close/>
                  <a:moveTo>
                    <a:pt x="127" y="67"/>
                  </a:moveTo>
                  <a:cubicBezTo>
                    <a:pt x="156" y="73"/>
                    <a:pt x="166" y="81"/>
                    <a:pt x="163" y="97"/>
                  </a:cubicBezTo>
                  <a:cubicBezTo>
                    <a:pt x="153" y="86"/>
                    <a:pt x="143" y="75"/>
                    <a:pt x="126" y="80"/>
                  </a:cubicBezTo>
                  <a:cubicBezTo>
                    <a:pt x="126" y="133"/>
                    <a:pt x="126" y="185"/>
                    <a:pt x="126" y="238"/>
                  </a:cubicBezTo>
                  <a:cubicBezTo>
                    <a:pt x="126" y="242"/>
                    <a:pt x="130" y="246"/>
                    <a:pt x="133" y="248"/>
                  </a:cubicBezTo>
                  <a:cubicBezTo>
                    <a:pt x="146" y="255"/>
                    <a:pt x="165" y="248"/>
                    <a:pt x="173" y="234"/>
                  </a:cubicBezTo>
                  <a:cubicBezTo>
                    <a:pt x="181" y="220"/>
                    <a:pt x="177" y="212"/>
                    <a:pt x="163" y="205"/>
                  </a:cubicBezTo>
                  <a:cubicBezTo>
                    <a:pt x="149" y="198"/>
                    <a:pt x="145" y="186"/>
                    <a:pt x="150" y="177"/>
                  </a:cubicBezTo>
                  <a:cubicBezTo>
                    <a:pt x="151" y="177"/>
                    <a:pt x="152" y="177"/>
                    <a:pt x="153" y="178"/>
                  </a:cubicBezTo>
                  <a:cubicBezTo>
                    <a:pt x="154" y="180"/>
                    <a:pt x="156" y="183"/>
                    <a:pt x="157" y="186"/>
                  </a:cubicBezTo>
                  <a:cubicBezTo>
                    <a:pt x="166" y="201"/>
                    <a:pt x="181" y="207"/>
                    <a:pt x="196" y="202"/>
                  </a:cubicBezTo>
                  <a:cubicBezTo>
                    <a:pt x="211" y="197"/>
                    <a:pt x="220" y="182"/>
                    <a:pt x="218" y="167"/>
                  </a:cubicBezTo>
                  <a:cubicBezTo>
                    <a:pt x="216" y="151"/>
                    <a:pt x="203" y="140"/>
                    <a:pt x="185" y="139"/>
                  </a:cubicBezTo>
                  <a:cubicBezTo>
                    <a:pt x="181" y="139"/>
                    <a:pt x="177" y="138"/>
                    <a:pt x="173" y="138"/>
                  </a:cubicBezTo>
                  <a:cubicBezTo>
                    <a:pt x="191" y="125"/>
                    <a:pt x="206" y="134"/>
                    <a:pt x="220" y="144"/>
                  </a:cubicBezTo>
                  <a:cubicBezTo>
                    <a:pt x="235" y="127"/>
                    <a:pt x="233" y="107"/>
                    <a:pt x="217" y="94"/>
                  </a:cubicBezTo>
                  <a:cubicBezTo>
                    <a:pt x="213" y="92"/>
                    <a:pt x="208" y="88"/>
                    <a:pt x="208" y="84"/>
                  </a:cubicBezTo>
                  <a:cubicBezTo>
                    <a:pt x="203" y="47"/>
                    <a:pt x="197" y="41"/>
                    <a:pt x="163" y="43"/>
                  </a:cubicBezTo>
                  <a:cubicBezTo>
                    <a:pt x="148" y="16"/>
                    <a:pt x="145" y="13"/>
                    <a:pt x="127" y="15"/>
                  </a:cubicBezTo>
                  <a:cubicBezTo>
                    <a:pt x="127" y="32"/>
                    <a:pt x="127" y="49"/>
                    <a:pt x="127" y="67"/>
                  </a:cubicBezTo>
                  <a:close/>
                  <a:moveTo>
                    <a:pt x="106" y="112"/>
                  </a:moveTo>
                  <a:cubicBezTo>
                    <a:pt x="104" y="98"/>
                    <a:pt x="98" y="90"/>
                    <a:pt x="87" y="88"/>
                  </a:cubicBezTo>
                  <a:cubicBezTo>
                    <a:pt x="75" y="86"/>
                    <a:pt x="66" y="91"/>
                    <a:pt x="62" y="102"/>
                  </a:cubicBezTo>
                  <a:cubicBezTo>
                    <a:pt x="57" y="116"/>
                    <a:pt x="53" y="131"/>
                    <a:pt x="50" y="145"/>
                  </a:cubicBezTo>
                  <a:cubicBezTo>
                    <a:pt x="48" y="157"/>
                    <a:pt x="54" y="166"/>
                    <a:pt x="65" y="170"/>
                  </a:cubicBezTo>
                  <a:cubicBezTo>
                    <a:pt x="77" y="174"/>
                    <a:pt x="88" y="170"/>
                    <a:pt x="92" y="159"/>
                  </a:cubicBezTo>
                  <a:cubicBezTo>
                    <a:pt x="98" y="143"/>
                    <a:pt x="102" y="126"/>
                    <a:pt x="106" y="1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332FFB0E-A321-4A71-86C8-AA3C9036F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1835150"/>
              <a:ext cx="244475" cy="260350"/>
            </a:xfrm>
            <a:custGeom>
              <a:avLst/>
              <a:gdLst>
                <a:gd name="T0" fmla="*/ 31 w 31"/>
                <a:gd name="T1" fmla="*/ 33 h 33"/>
                <a:gd name="T2" fmla="*/ 0 w 31"/>
                <a:gd name="T3" fmla="*/ 25 h 33"/>
                <a:gd name="T4" fmla="*/ 14 w 31"/>
                <a:gd name="T5" fmla="*/ 2 h 33"/>
                <a:gd name="T6" fmla="*/ 28 w 31"/>
                <a:gd name="T7" fmla="*/ 5 h 33"/>
                <a:gd name="T8" fmla="*/ 31 w 31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19" y="30"/>
                    <a:pt x="12" y="28"/>
                    <a:pt x="0" y="25"/>
                  </a:cubicBezTo>
                  <a:cubicBezTo>
                    <a:pt x="5" y="16"/>
                    <a:pt x="8" y="8"/>
                    <a:pt x="14" y="2"/>
                  </a:cubicBezTo>
                  <a:cubicBezTo>
                    <a:pt x="16" y="0"/>
                    <a:pt x="27" y="3"/>
                    <a:pt x="28" y="5"/>
                  </a:cubicBezTo>
                  <a:cubicBezTo>
                    <a:pt x="30" y="13"/>
                    <a:pt x="30" y="22"/>
                    <a:pt x="31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FDDF473-5BC4-4A2E-8531-6B6FA7A2DC87}"/>
              </a:ext>
            </a:extLst>
          </p:cNvPr>
          <p:cNvGrpSpPr/>
          <p:nvPr/>
        </p:nvGrpSpPr>
        <p:grpSpPr>
          <a:xfrm>
            <a:off x="5041727" y="1023165"/>
            <a:ext cx="1924050" cy="2085976"/>
            <a:chOff x="1979613" y="1079500"/>
            <a:chExt cx="1924050" cy="2085976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72B5A256-8DE6-4138-B275-B58B949C5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9613" y="1079500"/>
              <a:ext cx="1924050" cy="2085976"/>
            </a:xfrm>
            <a:custGeom>
              <a:avLst/>
              <a:gdLst>
                <a:gd name="T0" fmla="*/ 61 w 244"/>
                <a:gd name="T1" fmla="*/ 213 h 265"/>
                <a:gd name="T2" fmla="*/ 21 w 244"/>
                <a:gd name="T3" fmla="*/ 159 h 265"/>
                <a:gd name="T4" fmla="*/ 16 w 244"/>
                <a:gd name="T5" fmla="*/ 148 h 265"/>
                <a:gd name="T6" fmla="*/ 23 w 244"/>
                <a:gd name="T7" fmla="*/ 89 h 265"/>
                <a:gd name="T8" fmla="*/ 29 w 244"/>
                <a:gd name="T9" fmla="*/ 78 h 265"/>
                <a:gd name="T10" fmla="*/ 79 w 244"/>
                <a:gd name="T11" fmla="*/ 34 h 265"/>
                <a:gd name="T12" fmla="*/ 129 w 244"/>
                <a:gd name="T13" fmla="*/ 3 h 265"/>
                <a:gd name="T14" fmla="*/ 164 w 244"/>
                <a:gd name="T15" fmla="*/ 24 h 265"/>
                <a:gd name="T16" fmla="*/ 178 w 244"/>
                <a:gd name="T17" fmla="*/ 33 h 265"/>
                <a:gd name="T18" fmla="*/ 218 w 244"/>
                <a:gd name="T19" fmla="*/ 73 h 265"/>
                <a:gd name="T20" fmla="*/ 225 w 244"/>
                <a:gd name="T21" fmla="*/ 89 h 265"/>
                <a:gd name="T22" fmla="*/ 230 w 244"/>
                <a:gd name="T23" fmla="*/ 148 h 265"/>
                <a:gd name="T24" fmla="*/ 227 w 244"/>
                <a:gd name="T25" fmla="*/ 163 h 265"/>
                <a:gd name="T26" fmla="*/ 197 w 244"/>
                <a:gd name="T27" fmla="*/ 211 h 265"/>
                <a:gd name="T28" fmla="*/ 186 w 244"/>
                <a:gd name="T29" fmla="*/ 223 h 265"/>
                <a:gd name="T30" fmla="*/ 129 w 244"/>
                <a:gd name="T31" fmla="*/ 257 h 265"/>
                <a:gd name="T32" fmla="*/ 119 w 244"/>
                <a:gd name="T33" fmla="*/ 255 h 265"/>
                <a:gd name="T34" fmla="*/ 61 w 244"/>
                <a:gd name="T35" fmla="*/ 213 h 265"/>
                <a:gd name="T36" fmla="*/ 127 w 244"/>
                <a:gd name="T37" fmla="*/ 67 h 265"/>
                <a:gd name="T38" fmla="*/ 163 w 244"/>
                <a:gd name="T39" fmla="*/ 97 h 265"/>
                <a:gd name="T40" fmla="*/ 126 w 244"/>
                <a:gd name="T41" fmla="*/ 80 h 265"/>
                <a:gd name="T42" fmla="*/ 126 w 244"/>
                <a:gd name="T43" fmla="*/ 238 h 265"/>
                <a:gd name="T44" fmla="*/ 133 w 244"/>
                <a:gd name="T45" fmla="*/ 248 h 265"/>
                <a:gd name="T46" fmla="*/ 173 w 244"/>
                <a:gd name="T47" fmla="*/ 234 h 265"/>
                <a:gd name="T48" fmla="*/ 163 w 244"/>
                <a:gd name="T49" fmla="*/ 205 h 265"/>
                <a:gd name="T50" fmla="*/ 150 w 244"/>
                <a:gd name="T51" fmla="*/ 177 h 265"/>
                <a:gd name="T52" fmla="*/ 153 w 244"/>
                <a:gd name="T53" fmla="*/ 178 h 265"/>
                <a:gd name="T54" fmla="*/ 157 w 244"/>
                <a:gd name="T55" fmla="*/ 186 h 265"/>
                <a:gd name="T56" fmla="*/ 196 w 244"/>
                <a:gd name="T57" fmla="*/ 202 h 265"/>
                <a:gd name="T58" fmla="*/ 218 w 244"/>
                <a:gd name="T59" fmla="*/ 167 h 265"/>
                <a:gd name="T60" fmla="*/ 185 w 244"/>
                <a:gd name="T61" fmla="*/ 139 h 265"/>
                <a:gd name="T62" fmla="*/ 173 w 244"/>
                <a:gd name="T63" fmla="*/ 138 h 265"/>
                <a:gd name="T64" fmla="*/ 220 w 244"/>
                <a:gd name="T65" fmla="*/ 144 h 265"/>
                <a:gd name="T66" fmla="*/ 217 w 244"/>
                <a:gd name="T67" fmla="*/ 94 h 265"/>
                <a:gd name="T68" fmla="*/ 208 w 244"/>
                <a:gd name="T69" fmla="*/ 84 h 265"/>
                <a:gd name="T70" fmla="*/ 163 w 244"/>
                <a:gd name="T71" fmla="*/ 43 h 265"/>
                <a:gd name="T72" fmla="*/ 127 w 244"/>
                <a:gd name="T73" fmla="*/ 15 h 265"/>
                <a:gd name="T74" fmla="*/ 127 w 244"/>
                <a:gd name="T75" fmla="*/ 67 h 265"/>
                <a:gd name="T76" fmla="*/ 106 w 244"/>
                <a:gd name="T77" fmla="*/ 112 h 265"/>
                <a:gd name="T78" fmla="*/ 87 w 244"/>
                <a:gd name="T79" fmla="*/ 88 h 265"/>
                <a:gd name="T80" fmla="*/ 62 w 244"/>
                <a:gd name="T81" fmla="*/ 102 h 265"/>
                <a:gd name="T82" fmla="*/ 50 w 244"/>
                <a:gd name="T83" fmla="*/ 145 h 265"/>
                <a:gd name="T84" fmla="*/ 65 w 244"/>
                <a:gd name="T85" fmla="*/ 170 h 265"/>
                <a:gd name="T86" fmla="*/ 92 w 244"/>
                <a:gd name="T87" fmla="*/ 159 h 265"/>
                <a:gd name="T88" fmla="*/ 106 w 244"/>
                <a:gd name="T89" fmla="*/ 11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265">
                  <a:moveTo>
                    <a:pt x="61" y="213"/>
                  </a:moveTo>
                  <a:cubicBezTo>
                    <a:pt x="27" y="207"/>
                    <a:pt x="16" y="192"/>
                    <a:pt x="21" y="159"/>
                  </a:cubicBezTo>
                  <a:cubicBezTo>
                    <a:pt x="21" y="155"/>
                    <a:pt x="19" y="151"/>
                    <a:pt x="16" y="148"/>
                  </a:cubicBezTo>
                  <a:cubicBezTo>
                    <a:pt x="0" y="128"/>
                    <a:pt x="3" y="105"/>
                    <a:pt x="23" y="89"/>
                  </a:cubicBezTo>
                  <a:cubicBezTo>
                    <a:pt x="26" y="86"/>
                    <a:pt x="29" y="82"/>
                    <a:pt x="29" y="78"/>
                  </a:cubicBezTo>
                  <a:cubicBezTo>
                    <a:pt x="31" y="45"/>
                    <a:pt x="45" y="32"/>
                    <a:pt x="79" y="34"/>
                  </a:cubicBezTo>
                  <a:cubicBezTo>
                    <a:pt x="87" y="11"/>
                    <a:pt x="104" y="0"/>
                    <a:pt x="129" y="3"/>
                  </a:cubicBezTo>
                  <a:cubicBezTo>
                    <a:pt x="144" y="5"/>
                    <a:pt x="155" y="12"/>
                    <a:pt x="164" y="24"/>
                  </a:cubicBezTo>
                  <a:cubicBezTo>
                    <a:pt x="167" y="28"/>
                    <a:pt x="173" y="32"/>
                    <a:pt x="178" y="33"/>
                  </a:cubicBezTo>
                  <a:cubicBezTo>
                    <a:pt x="201" y="36"/>
                    <a:pt x="215" y="51"/>
                    <a:pt x="218" y="73"/>
                  </a:cubicBezTo>
                  <a:cubicBezTo>
                    <a:pt x="218" y="79"/>
                    <a:pt x="221" y="85"/>
                    <a:pt x="225" y="89"/>
                  </a:cubicBezTo>
                  <a:cubicBezTo>
                    <a:pt x="242" y="106"/>
                    <a:pt x="244" y="128"/>
                    <a:pt x="230" y="148"/>
                  </a:cubicBezTo>
                  <a:cubicBezTo>
                    <a:pt x="228" y="152"/>
                    <a:pt x="226" y="158"/>
                    <a:pt x="227" y="163"/>
                  </a:cubicBezTo>
                  <a:cubicBezTo>
                    <a:pt x="229" y="186"/>
                    <a:pt x="219" y="205"/>
                    <a:pt x="197" y="211"/>
                  </a:cubicBezTo>
                  <a:cubicBezTo>
                    <a:pt x="190" y="213"/>
                    <a:pt x="187" y="215"/>
                    <a:pt x="186" y="223"/>
                  </a:cubicBezTo>
                  <a:cubicBezTo>
                    <a:pt x="180" y="252"/>
                    <a:pt x="157" y="265"/>
                    <a:pt x="129" y="257"/>
                  </a:cubicBezTo>
                  <a:cubicBezTo>
                    <a:pt x="126" y="256"/>
                    <a:pt x="122" y="255"/>
                    <a:pt x="119" y="255"/>
                  </a:cubicBezTo>
                  <a:cubicBezTo>
                    <a:pt x="80" y="264"/>
                    <a:pt x="64" y="253"/>
                    <a:pt x="61" y="213"/>
                  </a:cubicBezTo>
                  <a:close/>
                  <a:moveTo>
                    <a:pt x="127" y="67"/>
                  </a:moveTo>
                  <a:cubicBezTo>
                    <a:pt x="156" y="73"/>
                    <a:pt x="166" y="81"/>
                    <a:pt x="163" y="97"/>
                  </a:cubicBezTo>
                  <a:cubicBezTo>
                    <a:pt x="153" y="86"/>
                    <a:pt x="143" y="75"/>
                    <a:pt x="126" y="80"/>
                  </a:cubicBezTo>
                  <a:cubicBezTo>
                    <a:pt x="126" y="133"/>
                    <a:pt x="126" y="185"/>
                    <a:pt x="126" y="238"/>
                  </a:cubicBezTo>
                  <a:cubicBezTo>
                    <a:pt x="126" y="242"/>
                    <a:pt x="130" y="246"/>
                    <a:pt x="133" y="248"/>
                  </a:cubicBezTo>
                  <a:cubicBezTo>
                    <a:pt x="146" y="255"/>
                    <a:pt x="165" y="248"/>
                    <a:pt x="173" y="234"/>
                  </a:cubicBezTo>
                  <a:cubicBezTo>
                    <a:pt x="181" y="220"/>
                    <a:pt x="177" y="212"/>
                    <a:pt x="163" y="205"/>
                  </a:cubicBezTo>
                  <a:cubicBezTo>
                    <a:pt x="149" y="198"/>
                    <a:pt x="145" y="186"/>
                    <a:pt x="150" y="177"/>
                  </a:cubicBezTo>
                  <a:cubicBezTo>
                    <a:pt x="151" y="177"/>
                    <a:pt x="152" y="177"/>
                    <a:pt x="153" y="178"/>
                  </a:cubicBezTo>
                  <a:cubicBezTo>
                    <a:pt x="154" y="180"/>
                    <a:pt x="156" y="183"/>
                    <a:pt x="157" y="186"/>
                  </a:cubicBezTo>
                  <a:cubicBezTo>
                    <a:pt x="166" y="201"/>
                    <a:pt x="181" y="207"/>
                    <a:pt x="196" y="202"/>
                  </a:cubicBezTo>
                  <a:cubicBezTo>
                    <a:pt x="211" y="197"/>
                    <a:pt x="220" y="182"/>
                    <a:pt x="218" y="167"/>
                  </a:cubicBezTo>
                  <a:cubicBezTo>
                    <a:pt x="216" y="151"/>
                    <a:pt x="203" y="140"/>
                    <a:pt x="185" y="139"/>
                  </a:cubicBezTo>
                  <a:cubicBezTo>
                    <a:pt x="181" y="139"/>
                    <a:pt x="177" y="138"/>
                    <a:pt x="173" y="138"/>
                  </a:cubicBezTo>
                  <a:cubicBezTo>
                    <a:pt x="191" y="125"/>
                    <a:pt x="206" y="134"/>
                    <a:pt x="220" y="144"/>
                  </a:cubicBezTo>
                  <a:cubicBezTo>
                    <a:pt x="235" y="127"/>
                    <a:pt x="233" y="107"/>
                    <a:pt x="217" y="94"/>
                  </a:cubicBezTo>
                  <a:cubicBezTo>
                    <a:pt x="213" y="92"/>
                    <a:pt x="208" y="88"/>
                    <a:pt x="208" y="84"/>
                  </a:cubicBezTo>
                  <a:cubicBezTo>
                    <a:pt x="203" y="47"/>
                    <a:pt x="197" y="41"/>
                    <a:pt x="163" y="43"/>
                  </a:cubicBezTo>
                  <a:cubicBezTo>
                    <a:pt x="148" y="16"/>
                    <a:pt x="145" y="13"/>
                    <a:pt x="127" y="15"/>
                  </a:cubicBezTo>
                  <a:cubicBezTo>
                    <a:pt x="127" y="32"/>
                    <a:pt x="127" y="49"/>
                    <a:pt x="127" y="67"/>
                  </a:cubicBezTo>
                  <a:close/>
                  <a:moveTo>
                    <a:pt x="106" y="112"/>
                  </a:moveTo>
                  <a:cubicBezTo>
                    <a:pt x="104" y="98"/>
                    <a:pt x="98" y="90"/>
                    <a:pt x="87" y="88"/>
                  </a:cubicBezTo>
                  <a:cubicBezTo>
                    <a:pt x="75" y="86"/>
                    <a:pt x="66" y="91"/>
                    <a:pt x="62" y="102"/>
                  </a:cubicBezTo>
                  <a:cubicBezTo>
                    <a:pt x="57" y="116"/>
                    <a:pt x="53" y="131"/>
                    <a:pt x="50" y="145"/>
                  </a:cubicBezTo>
                  <a:cubicBezTo>
                    <a:pt x="48" y="157"/>
                    <a:pt x="54" y="166"/>
                    <a:pt x="65" y="170"/>
                  </a:cubicBezTo>
                  <a:cubicBezTo>
                    <a:pt x="77" y="174"/>
                    <a:pt x="88" y="170"/>
                    <a:pt x="92" y="159"/>
                  </a:cubicBezTo>
                  <a:cubicBezTo>
                    <a:pt x="98" y="143"/>
                    <a:pt x="102" y="126"/>
                    <a:pt x="106" y="1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8747AF42-5EBB-4CEF-9014-CF9AF6858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1835150"/>
              <a:ext cx="244475" cy="260350"/>
            </a:xfrm>
            <a:custGeom>
              <a:avLst/>
              <a:gdLst>
                <a:gd name="T0" fmla="*/ 31 w 31"/>
                <a:gd name="T1" fmla="*/ 33 h 33"/>
                <a:gd name="T2" fmla="*/ 0 w 31"/>
                <a:gd name="T3" fmla="*/ 25 h 33"/>
                <a:gd name="T4" fmla="*/ 14 w 31"/>
                <a:gd name="T5" fmla="*/ 2 h 33"/>
                <a:gd name="T6" fmla="*/ 28 w 31"/>
                <a:gd name="T7" fmla="*/ 5 h 33"/>
                <a:gd name="T8" fmla="*/ 31 w 31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19" y="30"/>
                    <a:pt x="12" y="28"/>
                    <a:pt x="0" y="25"/>
                  </a:cubicBezTo>
                  <a:cubicBezTo>
                    <a:pt x="5" y="16"/>
                    <a:pt x="8" y="8"/>
                    <a:pt x="14" y="2"/>
                  </a:cubicBezTo>
                  <a:cubicBezTo>
                    <a:pt x="16" y="0"/>
                    <a:pt x="27" y="3"/>
                    <a:pt x="28" y="5"/>
                  </a:cubicBezTo>
                  <a:cubicBezTo>
                    <a:pt x="30" y="13"/>
                    <a:pt x="30" y="22"/>
                    <a:pt x="31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5D0D532B-FE6C-4027-89D8-0FCF985DCA1A}"/>
              </a:ext>
            </a:extLst>
          </p:cNvPr>
          <p:cNvGrpSpPr/>
          <p:nvPr/>
        </p:nvGrpSpPr>
        <p:grpSpPr>
          <a:xfrm>
            <a:off x="8123265" y="1023165"/>
            <a:ext cx="1924050" cy="2085976"/>
            <a:chOff x="1979613" y="1079500"/>
            <a:chExt cx="1924050" cy="2085976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6961C4BE-22B7-4FA6-873E-B8ED37DF27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9613" y="1079500"/>
              <a:ext cx="1924050" cy="2085976"/>
            </a:xfrm>
            <a:custGeom>
              <a:avLst/>
              <a:gdLst>
                <a:gd name="T0" fmla="*/ 61 w 244"/>
                <a:gd name="T1" fmla="*/ 213 h 265"/>
                <a:gd name="T2" fmla="*/ 21 w 244"/>
                <a:gd name="T3" fmla="*/ 159 h 265"/>
                <a:gd name="T4" fmla="*/ 16 w 244"/>
                <a:gd name="T5" fmla="*/ 148 h 265"/>
                <a:gd name="T6" fmla="*/ 23 w 244"/>
                <a:gd name="T7" fmla="*/ 89 h 265"/>
                <a:gd name="T8" fmla="*/ 29 w 244"/>
                <a:gd name="T9" fmla="*/ 78 h 265"/>
                <a:gd name="T10" fmla="*/ 79 w 244"/>
                <a:gd name="T11" fmla="*/ 34 h 265"/>
                <a:gd name="T12" fmla="*/ 129 w 244"/>
                <a:gd name="T13" fmla="*/ 3 h 265"/>
                <a:gd name="T14" fmla="*/ 164 w 244"/>
                <a:gd name="T15" fmla="*/ 24 h 265"/>
                <a:gd name="T16" fmla="*/ 178 w 244"/>
                <a:gd name="T17" fmla="*/ 33 h 265"/>
                <a:gd name="T18" fmla="*/ 218 w 244"/>
                <a:gd name="T19" fmla="*/ 73 h 265"/>
                <a:gd name="T20" fmla="*/ 225 w 244"/>
                <a:gd name="T21" fmla="*/ 89 h 265"/>
                <a:gd name="T22" fmla="*/ 230 w 244"/>
                <a:gd name="T23" fmla="*/ 148 h 265"/>
                <a:gd name="T24" fmla="*/ 227 w 244"/>
                <a:gd name="T25" fmla="*/ 163 h 265"/>
                <a:gd name="T26" fmla="*/ 197 w 244"/>
                <a:gd name="T27" fmla="*/ 211 h 265"/>
                <a:gd name="T28" fmla="*/ 186 w 244"/>
                <a:gd name="T29" fmla="*/ 223 h 265"/>
                <a:gd name="T30" fmla="*/ 129 w 244"/>
                <a:gd name="T31" fmla="*/ 257 h 265"/>
                <a:gd name="T32" fmla="*/ 119 w 244"/>
                <a:gd name="T33" fmla="*/ 255 h 265"/>
                <a:gd name="T34" fmla="*/ 61 w 244"/>
                <a:gd name="T35" fmla="*/ 213 h 265"/>
                <a:gd name="T36" fmla="*/ 127 w 244"/>
                <a:gd name="T37" fmla="*/ 67 h 265"/>
                <a:gd name="T38" fmla="*/ 163 w 244"/>
                <a:gd name="T39" fmla="*/ 97 h 265"/>
                <a:gd name="T40" fmla="*/ 126 w 244"/>
                <a:gd name="T41" fmla="*/ 80 h 265"/>
                <a:gd name="T42" fmla="*/ 126 w 244"/>
                <a:gd name="T43" fmla="*/ 238 h 265"/>
                <a:gd name="T44" fmla="*/ 133 w 244"/>
                <a:gd name="T45" fmla="*/ 248 h 265"/>
                <a:gd name="T46" fmla="*/ 173 w 244"/>
                <a:gd name="T47" fmla="*/ 234 h 265"/>
                <a:gd name="T48" fmla="*/ 163 w 244"/>
                <a:gd name="T49" fmla="*/ 205 h 265"/>
                <a:gd name="T50" fmla="*/ 150 w 244"/>
                <a:gd name="T51" fmla="*/ 177 h 265"/>
                <a:gd name="T52" fmla="*/ 153 w 244"/>
                <a:gd name="T53" fmla="*/ 178 h 265"/>
                <a:gd name="T54" fmla="*/ 157 w 244"/>
                <a:gd name="T55" fmla="*/ 186 h 265"/>
                <a:gd name="T56" fmla="*/ 196 w 244"/>
                <a:gd name="T57" fmla="*/ 202 h 265"/>
                <a:gd name="T58" fmla="*/ 218 w 244"/>
                <a:gd name="T59" fmla="*/ 167 h 265"/>
                <a:gd name="T60" fmla="*/ 185 w 244"/>
                <a:gd name="T61" fmla="*/ 139 h 265"/>
                <a:gd name="T62" fmla="*/ 173 w 244"/>
                <a:gd name="T63" fmla="*/ 138 h 265"/>
                <a:gd name="T64" fmla="*/ 220 w 244"/>
                <a:gd name="T65" fmla="*/ 144 h 265"/>
                <a:gd name="T66" fmla="*/ 217 w 244"/>
                <a:gd name="T67" fmla="*/ 94 h 265"/>
                <a:gd name="T68" fmla="*/ 208 w 244"/>
                <a:gd name="T69" fmla="*/ 84 h 265"/>
                <a:gd name="T70" fmla="*/ 163 w 244"/>
                <a:gd name="T71" fmla="*/ 43 h 265"/>
                <a:gd name="T72" fmla="*/ 127 w 244"/>
                <a:gd name="T73" fmla="*/ 15 h 265"/>
                <a:gd name="T74" fmla="*/ 127 w 244"/>
                <a:gd name="T75" fmla="*/ 67 h 265"/>
                <a:gd name="T76" fmla="*/ 106 w 244"/>
                <a:gd name="T77" fmla="*/ 112 h 265"/>
                <a:gd name="T78" fmla="*/ 87 w 244"/>
                <a:gd name="T79" fmla="*/ 88 h 265"/>
                <a:gd name="T80" fmla="*/ 62 w 244"/>
                <a:gd name="T81" fmla="*/ 102 h 265"/>
                <a:gd name="T82" fmla="*/ 50 w 244"/>
                <a:gd name="T83" fmla="*/ 145 h 265"/>
                <a:gd name="T84" fmla="*/ 65 w 244"/>
                <a:gd name="T85" fmla="*/ 170 h 265"/>
                <a:gd name="T86" fmla="*/ 92 w 244"/>
                <a:gd name="T87" fmla="*/ 159 h 265"/>
                <a:gd name="T88" fmla="*/ 106 w 244"/>
                <a:gd name="T89" fmla="*/ 11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265">
                  <a:moveTo>
                    <a:pt x="61" y="213"/>
                  </a:moveTo>
                  <a:cubicBezTo>
                    <a:pt x="27" y="207"/>
                    <a:pt x="16" y="192"/>
                    <a:pt x="21" y="159"/>
                  </a:cubicBezTo>
                  <a:cubicBezTo>
                    <a:pt x="21" y="155"/>
                    <a:pt x="19" y="151"/>
                    <a:pt x="16" y="148"/>
                  </a:cubicBezTo>
                  <a:cubicBezTo>
                    <a:pt x="0" y="128"/>
                    <a:pt x="3" y="105"/>
                    <a:pt x="23" y="89"/>
                  </a:cubicBezTo>
                  <a:cubicBezTo>
                    <a:pt x="26" y="86"/>
                    <a:pt x="29" y="82"/>
                    <a:pt x="29" y="78"/>
                  </a:cubicBezTo>
                  <a:cubicBezTo>
                    <a:pt x="31" y="45"/>
                    <a:pt x="45" y="32"/>
                    <a:pt x="79" y="34"/>
                  </a:cubicBezTo>
                  <a:cubicBezTo>
                    <a:pt x="87" y="11"/>
                    <a:pt x="104" y="0"/>
                    <a:pt x="129" y="3"/>
                  </a:cubicBezTo>
                  <a:cubicBezTo>
                    <a:pt x="144" y="5"/>
                    <a:pt x="155" y="12"/>
                    <a:pt x="164" y="24"/>
                  </a:cubicBezTo>
                  <a:cubicBezTo>
                    <a:pt x="167" y="28"/>
                    <a:pt x="173" y="32"/>
                    <a:pt x="178" y="33"/>
                  </a:cubicBezTo>
                  <a:cubicBezTo>
                    <a:pt x="201" y="36"/>
                    <a:pt x="215" y="51"/>
                    <a:pt x="218" y="73"/>
                  </a:cubicBezTo>
                  <a:cubicBezTo>
                    <a:pt x="218" y="79"/>
                    <a:pt x="221" y="85"/>
                    <a:pt x="225" y="89"/>
                  </a:cubicBezTo>
                  <a:cubicBezTo>
                    <a:pt x="242" y="106"/>
                    <a:pt x="244" y="128"/>
                    <a:pt x="230" y="148"/>
                  </a:cubicBezTo>
                  <a:cubicBezTo>
                    <a:pt x="228" y="152"/>
                    <a:pt x="226" y="158"/>
                    <a:pt x="227" y="163"/>
                  </a:cubicBezTo>
                  <a:cubicBezTo>
                    <a:pt x="229" y="186"/>
                    <a:pt x="219" y="205"/>
                    <a:pt x="197" y="211"/>
                  </a:cubicBezTo>
                  <a:cubicBezTo>
                    <a:pt x="190" y="213"/>
                    <a:pt x="187" y="215"/>
                    <a:pt x="186" y="223"/>
                  </a:cubicBezTo>
                  <a:cubicBezTo>
                    <a:pt x="180" y="252"/>
                    <a:pt x="157" y="265"/>
                    <a:pt x="129" y="257"/>
                  </a:cubicBezTo>
                  <a:cubicBezTo>
                    <a:pt x="126" y="256"/>
                    <a:pt x="122" y="255"/>
                    <a:pt x="119" y="255"/>
                  </a:cubicBezTo>
                  <a:cubicBezTo>
                    <a:pt x="80" y="264"/>
                    <a:pt x="64" y="253"/>
                    <a:pt x="61" y="213"/>
                  </a:cubicBezTo>
                  <a:close/>
                  <a:moveTo>
                    <a:pt x="127" y="67"/>
                  </a:moveTo>
                  <a:cubicBezTo>
                    <a:pt x="156" y="73"/>
                    <a:pt x="166" y="81"/>
                    <a:pt x="163" y="97"/>
                  </a:cubicBezTo>
                  <a:cubicBezTo>
                    <a:pt x="153" y="86"/>
                    <a:pt x="143" y="75"/>
                    <a:pt x="126" y="80"/>
                  </a:cubicBezTo>
                  <a:cubicBezTo>
                    <a:pt x="126" y="133"/>
                    <a:pt x="126" y="185"/>
                    <a:pt x="126" y="238"/>
                  </a:cubicBezTo>
                  <a:cubicBezTo>
                    <a:pt x="126" y="242"/>
                    <a:pt x="130" y="246"/>
                    <a:pt x="133" y="248"/>
                  </a:cubicBezTo>
                  <a:cubicBezTo>
                    <a:pt x="146" y="255"/>
                    <a:pt x="165" y="248"/>
                    <a:pt x="173" y="234"/>
                  </a:cubicBezTo>
                  <a:cubicBezTo>
                    <a:pt x="181" y="220"/>
                    <a:pt x="177" y="212"/>
                    <a:pt x="163" y="205"/>
                  </a:cubicBezTo>
                  <a:cubicBezTo>
                    <a:pt x="149" y="198"/>
                    <a:pt x="145" y="186"/>
                    <a:pt x="150" y="177"/>
                  </a:cubicBezTo>
                  <a:cubicBezTo>
                    <a:pt x="151" y="177"/>
                    <a:pt x="152" y="177"/>
                    <a:pt x="153" y="178"/>
                  </a:cubicBezTo>
                  <a:cubicBezTo>
                    <a:pt x="154" y="180"/>
                    <a:pt x="156" y="183"/>
                    <a:pt x="157" y="186"/>
                  </a:cubicBezTo>
                  <a:cubicBezTo>
                    <a:pt x="166" y="201"/>
                    <a:pt x="181" y="207"/>
                    <a:pt x="196" y="202"/>
                  </a:cubicBezTo>
                  <a:cubicBezTo>
                    <a:pt x="211" y="197"/>
                    <a:pt x="220" y="182"/>
                    <a:pt x="218" y="167"/>
                  </a:cubicBezTo>
                  <a:cubicBezTo>
                    <a:pt x="216" y="151"/>
                    <a:pt x="203" y="140"/>
                    <a:pt x="185" y="139"/>
                  </a:cubicBezTo>
                  <a:cubicBezTo>
                    <a:pt x="181" y="139"/>
                    <a:pt x="177" y="138"/>
                    <a:pt x="173" y="138"/>
                  </a:cubicBezTo>
                  <a:cubicBezTo>
                    <a:pt x="191" y="125"/>
                    <a:pt x="206" y="134"/>
                    <a:pt x="220" y="144"/>
                  </a:cubicBezTo>
                  <a:cubicBezTo>
                    <a:pt x="235" y="127"/>
                    <a:pt x="233" y="107"/>
                    <a:pt x="217" y="94"/>
                  </a:cubicBezTo>
                  <a:cubicBezTo>
                    <a:pt x="213" y="92"/>
                    <a:pt x="208" y="88"/>
                    <a:pt x="208" y="84"/>
                  </a:cubicBezTo>
                  <a:cubicBezTo>
                    <a:pt x="203" y="47"/>
                    <a:pt x="197" y="41"/>
                    <a:pt x="163" y="43"/>
                  </a:cubicBezTo>
                  <a:cubicBezTo>
                    <a:pt x="148" y="16"/>
                    <a:pt x="145" y="13"/>
                    <a:pt x="127" y="15"/>
                  </a:cubicBezTo>
                  <a:cubicBezTo>
                    <a:pt x="127" y="32"/>
                    <a:pt x="127" y="49"/>
                    <a:pt x="127" y="67"/>
                  </a:cubicBezTo>
                  <a:close/>
                  <a:moveTo>
                    <a:pt x="106" y="112"/>
                  </a:moveTo>
                  <a:cubicBezTo>
                    <a:pt x="104" y="98"/>
                    <a:pt x="98" y="90"/>
                    <a:pt x="87" y="88"/>
                  </a:cubicBezTo>
                  <a:cubicBezTo>
                    <a:pt x="75" y="86"/>
                    <a:pt x="66" y="91"/>
                    <a:pt x="62" y="102"/>
                  </a:cubicBezTo>
                  <a:cubicBezTo>
                    <a:pt x="57" y="116"/>
                    <a:pt x="53" y="131"/>
                    <a:pt x="50" y="145"/>
                  </a:cubicBezTo>
                  <a:cubicBezTo>
                    <a:pt x="48" y="157"/>
                    <a:pt x="54" y="166"/>
                    <a:pt x="65" y="170"/>
                  </a:cubicBezTo>
                  <a:cubicBezTo>
                    <a:pt x="77" y="174"/>
                    <a:pt x="88" y="170"/>
                    <a:pt x="92" y="159"/>
                  </a:cubicBezTo>
                  <a:cubicBezTo>
                    <a:pt x="98" y="143"/>
                    <a:pt x="102" y="126"/>
                    <a:pt x="106" y="1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CB7405FD-7072-4F0E-984A-C1A4AB6BD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1835150"/>
              <a:ext cx="244475" cy="260350"/>
            </a:xfrm>
            <a:custGeom>
              <a:avLst/>
              <a:gdLst>
                <a:gd name="T0" fmla="*/ 31 w 31"/>
                <a:gd name="T1" fmla="*/ 33 h 33"/>
                <a:gd name="T2" fmla="*/ 0 w 31"/>
                <a:gd name="T3" fmla="*/ 25 h 33"/>
                <a:gd name="T4" fmla="*/ 14 w 31"/>
                <a:gd name="T5" fmla="*/ 2 h 33"/>
                <a:gd name="T6" fmla="*/ 28 w 31"/>
                <a:gd name="T7" fmla="*/ 5 h 33"/>
                <a:gd name="T8" fmla="*/ 31 w 31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19" y="30"/>
                    <a:pt x="12" y="28"/>
                    <a:pt x="0" y="25"/>
                  </a:cubicBezTo>
                  <a:cubicBezTo>
                    <a:pt x="5" y="16"/>
                    <a:pt x="8" y="8"/>
                    <a:pt x="14" y="2"/>
                  </a:cubicBezTo>
                  <a:cubicBezTo>
                    <a:pt x="16" y="0"/>
                    <a:pt x="27" y="3"/>
                    <a:pt x="28" y="5"/>
                  </a:cubicBezTo>
                  <a:cubicBezTo>
                    <a:pt x="30" y="13"/>
                    <a:pt x="30" y="22"/>
                    <a:pt x="31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4342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172201" y="1645920"/>
            <a:ext cx="6019800" cy="5212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7" name="Redondear rectángulo de esquina diagonal 6"/>
          <p:cNvSpPr/>
          <p:nvPr/>
        </p:nvSpPr>
        <p:spPr>
          <a:xfrm>
            <a:off x="6181322" y="540913"/>
            <a:ext cx="3402629" cy="746975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4400" dirty="0"/>
              <a:t>Introducción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487965" y="4211645"/>
            <a:ext cx="50475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8382317" y="1908111"/>
            <a:ext cx="1816760" cy="1945502"/>
            <a:chOff x="3649663" y="2592388"/>
            <a:chExt cx="201613" cy="215900"/>
          </a:xfrm>
          <a:solidFill>
            <a:schemeClr val="bg1"/>
          </a:solidFill>
        </p:grpSpPr>
        <p:sp>
          <p:nvSpPr>
            <p:cNvPr id="9" name="Freeform 23"/>
            <p:cNvSpPr>
              <a:spLocks/>
            </p:cNvSpPr>
            <p:nvPr/>
          </p:nvSpPr>
          <p:spPr bwMode="auto">
            <a:xfrm>
              <a:off x="3649663" y="2592388"/>
              <a:ext cx="201613" cy="215900"/>
            </a:xfrm>
            <a:custGeom>
              <a:avLst/>
              <a:gdLst>
                <a:gd name="T0" fmla="*/ 433 w 470"/>
                <a:gd name="T1" fmla="*/ 504 h 504"/>
                <a:gd name="T2" fmla="*/ 187 w 470"/>
                <a:gd name="T3" fmla="*/ 504 h 504"/>
                <a:gd name="T4" fmla="*/ 187 w 470"/>
                <a:gd name="T5" fmla="*/ 504 h 504"/>
                <a:gd name="T6" fmla="*/ 187 w 470"/>
                <a:gd name="T7" fmla="*/ 201 h 504"/>
                <a:gd name="T8" fmla="*/ 198 w 470"/>
                <a:gd name="T9" fmla="*/ 186 h 504"/>
                <a:gd name="T10" fmla="*/ 215 w 470"/>
                <a:gd name="T11" fmla="*/ 200 h 504"/>
                <a:gd name="T12" fmla="*/ 215 w 470"/>
                <a:gd name="T13" fmla="*/ 476 h 504"/>
                <a:gd name="T14" fmla="*/ 215 w 470"/>
                <a:gd name="T15" fmla="*/ 476 h 504"/>
                <a:gd name="T16" fmla="*/ 405 w 470"/>
                <a:gd name="T17" fmla="*/ 476 h 504"/>
                <a:gd name="T18" fmla="*/ 406 w 470"/>
                <a:gd name="T19" fmla="*/ 476 h 504"/>
                <a:gd name="T20" fmla="*/ 406 w 470"/>
                <a:gd name="T21" fmla="*/ 373 h 504"/>
                <a:gd name="T22" fmla="*/ 424 w 470"/>
                <a:gd name="T23" fmla="*/ 356 h 504"/>
                <a:gd name="T24" fmla="*/ 440 w 470"/>
                <a:gd name="T25" fmla="*/ 356 h 504"/>
                <a:gd name="T26" fmla="*/ 441 w 470"/>
                <a:gd name="T27" fmla="*/ 356 h 504"/>
                <a:gd name="T28" fmla="*/ 442 w 470"/>
                <a:gd name="T29" fmla="*/ 221 h 504"/>
                <a:gd name="T30" fmla="*/ 442 w 470"/>
                <a:gd name="T31" fmla="*/ 220 h 504"/>
                <a:gd name="T32" fmla="*/ 351 w 470"/>
                <a:gd name="T33" fmla="*/ 73 h 504"/>
                <a:gd name="T34" fmla="*/ 89 w 470"/>
                <a:gd name="T35" fmla="*/ 72 h 504"/>
                <a:gd name="T36" fmla="*/ 33 w 470"/>
                <a:gd name="T37" fmla="*/ 197 h 504"/>
                <a:gd name="T38" fmla="*/ 58 w 470"/>
                <a:gd name="T39" fmla="*/ 315 h 504"/>
                <a:gd name="T40" fmla="*/ 55 w 470"/>
                <a:gd name="T41" fmla="*/ 333 h 504"/>
                <a:gd name="T42" fmla="*/ 34 w 470"/>
                <a:gd name="T43" fmla="*/ 329 h 504"/>
                <a:gd name="T44" fmla="*/ 6 w 470"/>
                <a:gd name="T45" fmla="*/ 195 h 504"/>
                <a:gd name="T46" fmla="*/ 70 w 470"/>
                <a:gd name="T47" fmla="*/ 52 h 504"/>
                <a:gd name="T48" fmla="*/ 217 w 470"/>
                <a:gd name="T49" fmla="*/ 1 h 504"/>
                <a:gd name="T50" fmla="*/ 368 w 470"/>
                <a:gd name="T51" fmla="*/ 50 h 504"/>
                <a:gd name="T52" fmla="*/ 469 w 470"/>
                <a:gd name="T53" fmla="*/ 217 h 504"/>
                <a:gd name="T54" fmla="*/ 470 w 470"/>
                <a:gd name="T55" fmla="*/ 218 h 504"/>
                <a:gd name="T56" fmla="*/ 468 w 470"/>
                <a:gd name="T57" fmla="*/ 384 h 504"/>
                <a:gd name="T58" fmla="*/ 468 w 470"/>
                <a:gd name="T59" fmla="*/ 384 h 504"/>
                <a:gd name="T60" fmla="*/ 443 w 470"/>
                <a:gd name="T61" fmla="*/ 384 h 504"/>
                <a:gd name="T62" fmla="*/ 434 w 470"/>
                <a:gd name="T63" fmla="*/ 393 h 504"/>
                <a:gd name="T64" fmla="*/ 433 w 470"/>
                <a:gd name="T65" fmla="*/ 504 h 504"/>
                <a:gd name="T66" fmla="*/ 433 w 470"/>
                <a:gd name="T67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0" h="504">
                  <a:moveTo>
                    <a:pt x="433" y="504"/>
                  </a:moveTo>
                  <a:cubicBezTo>
                    <a:pt x="187" y="504"/>
                    <a:pt x="187" y="504"/>
                    <a:pt x="187" y="504"/>
                  </a:cubicBezTo>
                  <a:cubicBezTo>
                    <a:pt x="187" y="504"/>
                    <a:pt x="187" y="504"/>
                    <a:pt x="187" y="504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194"/>
                    <a:pt x="191" y="188"/>
                    <a:pt x="198" y="186"/>
                  </a:cubicBezTo>
                  <a:cubicBezTo>
                    <a:pt x="207" y="185"/>
                    <a:pt x="215" y="192"/>
                    <a:pt x="215" y="200"/>
                  </a:cubicBezTo>
                  <a:cubicBezTo>
                    <a:pt x="215" y="476"/>
                    <a:pt x="215" y="476"/>
                    <a:pt x="215" y="476"/>
                  </a:cubicBezTo>
                  <a:cubicBezTo>
                    <a:pt x="215" y="476"/>
                    <a:pt x="215" y="476"/>
                    <a:pt x="215" y="476"/>
                  </a:cubicBezTo>
                  <a:cubicBezTo>
                    <a:pt x="405" y="476"/>
                    <a:pt x="405" y="476"/>
                    <a:pt x="405" y="476"/>
                  </a:cubicBezTo>
                  <a:cubicBezTo>
                    <a:pt x="405" y="476"/>
                    <a:pt x="406" y="476"/>
                    <a:pt x="406" y="476"/>
                  </a:cubicBezTo>
                  <a:cubicBezTo>
                    <a:pt x="406" y="373"/>
                    <a:pt x="406" y="373"/>
                    <a:pt x="406" y="373"/>
                  </a:cubicBezTo>
                  <a:cubicBezTo>
                    <a:pt x="407" y="364"/>
                    <a:pt x="414" y="356"/>
                    <a:pt x="424" y="356"/>
                  </a:cubicBezTo>
                  <a:cubicBezTo>
                    <a:pt x="440" y="356"/>
                    <a:pt x="440" y="356"/>
                    <a:pt x="440" y="356"/>
                  </a:cubicBezTo>
                  <a:cubicBezTo>
                    <a:pt x="440" y="356"/>
                    <a:pt x="441" y="356"/>
                    <a:pt x="441" y="356"/>
                  </a:cubicBezTo>
                  <a:cubicBezTo>
                    <a:pt x="442" y="221"/>
                    <a:pt x="442" y="221"/>
                    <a:pt x="442" y="221"/>
                  </a:cubicBezTo>
                  <a:cubicBezTo>
                    <a:pt x="442" y="220"/>
                    <a:pt x="442" y="220"/>
                    <a:pt x="442" y="220"/>
                  </a:cubicBezTo>
                  <a:cubicBezTo>
                    <a:pt x="434" y="184"/>
                    <a:pt x="413" y="117"/>
                    <a:pt x="351" y="73"/>
                  </a:cubicBezTo>
                  <a:cubicBezTo>
                    <a:pt x="280" y="22"/>
                    <a:pt x="160" y="7"/>
                    <a:pt x="89" y="72"/>
                  </a:cubicBezTo>
                  <a:cubicBezTo>
                    <a:pt x="58" y="102"/>
                    <a:pt x="38" y="146"/>
                    <a:pt x="33" y="197"/>
                  </a:cubicBezTo>
                  <a:cubicBezTo>
                    <a:pt x="29" y="251"/>
                    <a:pt x="47" y="294"/>
                    <a:pt x="58" y="315"/>
                  </a:cubicBezTo>
                  <a:cubicBezTo>
                    <a:pt x="62" y="321"/>
                    <a:pt x="61" y="329"/>
                    <a:pt x="55" y="333"/>
                  </a:cubicBezTo>
                  <a:cubicBezTo>
                    <a:pt x="48" y="339"/>
                    <a:pt x="38" y="336"/>
                    <a:pt x="34" y="329"/>
                  </a:cubicBezTo>
                  <a:cubicBezTo>
                    <a:pt x="21" y="305"/>
                    <a:pt x="0" y="257"/>
                    <a:pt x="6" y="195"/>
                  </a:cubicBezTo>
                  <a:cubicBezTo>
                    <a:pt x="10" y="136"/>
                    <a:pt x="33" y="86"/>
                    <a:pt x="70" y="52"/>
                  </a:cubicBezTo>
                  <a:cubicBezTo>
                    <a:pt x="107" y="18"/>
                    <a:pt x="159" y="0"/>
                    <a:pt x="217" y="1"/>
                  </a:cubicBezTo>
                  <a:cubicBezTo>
                    <a:pt x="271" y="2"/>
                    <a:pt x="326" y="20"/>
                    <a:pt x="368" y="50"/>
                  </a:cubicBezTo>
                  <a:cubicBezTo>
                    <a:pt x="439" y="101"/>
                    <a:pt x="462" y="176"/>
                    <a:pt x="469" y="217"/>
                  </a:cubicBezTo>
                  <a:cubicBezTo>
                    <a:pt x="470" y="218"/>
                    <a:pt x="470" y="218"/>
                    <a:pt x="470" y="218"/>
                  </a:cubicBezTo>
                  <a:cubicBezTo>
                    <a:pt x="468" y="384"/>
                    <a:pt x="468" y="384"/>
                    <a:pt x="468" y="384"/>
                  </a:cubicBezTo>
                  <a:cubicBezTo>
                    <a:pt x="468" y="384"/>
                    <a:pt x="468" y="384"/>
                    <a:pt x="468" y="384"/>
                  </a:cubicBezTo>
                  <a:cubicBezTo>
                    <a:pt x="443" y="384"/>
                    <a:pt x="443" y="384"/>
                    <a:pt x="443" y="384"/>
                  </a:cubicBezTo>
                  <a:cubicBezTo>
                    <a:pt x="438" y="384"/>
                    <a:pt x="434" y="388"/>
                    <a:pt x="434" y="393"/>
                  </a:cubicBezTo>
                  <a:cubicBezTo>
                    <a:pt x="433" y="504"/>
                    <a:pt x="433" y="504"/>
                    <a:pt x="433" y="504"/>
                  </a:cubicBezTo>
                  <a:cubicBezTo>
                    <a:pt x="433" y="504"/>
                    <a:pt x="433" y="504"/>
                    <a:pt x="433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Oval 24"/>
            <p:cNvSpPr>
              <a:spLocks noChangeArrowheads="1"/>
            </p:cNvSpPr>
            <p:nvPr/>
          </p:nvSpPr>
          <p:spPr bwMode="auto">
            <a:xfrm>
              <a:off x="3678238" y="2670176"/>
              <a:ext cx="28575" cy="285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Oval 25"/>
            <p:cNvSpPr>
              <a:spLocks noChangeArrowheads="1"/>
            </p:cNvSpPr>
            <p:nvPr/>
          </p:nvSpPr>
          <p:spPr bwMode="auto">
            <a:xfrm>
              <a:off x="3740150" y="2627313"/>
              <a:ext cx="42863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Oval 26"/>
            <p:cNvSpPr>
              <a:spLocks noChangeArrowheads="1"/>
            </p:cNvSpPr>
            <p:nvPr/>
          </p:nvSpPr>
          <p:spPr bwMode="auto">
            <a:xfrm>
              <a:off x="3716338" y="2624138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Oval 27"/>
            <p:cNvSpPr>
              <a:spLocks noChangeArrowheads="1"/>
            </p:cNvSpPr>
            <p:nvPr/>
          </p:nvSpPr>
          <p:spPr bwMode="auto">
            <a:xfrm>
              <a:off x="3775075" y="2670176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Oval 28"/>
            <p:cNvSpPr>
              <a:spLocks noChangeArrowheads="1"/>
            </p:cNvSpPr>
            <p:nvPr/>
          </p:nvSpPr>
          <p:spPr bwMode="auto">
            <a:xfrm>
              <a:off x="3724275" y="2665413"/>
              <a:ext cx="23813" cy="23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Oval 29"/>
            <p:cNvSpPr>
              <a:spLocks noChangeArrowheads="1"/>
            </p:cNvSpPr>
            <p:nvPr/>
          </p:nvSpPr>
          <p:spPr bwMode="auto">
            <a:xfrm>
              <a:off x="3695700" y="2643188"/>
              <a:ext cx="23813" cy="23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" name="Oval 30"/>
            <p:cNvSpPr>
              <a:spLocks noChangeArrowheads="1"/>
            </p:cNvSpPr>
            <p:nvPr/>
          </p:nvSpPr>
          <p:spPr bwMode="auto">
            <a:xfrm>
              <a:off x="3749675" y="2698751"/>
              <a:ext cx="15875" cy="15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7" name="Oval 31"/>
            <p:cNvSpPr>
              <a:spLocks noChangeArrowheads="1"/>
            </p:cNvSpPr>
            <p:nvPr/>
          </p:nvSpPr>
          <p:spPr bwMode="auto">
            <a:xfrm>
              <a:off x="3752850" y="2676526"/>
              <a:ext cx="17463" cy="174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3692525" y="2698751"/>
              <a:ext cx="15875" cy="15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9" name="Oval 33"/>
            <p:cNvSpPr>
              <a:spLocks noChangeArrowheads="1"/>
            </p:cNvSpPr>
            <p:nvPr/>
          </p:nvSpPr>
          <p:spPr bwMode="auto">
            <a:xfrm>
              <a:off x="3708400" y="2668588"/>
              <a:ext cx="14288" cy="12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0" name="Oval 34"/>
            <p:cNvSpPr>
              <a:spLocks noChangeArrowheads="1"/>
            </p:cNvSpPr>
            <p:nvPr/>
          </p:nvSpPr>
          <p:spPr bwMode="auto">
            <a:xfrm>
              <a:off x="3708400" y="2686051"/>
              <a:ext cx="12700" cy="12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1" name="Oval 35"/>
            <p:cNvSpPr>
              <a:spLocks noChangeArrowheads="1"/>
            </p:cNvSpPr>
            <p:nvPr/>
          </p:nvSpPr>
          <p:spPr bwMode="auto">
            <a:xfrm>
              <a:off x="3711575" y="2703513"/>
              <a:ext cx="14288" cy="12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Oval 36"/>
            <p:cNvSpPr>
              <a:spLocks noChangeArrowheads="1"/>
            </p:cNvSpPr>
            <p:nvPr/>
          </p:nvSpPr>
          <p:spPr bwMode="auto">
            <a:xfrm>
              <a:off x="3722688" y="2649538"/>
              <a:ext cx="11113" cy="111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Oval 37"/>
            <p:cNvSpPr>
              <a:spLocks noChangeArrowheads="1"/>
            </p:cNvSpPr>
            <p:nvPr/>
          </p:nvSpPr>
          <p:spPr bwMode="auto">
            <a:xfrm>
              <a:off x="3697288" y="2719388"/>
              <a:ext cx="7938" cy="63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Oval 38"/>
            <p:cNvSpPr>
              <a:spLocks noChangeArrowheads="1"/>
            </p:cNvSpPr>
            <p:nvPr/>
          </p:nvSpPr>
          <p:spPr bwMode="auto">
            <a:xfrm>
              <a:off x="3700463" y="2732088"/>
              <a:ext cx="6350" cy="63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Oval 39"/>
            <p:cNvSpPr>
              <a:spLocks noChangeArrowheads="1"/>
            </p:cNvSpPr>
            <p:nvPr/>
          </p:nvSpPr>
          <p:spPr bwMode="auto">
            <a:xfrm>
              <a:off x="3743325" y="2687638"/>
              <a:ext cx="7938" cy="7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Oval 40"/>
            <p:cNvSpPr>
              <a:spLocks noChangeArrowheads="1"/>
            </p:cNvSpPr>
            <p:nvPr/>
          </p:nvSpPr>
          <p:spPr bwMode="auto">
            <a:xfrm>
              <a:off x="3678238" y="2659063"/>
              <a:ext cx="9525" cy="95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" name="Oval 41"/>
            <p:cNvSpPr>
              <a:spLocks noChangeArrowheads="1"/>
            </p:cNvSpPr>
            <p:nvPr/>
          </p:nvSpPr>
          <p:spPr bwMode="auto">
            <a:xfrm>
              <a:off x="3787775" y="2647951"/>
              <a:ext cx="9525" cy="95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" name="Oval 42"/>
            <p:cNvSpPr>
              <a:spLocks noChangeArrowheads="1"/>
            </p:cNvSpPr>
            <p:nvPr/>
          </p:nvSpPr>
          <p:spPr bwMode="auto">
            <a:xfrm>
              <a:off x="3792538" y="2662238"/>
              <a:ext cx="6350" cy="63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pic>
        <p:nvPicPr>
          <p:cNvPr id="4098" name="Picture 2" descr="Y tú, ¿atiendes tu salud mental? - Mejora tu Vida">
            <a:extLst>
              <a:ext uri="{FF2B5EF4-FFF2-40B4-BE49-F238E27FC236}">
                <a16:creationId xmlns:a16="http://schemas.microsoft.com/office/drawing/2014/main" id="{B1EA192D-B067-40D7-BC25-F613F0A74448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4" r="1999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463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002060"/>
                </a:solidFill>
              </a:rPr>
              <a:t>Thank you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AEA89891-B6D5-4EBC-B04C-520553AE9694}"/>
              </a:ext>
            </a:extLst>
          </p:cNvPr>
          <p:cNvSpPr/>
          <p:nvPr/>
        </p:nvSpPr>
        <p:spPr>
          <a:xfrm>
            <a:off x="5157524" y="592527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21" name="Rounded Rectangle 8">
            <a:extLst>
              <a:ext uri="{FF2B5EF4-FFF2-40B4-BE49-F238E27FC236}">
                <a16:creationId xmlns:a16="http://schemas.microsoft.com/office/drawing/2014/main" id="{B3A6B549-675C-4C89-A757-595198AD3316}"/>
              </a:ext>
            </a:extLst>
          </p:cNvPr>
          <p:cNvSpPr/>
          <p:nvPr/>
        </p:nvSpPr>
        <p:spPr>
          <a:xfrm>
            <a:off x="4222724" y="592527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B4D81E30-60D4-4A90-8D27-DDB0C2977DF1}"/>
              </a:ext>
            </a:extLst>
          </p:cNvPr>
          <p:cNvSpPr/>
          <p:nvPr/>
        </p:nvSpPr>
        <p:spPr>
          <a:xfrm>
            <a:off x="7020455" y="592527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692F78AA-8023-4E64-A93C-A120B35A8F7C}"/>
              </a:ext>
            </a:extLst>
          </p:cNvPr>
          <p:cNvSpPr>
            <a:spLocks noChangeAspect="1"/>
          </p:cNvSpPr>
          <p:nvPr/>
        </p:nvSpPr>
        <p:spPr>
          <a:xfrm>
            <a:off x="6082366" y="592527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cxnSp>
        <p:nvCxnSpPr>
          <p:cNvPr id="14" name="Straight Connector 34">
            <a:extLst>
              <a:ext uri="{FF2B5EF4-FFF2-40B4-BE49-F238E27FC236}">
                <a16:creationId xmlns:a16="http://schemas.microsoft.com/office/drawing/2014/main" id="{82E98040-FEB6-4F7B-AA58-609884218422}"/>
              </a:ext>
            </a:extLst>
          </p:cNvPr>
          <p:cNvCxnSpPr/>
          <p:nvPr/>
        </p:nvCxnSpPr>
        <p:spPr>
          <a:xfrm>
            <a:off x="0" y="6698290"/>
            <a:ext cx="12192000" cy="1506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>
            <a:extLst>
              <a:ext uri="{FF2B5EF4-FFF2-40B4-BE49-F238E27FC236}">
                <a16:creationId xmlns:a16="http://schemas.microsoft.com/office/drawing/2014/main" id="{301A98DB-A394-9C93-291C-0EC0D8EED2E1}"/>
              </a:ext>
            </a:extLst>
          </p:cNvPr>
          <p:cNvGrpSpPr/>
          <p:nvPr/>
        </p:nvGrpSpPr>
        <p:grpSpPr>
          <a:xfrm>
            <a:off x="4824413" y="1793876"/>
            <a:ext cx="2532063" cy="2354262"/>
            <a:chOff x="4824413" y="1793876"/>
            <a:chExt cx="2532063" cy="2354262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95EFCD6-5A30-4F06-8937-70506658A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413" y="2265363"/>
              <a:ext cx="1162050" cy="1871663"/>
            </a:xfrm>
            <a:custGeom>
              <a:avLst/>
              <a:gdLst>
                <a:gd name="T0" fmla="*/ 38 w 207"/>
                <a:gd name="T1" fmla="*/ 259 h 333"/>
                <a:gd name="T2" fmla="*/ 29 w 207"/>
                <a:gd name="T3" fmla="*/ 235 h 333"/>
                <a:gd name="T4" fmla="*/ 22 w 207"/>
                <a:gd name="T5" fmla="*/ 219 h 333"/>
                <a:gd name="T6" fmla="*/ 12 w 207"/>
                <a:gd name="T7" fmla="*/ 187 h 333"/>
                <a:gd name="T8" fmla="*/ 41 w 207"/>
                <a:gd name="T9" fmla="*/ 141 h 333"/>
                <a:gd name="T10" fmla="*/ 43 w 207"/>
                <a:gd name="T11" fmla="*/ 121 h 333"/>
                <a:gd name="T12" fmla="*/ 71 w 207"/>
                <a:gd name="T13" fmla="*/ 0 h 333"/>
                <a:gd name="T14" fmla="*/ 93 w 207"/>
                <a:gd name="T15" fmla="*/ 32 h 333"/>
                <a:gd name="T16" fmla="*/ 98 w 207"/>
                <a:gd name="T17" fmla="*/ 84 h 333"/>
                <a:gd name="T18" fmla="*/ 207 w 207"/>
                <a:gd name="T19" fmla="*/ 183 h 333"/>
                <a:gd name="T20" fmla="*/ 207 w 207"/>
                <a:gd name="T21" fmla="*/ 201 h 333"/>
                <a:gd name="T22" fmla="*/ 206 w 207"/>
                <a:gd name="T23" fmla="*/ 276 h 333"/>
                <a:gd name="T24" fmla="*/ 198 w 207"/>
                <a:gd name="T25" fmla="*/ 302 h 333"/>
                <a:gd name="T26" fmla="*/ 180 w 207"/>
                <a:gd name="T27" fmla="*/ 316 h 333"/>
                <a:gd name="T28" fmla="*/ 169 w 207"/>
                <a:gd name="T29" fmla="*/ 322 h 333"/>
                <a:gd name="T30" fmla="*/ 170 w 207"/>
                <a:gd name="T31" fmla="*/ 324 h 333"/>
                <a:gd name="T32" fmla="*/ 130 w 207"/>
                <a:gd name="T33" fmla="*/ 322 h 333"/>
                <a:gd name="T34" fmla="*/ 88 w 207"/>
                <a:gd name="T35" fmla="*/ 328 h 333"/>
                <a:gd name="T36" fmla="*/ 52 w 207"/>
                <a:gd name="T37" fmla="*/ 305 h 333"/>
                <a:gd name="T38" fmla="*/ 38 w 207"/>
                <a:gd name="T39" fmla="*/ 279 h 333"/>
                <a:gd name="T40" fmla="*/ 38 w 207"/>
                <a:gd name="T41" fmla="*/ 25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7" h="333">
                  <a:moveTo>
                    <a:pt x="38" y="259"/>
                  </a:moveTo>
                  <a:cubicBezTo>
                    <a:pt x="23" y="250"/>
                    <a:pt x="23" y="249"/>
                    <a:pt x="29" y="235"/>
                  </a:cubicBezTo>
                  <a:cubicBezTo>
                    <a:pt x="33" y="227"/>
                    <a:pt x="30" y="222"/>
                    <a:pt x="22" y="219"/>
                  </a:cubicBezTo>
                  <a:cubicBezTo>
                    <a:pt x="2" y="212"/>
                    <a:pt x="0" y="205"/>
                    <a:pt x="12" y="187"/>
                  </a:cubicBezTo>
                  <a:cubicBezTo>
                    <a:pt x="23" y="172"/>
                    <a:pt x="32" y="157"/>
                    <a:pt x="41" y="141"/>
                  </a:cubicBezTo>
                  <a:cubicBezTo>
                    <a:pt x="44" y="136"/>
                    <a:pt x="44" y="127"/>
                    <a:pt x="43" y="121"/>
                  </a:cubicBezTo>
                  <a:cubicBezTo>
                    <a:pt x="34" y="76"/>
                    <a:pt x="48" y="38"/>
                    <a:pt x="71" y="0"/>
                  </a:cubicBezTo>
                  <a:cubicBezTo>
                    <a:pt x="85" y="7"/>
                    <a:pt x="92" y="18"/>
                    <a:pt x="93" y="32"/>
                  </a:cubicBezTo>
                  <a:cubicBezTo>
                    <a:pt x="95" y="49"/>
                    <a:pt x="96" y="67"/>
                    <a:pt x="98" y="84"/>
                  </a:cubicBezTo>
                  <a:cubicBezTo>
                    <a:pt x="105" y="148"/>
                    <a:pt x="138" y="178"/>
                    <a:pt x="207" y="183"/>
                  </a:cubicBezTo>
                  <a:cubicBezTo>
                    <a:pt x="207" y="189"/>
                    <a:pt x="207" y="195"/>
                    <a:pt x="207" y="201"/>
                  </a:cubicBezTo>
                  <a:cubicBezTo>
                    <a:pt x="207" y="226"/>
                    <a:pt x="207" y="251"/>
                    <a:pt x="206" y="276"/>
                  </a:cubicBezTo>
                  <a:cubicBezTo>
                    <a:pt x="205" y="285"/>
                    <a:pt x="203" y="294"/>
                    <a:pt x="198" y="302"/>
                  </a:cubicBezTo>
                  <a:cubicBezTo>
                    <a:pt x="194" y="308"/>
                    <a:pt x="186" y="312"/>
                    <a:pt x="180" y="316"/>
                  </a:cubicBezTo>
                  <a:cubicBezTo>
                    <a:pt x="176" y="318"/>
                    <a:pt x="173" y="320"/>
                    <a:pt x="169" y="322"/>
                  </a:cubicBezTo>
                  <a:cubicBezTo>
                    <a:pt x="169" y="323"/>
                    <a:pt x="170" y="323"/>
                    <a:pt x="170" y="324"/>
                  </a:cubicBezTo>
                  <a:cubicBezTo>
                    <a:pt x="157" y="323"/>
                    <a:pt x="143" y="322"/>
                    <a:pt x="130" y="322"/>
                  </a:cubicBezTo>
                  <a:cubicBezTo>
                    <a:pt x="116" y="323"/>
                    <a:pt x="102" y="324"/>
                    <a:pt x="88" y="328"/>
                  </a:cubicBezTo>
                  <a:cubicBezTo>
                    <a:pt x="67" y="333"/>
                    <a:pt x="56" y="326"/>
                    <a:pt x="52" y="305"/>
                  </a:cubicBezTo>
                  <a:cubicBezTo>
                    <a:pt x="50" y="294"/>
                    <a:pt x="47" y="285"/>
                    <a:pt x="38" y="279"/>
                  </a:cubicBezTo>
                  <a:cubicBezTo>
                    <a:pt x="30" y="273"/>
                    <a:pt x="31" y="265"/>
                    <a:pt x="38" y="25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7CA67E47-6453-40D5-8ED8-0BD7CB44B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413" y="2265363"/>
              <a:ext cx="1135063" cy="1882775"/>
            </a:xfrm>
            <a:custGeom>
              <a:avLst/>
              <a:gdLst>
                <a:gd name="T0" fmla="*/ 39 w 202"/>
                <a:gd name="T1" fmla="*/ 324 h 335"/>
                <a:gd name="T2" fmla="*/ 28 w 202"/>
                <a:gd name="T3" fmla="*/ 317 h 335"/>
                <a:gd name="T4" fmla="*/ 7 w 202"/>
                <a:gd name="T5" fmla="*/ 301 h 335"/>
                <a:gd name="T6" fmla="*/ 1 w 202"/>
                <a:gd name="T7" fmla="*/ 280 h 335"/>
                <a:gd name="T8" fmla="*/ 1 w 202"/>
                <a:gd name="T9" fmla="*/ 183 h 335"/>
                <a:gd name="T10" fmla="*/ 25 w 202"/>
                <a:gd name="T11" fmla="*/ 180 h 335"/>
                <a:gd name="T12" fmla="*/ 103 w 202"/>
                <a:gd name="T13" fmla="*/ 95 h 335"/>
                <a:gd name="T14" fmla="*/ 109 w 202"/>
                <a:gd name="T15" fmla="*/ 35 h 335"/>
                <a:gd name="T16" fmla="*/ 132 w 202"/>
                <a:gd name="T17" fmla="*/ 0 h 335"/>
                <a:gd name="T18" fmla="*/ 150 w 202"/>
                <a:gd name="T19" fmla="*/ 33 h 335"/>
                <a:gd name="T20" fmla="*/ 160 w 202"/>
                <a:gd name="T21" fmla="*/ 125 h 335"/>
                <a:gd name="T22" fmla="*/ 162 w 202"/>
                <a:gd name="T23" fmla="*/ 140 h 335"/>
                <a:gd name="T24" fmla="*/ 188 w 202"/>
                <a:gd name="T25" fmla="*/ 184 h 335"/>
                <a:gd name="T26" fmla="*/ 194 w 202"/>
                <a:gd name="T27" fmla="*/ 191 h 335"/>
                <a:gd name="T28" fmla="*/ 186 w 202"/>
                <a:gd name="T29" fmla="*/ 218 h 335"/>
                <a:gd name="T30" fmla="*/ 177 w 202"/>
                <a:gd name="T31" fmla="*/ 240 h 335"/>
                <a:gd name="T32" fmla="*/ 166 w 202"/>
                <a:gd name="T33" fmla="*/ 258 h 335"/>
                <a:gd name="T34" fmla="*/ 162 w 202"/>
                <a:gd name="T35" fmla="*/ 282 h 335"/>
                <a:gd name="T36" fmla="*/ 152 w 202"/>
                <a:gd name="T37" fmla="*/ 303 h 335"/>
                <a:gd name="T38" fmla="*/ 113 w 202"/>
                <a:gd name="T39" fmla="*/ 327 h 335"/>
                <a:gd name="T40" fmla="*/ 39 w 202"/>
                <a:gd name="T41" fmla="*/ 32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2" h="335">
                  <a:moveTo>
                    <a:pt x="39" y="324"/>
                  </a:moveTo>
                  <a:cubicBezTo>
                    <a:pt x="34" y="321"/>
                    <a:pt x="31" y="317"/>
                    <a:pt x="28" y="317"/>
                  </a:cubicBezTo>
                  <a:cubicBezTo>
                    <a:pt x="18" y="315"/>
                    <a:pt x="11" y="310"/>
                    <a:pt x="7" y="301"/>
                  </a:cubicBezTo>
                  <a:cubicBezTo>
                    <a:pt x="4" y="294"/>
                    <a:pt x="1" y="287"/>
                    <a:pt x="1" y="280"/>
                  </a:cubicBezTo>
                  <a:cubicBezTo>
                    <a:pt x="0" y="248"/>
                    <a:pt x="1" y="216"/>
                    <a:pt x="1" y="183"/>
                  </a:cubicBezTo>
                  <a:cubicBezTo>
                    <a:pt x="8" y="182"/>
                    <a:pt x="17" y="181"/>
                    <a:pt x="25" y="180"/>
                  </a:cubicBezTo>
                  <a:cubicBezTo>
                    <a:pt x="70" y="170"/>
                    <a:pt x="97" y="141"/>
                    <a:pt x="103" y="95"/>
                  </a:cubicBezTo>
                  <a:cubicBezTo>
                    <a:pt x="106" y="75"/>
                    <a:pt x="107" y="55"/>
                    <a:pt x="109" y="35"/>
                  </a:cubicBezTo>
                  <a:cubicBezTo>
                    <a:pt x="111" y="20"/>
                    <a:pt x="117" y="8"/>
                    <a:pt x="132" y="0"/>
                  </a:cubicBezTo>
                  <a:cubicBezTo>
                    <a:pt x="138" y="11"/>
                    <a:pt x="145" y="21"/>
                    <a:pt x="150" y="33"/>
                  </a:cubicBezTo>
                  <a:cubicBezTo>
                    <a:pt x="162" y="63"/>
                    <a:pt x="169" y="93"/>
                    <a:pt x="160" y="125"/>
                  </a:cubicBezTo>
                  <a:cubicBezTo>
                    <a:pt x="159" y="130"/>
                    <a:pt x="160" y="136"/>
                    <a:pt x="162" y="140"/>
                  </a:cubicBezTo>
                  <a:cubicBezTo>
                    <a:pt x="170" y="155"/>
                    <a:pt x="179" y="169"/>
                    <a:pt x="188" y="184"/>
                  </a:cubicBezTo>
                  <a:cubicBezTo>
                    <a:pt x="190" y="187"/>
                    <a:pt x="192" y="189"/>
                    <a:pt x="194" y="191"/>
                  </a:cubicBezTo>
                  <a:cubicBezTo>
                    <a:pt x="202" y="204"/>
                    <a:pt x="200" y="212"/>
                    <a:pt x="186" y="218"/>
                  </a:cubicBezTo>
                  <a:cubicBezTo>
                    <a:pt x="171" y="224"/>
                    <a:pt x="171" y="224"/>
                    <a:pt x="177" y="240"/>
                  </a:cubicBezTo>
                  <a:cubicBezTo>
                    <a:pt x="181" y="251"/>
                    <a:pt x="173" y="254"/>
                    <a:pt x="166" y="258"/>
                  </a:cubicBezTo>
                  <a:cubicBezTo>
                    <a:pt x="174" y="268"/>
                    <a:pt x="170" y="274"/>
                    <a:pt x="162" y="282"/>
                  </a:cubicBezTo>
                  <a:cubicBezTo>
                    <a:pt x="157" y="287"/>
                    <a:pt x="153" y="295"/>
                    <a:pt x="152" y="303"/>
                  </a:cubicBezTo>
                  <a:cubicBezTo>
                    <a:pt x="147" y="327"/>
                    <a:pt x="136" y="335"/>
                    <a:pt x="113" y="327"/>
                  </a:cubicBezTo>
                  <a:cubicBezTo>
                    <a:pt x="88" y="318"/>
                    <a:pt x="63" y="323"/>
                    <a:pt x="39" y="32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57BAF04-FD46-46C5-8B72-6B9D61C12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438" y="1793876"/>
              <a:ext cx="1628775" cy="1404938"/>
            </a:xfrm>
            <a:custGeom>
              <a:avLst/>
              <a:gdLst>
                <a:gd name="T0" fmla="*/ 0 w 290"/>
                <a:gd name="T1" fmla="*/ 74 h 250"/>
                <a:gd name="T2" fmla="*/ 290 w 290"/>
                <a:gd name="T3" fmla="*/ 74 h 250"/>
                <a:gd name="T4" fmla="*/ 235 w 290"/>
                <a:gd name="T5" fmla="*/ 157 h 250"/>
                <a:gd name="T6" fmla="*/ 230 w 290"/>
                <a:gd name="T7" fmla="*/ 199 h 250"/>
                <a:gd name="T8" fmla="*/ 168 w 290"/>
                <a:gd name="T9" fmla="*/ 247 h 250"/>
                <a:gd name="T10" fmla="*/ 167 w 290"/>
                <a:gd name="T11" fmla="*/ 239 h 250"/>
                <a:gd name="T12" fmla="*/ 167 w 290"/>
                <a:gd name="T13" fmla="*/ 144 h 250"/>
                <a:gd name="T14" fmla="*/ 170 w 290"/>
                <a:gd name="T15" fmla="*/ 122 h 250"/>
                <a:gd name="T16" fmla="*/ 202 w 290"/>
                <a:gd name="T17" fmla="*/ 94 h 250"/>
                <a:gd name="T18" fmla="*/ 202 w 290"/>
                <a:gd name="T19" fmla="*/ 85 h 250"/>
                <a:gd name="T20" fmla="*/ 91 w 290"/>
                <a:gd name="T21" fmla="*/ 85 h 250"/>
                <a:gd name="T22" fmla="*/ 91 w 290"/>
                <a:gd name="T23" fmla="*/ 93 h 250"/>
                <a:gd name="T24" fmla="*/ 124 w 290"/>
                <a:gd name="T25" fmla="*/ 133 h 250"/>
                <a:gd name="T26" fmla="*/ 126 w 290"/>
                <a:gd name="T27" fmla="*/ 244 h 250"/>
                <a:gd name="T28" fmla="*/ 125 w 290"/>
                <a:gd name="T29" fmla="*/ 247 h 250"/>
                <a:gd name="T30" fmla="*/ 64 w 290"/>
                <a:gd name="T31" fmla="*/ 209 h 250"/>
                <a:gd name="T32" fmla="*/ 55 w 290"/>
                <a:gd name="T33" fmla="*/ 164 h 250"/>
                <a:gd name="T34" fmla="*/ 44 w 290"/>
                <a:gd name="T35" fmla="*/ 109 h 250"/>
                <a:gd name="T36" fmla="*/ 0 w 290"/>
                <a:gd name="T37" fmla="*/ 74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0" h="250">
                  <a:moveTo>
                    <a:pt x="0" y="74"/>
                  </a:moveTo>
                  <a:cubicBezTo>
                    <a:pt x="57" y="0"/>
                    <a:pt x="231" y="0"/>
                    <a:pt x="290" y="74"/>
                  </a:cubicBezTo>
                  <a:cubicBezTo>
                    <a:pt x="245" y="84"/>
                    <a:pt x="239" y="120"/>
                    <a:pt x="235" y="157"/>
                  </a:cubicBezTo>
                  <a:cubicBezTo>
                    <a:pt x="234" y="171"/>
                    <a:pt x="233" y="185"/>
                    <a:pt x="230" y="199"/>
                  </a:cubicBezTo>
                  <a:cubicBezTo>
                    <a:pt x="222" y="229"/>
                    <a:pt x="198" y="248"/>
                    <a:pt x="168" y="247"/>
                  </a:cubicBezTo>
                  <a:cubicBezTo>
                    <a:pt x="168" y="245"/>
                    <a:pt x="167" y="242"/>
                    <a:pt x="167" y="239"/>
                  </a:cubicBezTo>
                  <a:cubicBezTo>
                    <a:pt x="167" y="207"/>
                    <a:pt x="167" y="176"/>
                    <a:pt x="167" y="144"/>
                  </a:cubicBezTo>
                  <a:cubicBezTo>
                    <a:pt x="167" y="136"/>
                    <a:pt x="169" y="129"/>
                    <a:pt x="170" y="122"/>
                  </a:cubicBezTo>
                  <a:cubicBezTo>
                    <a:pt x="175" y="106"/>
                    <a:pt x="182" y="93"/>
                    <a:pt x="202" y="94"/>
                  </a:cubicBezTo>
                  <a:cubicBezTo>
                    <a:pt x="202" y="91"/>
                    <a:pt x="202" y="88"/>
                    <a:pt x="202" y="85"/>
                  </a:cubicBezTo>
                  <a:cubicBezTo>
                    <a:pt x="165" y="85"/>
                    <a:pt x="128" y="85"/>
                    <a:pt x="91" y="85"/>
                  </a:cubicBezTo>
                  <a:cubicBezTo>
                    <a:pt x="91" y="88"/>
                    <a:pt x="91" y="90"/>
                    <a:pt x="91" y="93"/>
                  </a:cubicBezTo>
                  <a:cubicBezTo>
                    <a:pt x="113" y="97"/>
                    <a:pt x="123" y="108"/>
                    <a:pt x="124" y="133"/>
                  </a:cubicBezTo>
                  <a:cubicBezTo>
                    <a:pt x="126" y="170"/>
                    <a:pt x="126" y="207"/>
                    <a:pt x="126" y="244"/>
                  </a:cubicBezTo>
                  <a:cubicBezTo>
                    <a:pt x="126" y="245"/>
                    <a:pt x="125" y="246"/>
                    <a:pt x="125" y="247"/>
                  </a:cubicBezTo>
                  <a:cubicBezTo>
                    <a:pt x="99" y="250"/>
                    <a:pt x="73" y="235"/>
                    <a:pt x="64" y="209"/>
                  </a:cubicBezTo>
                  <a:cubicBezTo>
                    <a:pt x="59" y="195"/>
                    <a:pt x="58" y="179"/>
                    <a:pt x="55" y="164"/>
                  </a:cubicBezTo>
                  <a:cubicBezTo>
                    <a:pt x="51" y="145"/>
                    <a:pt x="50" y="126"/>
                    <a:pt x="44" y="109"/>
                  </a:cubicBezTo>
                  <a:cubicBezTo>
                    <a:pt x="36" y="88"/>
                    <a:pt x="22" y="79"/>
                    <a:pt x="0" y="7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58542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3383800" y="417397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b="0" dirty="0">
                <a:solidFill>
                  <a:srgbClr val="143A78"/>
                </a:solidFill>
                <a:latin typeface="Nunito Sans ExtraBold" pitchFamily="2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rPr>
              <a:t>ELABORADO POR  </a:t>
            </a:r>
            <a:r>
              <a:rPr lang="es-PE" sz="2133" dirty="0">
                <a:solidFill>
                  <a:srgbClr val="143A78"/>
                </a:solidFill>
                <a:latin typeface="Pontano Sans" panose="020B060402020202020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2133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2133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latin typeface="Pontano Sans" panose="020B0604020202020204" charset="0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Pontano Sans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6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143A78"/>
                  </a:solidFill>
                  <a:latin typeface="Pontano Sans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2133" dirty="0">
                  <a:solidFill>
                    <a:srgbClr val="143A78"/>
                  </a:solidFill>
                  <a:latin typeface="Pontano Sans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2133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Pontano Sans" panose="020B0604020202020204" charset="0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Pontano Sans" panose="020B0604020202020204" charset="0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20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rPr>
              <a:t>FONTS :</a:t>
            </a:r>
            <a:endParaRPr sz="2133" dirty="0">
              <a:solidFill>
                <a:srgbClr val="143A78"/>
              </a:solidFill>
              <a:latin typeface="Pontano Sans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Arial Black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Arial (cuerpo)</a:t>
            </a:r>
          </a:p>
        </p:txBody>
      </p:sp>
      <p:cxnSp>
        <p:nvCxnSpPr>
          <p:cNvPr id="36" name="Straight Connector 34">
            <a:extLst>
              <a:ext uri="{FF2B5EF4-FFF2-40B4-BE49-F238E27FC236}">
                <a16:creationId xmlns:a16="http://schemas.microsoft.com/office/drawing/2014/main" id="{F5B4D4D5-377B-4CE2-B923-4F3C752FACEA}"/>
              </a:ext>
            </a:extLst>
          </p:cNvPr>
          <p:cNvCxnSpPr/>
          <p:nvPr/>
        </p:nvCxnSpPr>
        <p:spPr>
          <a:xfrm>
            <a:off x="0" y="6501342"/>
            <a:ext cx="12192000" cy="15069"/>
          </a:xfrm>
          <a:prstGeom prst="line">
            <a:avLst/>
          </a:prstGeom>
          <a:ln w="76200">
            <a:solidFill>
              <a:srgbClr val="14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7C1749F0-11EF-BF1A-2CA9-648FDD6EBDC5}"/>
              </a:ext>
            </a:extLst>
          </p:cNvPr>
          <p:cNvGrpSpPr/>
          <p:nvPr/>
        </p:nvGrpSpPr>
        <p:grpSpPr>
          <a:xfrm>
            <a:off x="5511801" y="2309813"/>
            <a:ext cx="4579937" cy="3956050"/>
            <a:chOff x="5511801" y="2309813"/>
            <a:chExt cx="4579937" cy="3956050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5950B066-672C-4D33-A4E7-1219F0A3D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1" y="3470275"/>
              <a:ext cx="2749550" cy="2795588"/>
            </a:xfrm>
            <a:custGeom>
              <a:avLst/>
              <a:gdLst>
                <a:gd name="T0" fmla="*/ 95 w 254"/>
                <a:gd name="T1" fmla="*/ 88 h 258"/>
                <a:gd name="T2" fmla="*/ 68 w 254"/>
                <a:gd name="T3" fmla="*/ 135 h 258"/>
                <a:gd name="T4" fmla="*/ 69 w 254"/>
                <a:gd name="T5" fmla="*/ 169 h 258"/>
                <a:gd name="T6" fmla="*/ 80 w 254"/>
                <a:gd name="T7" fmla="*/ 198 h 258"/>
                <a:gd name="T8" fmla="*/ 96 w 254"/>
                <a:gd name="T9" fmla="*/ 257 h 258"/>
                <a:gd name="T10" fmla="*/ 41 w 254"/>
                <a:gd name="T11" fmla="*/ 257 h 258"/>
                <a:gd name="T12" fmla="*/ 41 w 254"/>
                <a:gd name="T13" fmla="*/ 185 h 258"/>
                <a:gd name="T14" fmla="*/ 26 w 254"/>
                <a:gd name="T15" fmla="*/ 151 h 258"/>
                <a:gd name="T16" fmla="*/ 2 w 254"/>
                <a:gd name="T17" fmla="*/ 92 h 258"/>
                <a:gd name="T18" fmla="*/ 2 w 254"/>
                <a:gd name="T19" fmla="*/ 39 h 258"/>
                <a:gd name="T20" fmla="*/ 41 w 254"/>
                <a:gd name="T21" fmla="*/ 0 h 258"/>
                <a:gd name="T22" fmla="*/ 214 w 254"/>
                <a:gd name="T23" fmla="*/ 0 h 258"/>
                <a:gd name="T24" fmla="*/ 251 w 254"/>
                <a:gd name="T25" fmla="*/ 36 h 258"/>
                <a:gd name="T26" fmla="*/ 251 w 254"/>
                <a:gd name="T27" fmla="*/ 109 h 258"/>
                <a:gd name="T28" fmla="*/ 234 w 254"/>
                <a:gd name="T29" fmla="*/ 143 h 258"/>
                <a:gd name="T30" fmla="*/ 213 w 254"/>
                <a:gd name="T31" fmla="*/ 197 h 258"/>
                <a:gd name="T32" fmla="*/ 213 w 254"/>
                <a:gd name="T33" fmla="*/ 258 h 258"/>
                <a:gd name="T34" fmla="*/ 158 w 254"/>
                <a:gd name="T35" fmla="*/ 258 h 258"/>
                <a:gd name="T36" fmla="*/ 173 w 254"/>
                <a:gd name="T37" fmla="*/ 199 h 258"/>
                <a:gd name="T38" fmla="*/ 185 w 254"/>
                <a:gd name="T39" fmla="*/ 170 h 258"/>
                <a:gd name="T40" fmla="*/ 185 w 254"/>
                <a:gd name="T41" fmla="*/ 130 h 258"/>
                <a:gd name="T42" fmla="*/ 158 w 254"/>
                <a:gd name="T43" fmla="*/ 88 h 258"/>
                <a:gd name="T44" fmla="*/ 148 w 254"/>
                <a:gd name="T45" fmla="*/ 36 h 258"/>
                <a:gd name="T46" fmla="*/ 105 w 254"/>
                <a:gd name="T47" fmla="*/ 36 h 258"/>
                <a:gd name="T48" fmla="*/ 95 w 254"/>
                <a:gd name="T49" fmla="*/ 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4" h="258">
                  <a:moveTo>
                    <a:pt x="95" y="88"/>
                  </a:moveTo>
                  <a:cubicBezTo>
                    <a:pt x="72" y="95"/>
                    <a:pt x="67" y="113"/>
                    <a:pt x="68" y="135"/>
                  </a:cubicBezTo>
                  <a:cubicBezTo>
                    <a:pt x="69" y="146"/>
                    <a:pt x="67" y="158"/>
                    <a:pt x="69" y="169"/>
                  </a:cubicBezTo>
                  <a:cubicBezTo>
                    <a:pt x="71" y="180"/>
                    <a:pt x="73" y="193"/>
                    <a:pt x="80" y="198"/>
                  </a:cubicBezTo>
                  <a:cubicBezTo>
                    <a:pt x="101" y="215"/>
                    <a:pt x="97" y="235"/>
                    <a:pt x="96" y="257"/>
                  </a:cubicBezTo>
                  <a:cubicBezTo>
                    <a:pt x="78" y="257"/>
                    <a:pt x="61" y="257"/>
                    <a:pt x="41" y="257"/>
                  </a:cubicBezTo>
                  <a:cubicBezTo>
                    <a:pt x="41" y="233"/>
                    <a:pt x="40" y="209"/>
                    <a:pt x="41" y="185"/>
                  </a:cubicBezTo>
                  <a:cubicBezTo>
                    <a:pt x="41" y="171"/>
                    <a:pt x="38" y="159"/>
                    <a:pt x="26" y="151"/>
                  </a:cubicBezTo>
                  <a:cubicBezTo>
                    <a:pt x="6" y="136"/>
                    <a:pt x="0" y="116"/>
                    <a:pt x="2" y="92"/>
                  </a:cubicBezTo>
                  <a:cubicBezTo>
                    <a:pt x="3" y="74"/>
                    <a:pt x="2" y="57"/>
                    <a:pt x="2" y="39"/>
                  </a:cubicBezTo>
                  <a:cubicBezTo>
                    <a:pt x="3" y="12"/>
                    <a:pt x="14" y="0"/>
                    <a:pt x="41" y="0"/>
                  </a:cubicBezTo>
                  <a:cubicBezTo>
                    <a:pt x="98" y="0"/>
                    <a:pt x="156" y="0"/>
                    <a:pt x="214" y="0"/>
                  </a:cubicBezTo>
                  <a:cubicBezTo>
                    <a:pt x="239" y="0"/>
                    <a:pt x="251" y="12"/>
                    <a:pt x="251" y="36"/>
                  </a:cubicBezTo>
                  <a:cubicBezTo>
                    <a:pt x="252" y="60"/>
                    <a:pt x="254" y="85"/>
                    <a:pt x="251" y="109"/>
                  </a:cubicBezTo>
                  <a:cubicBezTo>
                    <a:pt x="250" y="121"/>
                    <a:pt x="243" y="135"/>
                    <a:pt x="234" y="143"/>
                  </a:cubicBezTo>
                  <a:cubicBezTo>
                    <a:pt x="217" y="158"/>
                    <a:pt x="211" y="175"/>
                    <a:pt x="213" y="197"/>
                  </a:cubicBezTo>
                  <a:cubicBezTo>
                    <a:pt x="214" y="217"/>
                    <a:pt x="213" y="237"/>
                    <a:pt x="213" y="258"/>
                  </a:cubicBezTo>
                  <a:cubicBezTo>
                    <a:pt x="194" y="258"/>
                    <a:pt x="176" y="258"/>
                    <a:pt x="158" y="258"/>
                  </a:cubicBezTo>
                  <a:cubicBezTo>
                    <a:pt x="157" y="236"/>
                    <a:pt x="153" y="216"/>
                    <a:pt x="173" y="199"/>
                  </a:cubicBezTo>
                  <a:cubicBezTo>
                    <a:pt x="180" y="193"/>
                    <a:pt x="183" y="180"/>
                    <a:pt x="185" y="170"/>
                  </a:cubicBezTo>
                  <a:cubicBezTo>
                    <a:pt x="187" y="157"/>
                    <a:pt x="185" y="144"/>
                    <a:pt x="185" y="130"/>
                  </a:cubicBezTo>
                  <a:cubicBezTo>
                    <a:pt x="187" y="110"/>
                    <a:pt x="180" y="94"/>
                    <a:pt x="158" y="88"/>
                  </a:cubicBezTo>
                  <a:cubicBezTo>
                    <a:pt x="167" y="68"/>
                    <a:pt x="166" y="49"/>
                    <a:pt x="148" y="36"/>
                  </a:cubicBezTo>
                  <a:cubicBezTo>
                    <a:pt x="134" y="26"/>
                    <a:pt x="119" y="27"/>
                    <a:pt x="105" y="36"/>
                  </a:cubicBezTo>
                  <a:cubicBezTo>
                    <a:pt x="90" y="47"/>
                    <a:pt x="87" y="62"/>
                    <a:pt x="95" y="8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1CF5A22D-B5FB-43F8-9A7A-E5E9019C6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1" y="3751263"/>
              <a:ext cx="1223963" cy="2514600"/>
            </a:xfrm>
            <a:custGeom>
              <a:avLst/>
              <a:gdLst>
                <a:gd name="T0" fmla="*/ 73 w 113"/>
                <a:gd name="T1" fmla="*/ 0 h 232"/>
                <a:gd name="T2" fmla="*/ 73 w 113"/>
                <a:gd name="T3" fmla="*/ 77 h 232"/>
                <a:gd name="T4" fmla="*/ 93 w 113"/>
                <a:gd name="T5" fmla="*/ 127 h 232"/>
                <a:gd name="T6" fmla="*/ 112 w 113"/>
                <a:gd name="T7" fmla="*/ 173 h 232"/>
                <a:gd name="T8" fmla="*/ 112 w 113"/>
                <a:gd name="T9" fmla="*/ 232 h 232"/>
                <a:gd name="T10" fmla="*/ 34 w 113"/>
                <a:gd name="T11" fmla="*/ 232 h 232"/>
                <a:gd name="T12" fmla="*/ 34 w 113"/>
                <a:gd name="T13" fmla="*/ 172 h 232"/>
                <a:gd name="T14" fmla="*/ 22 w 113"/>
                <a:gd name="T15" fmla="*/ 142 h 232"/>
                <a:gd name="T16" fmla="*/ 2 w 113"/>
                <a:gd name="T17" fmla="*/ 94 h 232"/>
                <a:gd name="T18" fmla="*/ 2 w 113"/>
                <a:gd name="T19" fmla="*/ 47 h 232"/>
                <a:gd name="T20" fmla="*/ 48 w 113"/>
                <a:gd name="T21" fmla="*/ 0 h 232"/>
                <a:gd name="T22" fmla="*/ 73 w 113"/>
                <a:gd name="T23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232">
                  <a:moveTo>
                    <a:pt x="73" y="0"/>
                  </a:moveTo>
                  <a:cubicBezTo>
                    <a:pt x="73" y="27"/>
                    <a:pt x="73" y="52"/>
                    <a:pt x="73" y="77"/>
                  </a:cubicBezTo>
                  <a:cubicBezTo>
                    <a:pt x="72" y="97"/>
                    <a:pt x="77" y="114"/>
                    <a:pt x="93" y="127"/>
                  </a:cubicBezTo>
                  <a:cubicBezTo>
                    <a:pt x="109" y="139"/>
                    <a:pt x="113" y="154"/>
                    <a:pt x="112" y="173"/>
                  </a:cubicBezTo>
                  <a:cubicBezTo>
                    <a:pt x="111" y="192"/>
                    <a:pt x="112" y="211"/>
                    <a:pt x="112" y="232"/>
                  </a:cubicBezTo>
                  <a:cubicBezTo>
                    <a:pt x="86" y="232"/>
                    <a:pt x="61" y="232"/>
                    <a:pt x="34" y="232"/>
                  </a:cubicBezTo>
                  <a:cubicBezTo>
                    <a:pt x="34" y="212"/>
                    <a:pt x="34" y="192"/>
                    <a:pt x="34" y="172"/>
                  </a:cubicBezTo>
                  <a:cubicBezTo>
                    <a:pt x="35" y="159"/>
                    <a:pt x="32" y="150"/>
                    <a:pt x="22" y="142"/>
                  </a:cubicBezTo>
                  <a:cubicBezTo>
                    <a:pt x="6" y="130"/>
                    <a:pt x="0" y="114"/>
                    <a:pt x="2" y="94"/>
                  </a:cubicBezTo>
                  <a:cubicBezTo>
                    <a:pt x="3" y="78"/>
                    <a:pt x="2" y="63"/>
                    <a:pt x="2" y="47"/>
                  </a:cubicBezTo>
                  <a:cubicBezTo>
                    <a:pt x="2" y="14"/>
                    <a:pt x="16" y="0"/>
                    <a:pt x="48" y="0"/>
                  </a:cubicBezTo>
                  <a:cubicBezTo>
                    <a:pt x="56" y="0"/>
                    <a:pt x="63" y="0"/>
                    <a:pt x="73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F6BA2E3F-05F2-4622-BF72-47E4C17FE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8888" y="3741738"/>
              <a:ext cx="1212850" cy="2524125"/>
            </a:xfrm>
            <a:custGeom>
              <a:avLst/>
              <a:gdLst>
                <a:gd name="T0" fmla="*/ 1 w 112"/>
                <a:gd name="T1" fmla="*/ 233 h 233"/>
                <a:gd name="T2" fmla="*/ 2 w 112"/>
                <a:gd name="T3" fmla="*/ 155 h 233"/>
                <a:gd name="T4" fmla="*/ 14 w 112"/>
                <a:gd name="T5" fmla="*/ 134 h 233"/>
                <a:gd name="T6" fmla="*/ 40 w 112"/>
                <a:gd name="T7" fmla="*/ 70 h 233"/>
                <a:gd name="T8" fmla="*/ 40 w 112"/>
                <a:gd name="T9" fmla="*/ 1 h 233"/>
                <a:gd name="T10" fmla="*/ 77 w 112"/>
                <a:gd name="T11" fmla="*/ 2 h 233"/>
                <a:gd name="T12" fmla="*/ 110 w 112"/>
                <a:gd name="T13" fmla="*/ 35 h 233"/>
                <a:gd name="T14" fmla="*/ 110 w 112"/>
                <a:gd name="T15" fmla="*/ 111 h 233"/>
                <a:gd name="T16" fmla="*/ 90 w 112"/>
                <a:gd name="T17" fmla="*/ 142 h 233"/>
                <a:gd name="T18" fmla="*/ 78 w 112"/>
                <a:gd name="T19" fmla="*/ 173 h 233"/>
                <a:gd name="T20" fmla="*/ 78 w 112"/>
                <a:gd name="T21" fmla="*/ 233 h 233"/>
                <a:gd name="T22" fmla="*/ 1 w 112"/>
                <a:gd name="T23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233">
                  <a:moveTo>
                    <a:pt x="1" y="233"/>
                  </a:moveTo>
                  <a:cubicBezTo>
                    <a:pt x="1" y="206"/>
                    <a:pt x="0" y="180"/>
                    <a:pt x="2" y="155"/>
                  </a:cubicBezTo>
                  <a:cubicBezTo>
                    <a:pt x="2" y="148"/>
                    <a:pt x="8" y="139"/>
                    <a:pt x="14" y="134"/>
                  </a:cubicBezTo>
                  <a:cubicBezTo>
                    <a:pt x="33" y="117"/>
                    <a:pt x="42" y="97"/>
                    <a:pt x="40" y="70"/>
                  </a:cubicBezTo>
                  <a:cubicBezTo>
                    <a:pt x="39" y="48"/>
                    <a:pt x="40" y="26"/>
                    <a:pt x="40" y="1"/>
                  </a:cubicBezTo>
                  <a:cubicBezTo>
                    <a:pt x="53" y="1"/>
                    <a:pt x="65" y="0"/>
                    <a:pt x="77" y="2"/>
                  </a:cubicBezTo>
                  <a:cubicBezTo>
                    <a:pt x="95" y="4"/>
                    <a:pt x="109" y="17"/>
                    <a:pt x="110" y="35"/>
                  </a:cubicBezTo>
                  <a:cubicBezTo>
                    <a:pt x="111" y="61"/>
                    <a:pt x="112" y="86"/>
                    <a:pt x="110" y="111"/>
                  </a:cubicBezTo>
                  <a:cubicBezTo>
                    <a:pt x="108" y="122"/>
                    <a:pt x="99" y="133"/>
                    <a:pt x="90" y="142"/>
                  </a:cubicBezTo>
                  <a:cubicBezTo>
                    <a:pt x="82" y="152"/>
                    <a:pt x="78" y="160"/>
                    <a:pt x="78" y="173"/>
                  </a:cubicBezTo>
                  <a:cubicBezTo>
                    <a:pt x="79" y="192"/>
                    <a:pt x="78" y="212"/>
                    <a:pt x="78" y="233"/>
                  </a:cubicBezTo>
                  <a:cubicBezTo>
                    <a:pt x="52" y="233"/>
                    <a:pt x="28" y="233"/>
                    <a:pt x="1" y="2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BA38A8B2-BB8D-44EE-A3DF-09D9C0531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9963" y="4575175"/>
              <a:ext cx="974725" cy="1690688"/>
            </a:xfrm>
            <a:custGeom>
              <a:avLst/>
              <a:gdLst>
                <a:gd name="T0" fmla="*/ 60 w 90"/>
                <a:gd name="T1" fmla="*/ 156 h 156"/>
                <a:gd name="T2" fmla="*/ 30 w 90"/>
                <a:gd name="T3" fmla="*/ 156 h 156"/>
                <a:gd name="T4" fmla="*/ 29 w 90"/>
                <a:gd name="T5" fmla="*/ 139 h 156"/>
                <a:gd name="T6" fmla="*/ 10 w 90"/>
                <a:gd name="T7" fmla="*/ 88 h 156"/>
                <a:gd name="T8" fmla="*/ 1 w 90"/>
                <a:gd name="T9" fmla="*/ 68 h 156"/>
                <a:gd name="T10" fmla="*/ 1 w 90"/>
                <a:gd name="T11" fmla="*/ 22 h 156"/>
                <a:gd name="T12" fmla="*/ 22 w 90"/>
                <a:gd name="T13" fmla="*/ 1 h 156"/>
                <a:gd name="T14" fmla="*/ 69 w 90"/>
                <a:gd name="T15" fmla="*/ 1 h 156"/>
                <a:gd name="T16" fmla="*/ 89 w 90"/>
                <a:gd name="T17" fmla="*/ 21 h 156"/>
                <a:gd name="T18" fmla="*/ 88 w 90"/>
                <a:gd name="T19" fmla="*/ 68 h 156"/>
                <a:gd name="T20" fmla="*/ 81 w 90"/>
                <a:gd name="T21" fmla="*/ 87 h 156"/>
                <a:gd name="T22" fmla="*/ 61 w 90"/>
                <a:gd name="T23" fmla="*/ 140 h 156"/>
                <a:gd name="T24" fmla="*/ 60 w 90"/>
                <a:gd name="T2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" h="156">
                  <a:moveTo>
                    <a:pt x="60" y="156"/>
                  </a:moveTo>
                  <a:cubicBezTo>
                    <a:pt x="49" y="156"/>
                    <a:pt x="40" y="156"/>
                    <a:pt x="30" y="156"/>
                  </a:cubicBezTo>
                  <a:cubicBezTo>
                    <a:pt x="30" y="150"/>
                    <a:pt x="28" y="145"/>
                    <a:pt x="29" y="139"/>
                  </a:cubicBezTo>
                  <a:cubicBezTo>
                    <a:pt x="31" y="119"/>
                    <a:pt x="27" y="102"/>
                    <a:pt x="10" y="88"/>
                  </a:cubicBezTo>
                  <a:cubicBezTo>
                    <a:pt x="4" y="84"/>
                    <a:pt x="2" y="75"/>
                    <a:pt x="1" y="68"/>
                  </a:cubicBezTo>
                  <a:cubicBezTo>
                    <a:pt x="0" y="52"/>
                    <a:pt x="1" y="37"/>
                    <a:pt x="1" y="22"/>
                  </a:cubicBezTo>
                  <a:cubicBezTo>
                    <a:pt x="1" y="8"/>
                    <a:pt x="7" y="1"/>
                    <a:pt x="22" y="1"/>
                  </a:cubicBezTo>
                  <a:cubicBezTo>
                    <a:pt x="37" y="1"/>
                    <a:pt x="53" y="0"/>
                    <a:pt x="69" y="1"/>
                  </a:cubicBezTo>
                  <a:cubicBezTo>
                    <a:pt x="82" y="1"/>
                    <a:pt x="89" y="8"/>
                    <a:pt x="89" y="21"/>
                  </a:cubicBezTo>
                  <a:cubicBezTo>
                    <a:pt x="89" y="37"/>
                    <a:pt x="90" y="53"/>
                    <a:pt x="88" y="68"/>
                  </a:cubicBezTo>
                  <a:cubicBezTo>
                    <a:pt x="88" y="75"/>
                    <a:pt x="86" y="84"/>
                    <a:pt x="81" y="87"/>
                  </a:cubicBezTo>
                  <a:cubicBezTo>
                    <a:pt x="63" y="101"/>
                    <a:pt x="58" y="119"/>
                    <a:pt x="61" y="140"/>
                  </a:cubicBezTo>
                  <a:cubicBezTo>
                    <a:pt x="61" y="145"/>
                    <a:pt x="60" y="150"/>
                    <a:pt x="60" y="15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46457B71-DA19-4F03-B08A-40FD4631F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201" y="2309813"/>
              <a:ext cx="855663" cy="965200"/>
            </a:xfrm>
            <a:custGeom>
              <a:avLst/>
              <a:gdLst>
                <a:gd name="T0" fmla="*/ 78 w 79"/>
                <a:gd name="T1" fmla="*/ 89 h 89"/>
                <a:gd name="T2" fmla="*/ 2 w 79"/>
                <a:gd name="T3" fmla="*/ 89 h 89"/>
                <a:gd name="T4" fmla="*/ 2 w 79"/>
                <a:gd name="T5" fmla="*/ 30 h 89"/>
                <a:gd name="T6" fmla="*/ 43 w 79"/>
                <a:gd name="T7" fmla="*/ 2 h 89"/>
                <a:gd name="T8" fmla="*/ 78 w 79"/>
                <a:gd name="T9" fmla="*/ 35 h 89"/>
                <a:gd name="T10" fmla="*/ 78 w 79"/>
                <a:gd name="T11" fmla="*/ 48 h 89"/>
                <a:gd name="T12" fmla="*/ 78 w 79"/>
                <a:gd name="T13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9">
                  <a:moveTo>
                    <a:pt x="78" y="89"/>
                  </a:moveTo>
                  <a:cubicBezTo>
                    <a:pt x="52" y="89"/>
                    <a:pt x="27" y="89"/>
                    <a:pt x="2" y="89"/>
                  </a:cubicBezTo>
                  <a:cubicBezTo>
                    <a:pt x="2" y="69"/>
                    <a:pt x="0" y="49"/>
                    <a:pt x="2" y="30"/>
                  </a:cubicBezTo>
                  <a:cubicBezTo>
                    <a:pt x="5" y="12"/>
                    <a:pt x="24" y="0"/>
                    <a:pt x="43" y="2"/>
                  </a:cubicBezTo>
                  <a:cubicBezTo>
                    <a:pt x="61" y="3"/>
                    <a:pt x="75" y="16"/>
                    <a:pt x="78" y="35"/>
                  </a:cubicBezTo>
                  <a:cubicBezTo>
                    <a:pt x="78" y="39"/>
                    <a:pt x="78" y="43"/>
                    <a:pt x="78" y="48"/>
                  </a:cubicBezTo>
                  <a:cubicBezTo>
                    <a:pt x="79" y="61"/>
                    <a:pt x="78" y="74"/>
                    <a:pt x="78" y="89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D574A1CC-304E-4057-A1F9-085F3D03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1788" y="2320925"/>
              <a:ext cx="963613" cy="965200"/>
            </a:xfrm>
            <a:custGeom>
              <a:avLst/>
              <a:gdLst>
                <a:gd name="T0" fmla="*/ 44 w 89"/>
                <a:gd name="T1" fmla="*/ 89 h 89"/>
                <a:gd name="T2" fmla="*/ 0 w 89"/>
                <a:gd name="T3" fmla="*/ 45 h 89"/>
                <a:gd name="T4" fmla="*/ 44 w 89"/>
                <a:gd name="T5" fmla="*/ 1 h 89"/>
                <a:gd name="T6" fmla="*/ 89 w 89"/>
                <a:gd name="T7" fmla="*/ 45 h 89"/>
                <a:gd name="T8" fmla="*/ 44 w 8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44" y="89"/>
                  </a:moveTo>
                  <a:cubicBezTo>
                    <a:pt x="20" y="89"/>
                    <a:pt x="1" y="69"/>
                    <a:pt x="0" y="45"/>
                  </a:cubicBezTo>
                  <a:cubicBezTo>
                    <a:pt x="0" y="20"/>
                    <a:pt x="19" y="1"/>
                    <a:pt x="44" y="1"/>
                  </a:cubicBezTo>
                  <a:cubicBezTo>
                    <a:pt x="69" y="0"/>
                    <a:pt x="89" y="20"/>
                    <a:pt x="89" y="45"/>
                  </a:cubicBezTo>
                  <a:cubicBezTo>
                    <a:pt x="89" y="69"/>
                    <a:pt x="69" y="89"/>
                    <a:pt x="44" y="89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653F7D56-1654-4B6D-B232-FC2D8C2D1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088" y="2852738"/>
              <a:ext cx="725488" cy="703263"/>
            </a:xfrm>
            <a:custGeom>
              <a:avLst/>
              <a:gdLst>
                <a:gd name="T0" fmla="*/ 62 w 67"/>
                <a:gd name="T1" fmla="*/ 65 h 65"/>
                <a:gd name="T2" fmla="*/ 8 w 67"/>
                <a:gd name="T3" fmla="*/ 65 h 65"/>
                <a:gd name="T4" fmla="*/ 15 w 67"/>
                <a:gd name="T5" fmla="*/ 7 h 65"/>
                <a:gd name="T6" fmla="*/ 47 w 67"/>
                <a:gd name="T7" fmla="*/ 3 h 65"/>
                <a:gd name="T8" fmla="*/ 62 w 67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5">
                  <a:moveTo>
                    <a:pt x="62" y="65"/>
                  </a:moveTo>
                  <a:cubicBezTo>
                    <a:pt x="44" y="65"/>
                    <a:pt x="26" y="65"/>
                    <a:pt x="8" y="65"/>
                  </a:cubicBezTo>
                  <a:cubicBezTo>
                    <a:pt x="0" y="45"/>
                    <a:pt x="2" y="15"/>
                    <a:pt x="15" y="7"/>
                  </a:cubicBezTo>
                  <a:cubicBezTo>
                    <a:pt x="24" y="2"/>
                    <a:pt x="37" y="0"/>
                    <a:pt x="47" y="3"/>
                  </a:cubicBezTo>
                  <a:cubicBezTo>
                    <a:pt x="64" y="8"/>
                    <a:pt x="67" y="27"/>
                    <a:pt x="62" y="65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905F81DA-66EB-4224-AF31-BAD41909B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8301" y="2917825"/>
              <a:ext cx="649288" cy="638175"/>
            </a:xfrm>
            <a:custGeom>
              <a:avLst/>
              <a:gdLst>
                <a:gd name="T0" fmla="*/ 60 w 60"/>
                <a:gd name="T1" fmla="*/ 30 h 59"/>
                <a:gd name="T2" fmla="*/ 31 w 60"/>
                <a:gd name="T3" fmla="*/ 59 h 59"/>
                <a:gd name="T4" fmla="*/ 1 w 60"/>
                <a:gd name="T5" fmla="*/ 31 h 59"/>
                <a:gd name="T6" fmla="*/ 30 w 60"/>
                <a:gd name="T7" fmla="*/ 0 h 59"/>
                <a:gd name="T8" fmla="*/ 60 w 60"/>
                <a:gd name="T9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cubicBezTo>
                    <a:pt x="60" y="47"/>
                    <a:pt x="48" y="59"/>
                    <a:pt x="31" y="59"/>
                  </a:cubicBezTo>
                  <a:cubicBezTo>
                    <a:pt x="14" y="59"/>
                    <a:pt x="1" y="47"/>
                    <a:pt x="1" y="31"/>
                  </a:cubicBezTo>
                  <a:cubicBezTo>
                    <a:pt x="0" y="15"/>
                    <a:pt x="13" y="1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982D40B0-E855-43F9-8C4E-D5B9B9DC1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8088" y="3946525"/>
              <a:ext cx="487363" cy="477838"/>
            </a:xfrm>
            <a:custGeom>
              <a:avLst/>
              <a:gdLst>
                <a:gd name="T0" fmla="*/ 45 w 45"/>
                <a:gd name="T1" fmla="*/ 23 h 44"/>
                <a:gd name="T2" fmla="*/ 24 w 45"/>
                <a:gd name="T3" fmla="*/ 44 h 44"/>
                <a:gd name="T4" fmla="*/ 1 w 45"/>
                <a:gd name="T5" fmla="*/ 23 h 44"/>
                <a:gd name="T6" fmla="*/ 23 w 45"/>
                <a:gd name="T7" fmla="*/ 0 h 44"/>
                <a:gd name="T8" fmla="*/ 45 w 45"/>
                <a:gd name="T9" fmla="*/ 2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4">
                  <a:moveTo>
                    <a:pt x="45" y="23"/>
                  </a:moveTo>
                  <a:cubicBezTo>
                    <a:pt x="44" y="35"/>
                    <a:pt x="38" y="43"/>
                    <a:pt x="24" y="44"/>
                  </a:cubicBezTo>
                  <a:cubicBezTo>
                    <a:pt x="10" y="44"/>
                    <a:pt x="2" y="37"/>
                    <a:pt x="1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5" y="0"/>
                    <a:pt x="45" y="9"/>
                    <a:pt x="45" y="23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77252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1"/>
            <a:ext cx="404147" cy="560241"/>
            <a:chOff x="-38860325" y="3221750"/>
            <a:chExt cx="228425" cy="316650"/>
          </a:xfrm>
          <a:solidFill>
            <a:srgbClr val="3494BA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rgbClr val="3494BA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4"/>
            <a:ext cx="495395" cy="442067"/>
            <a:chOff x="-42996150" y="3612600"/>
            <a:chExt cx="323750" cy="288900"/>
          </a:xfrm>
          <a:solidFill>
            <a:srgbClr val="3494BA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1"/>
            <a:ext cx="496541" cy="485831"/>
            <a:chOff x="-41117650" y="3605525"/>
            <a:chExt cx="324500" cy="317500"/>
          </a:xfrm>
          <a:solidFill>
            <a:srgbClr val="3494BA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1" y="5542722"/>
            <a:ext cx="469687" cy="475692"/>
            <a:chOff x="-42617300" y="3587775"/>
            <a:chExt cx="306950" cy="310875"/>
          </a:xfrm>
          <a:solidFill>
            <a:srgbClr val="3494BA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rgbClr val="3494BA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rgbClr val="3494BA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rgbClr val="3494BA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1" y="5591324"/>
            <a:ext cx="483343" cy="378489"/>
            <a:chOff x="-41526450" y="3653375"/>
            <a:chExt cx="315875" cy="247350"/>
          </a:xfrm>
          <a:solidFill>
            <a:srgbClr val="3494BA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8"/>
            <a:ext cx="480672" cy="552945"/>
            <a:chOff x="-42971725" y="3217825"/>
            <a:chExt cx="275675" cy="317125"/>
          </a:xfrm>
          <a:solidFill>
            <a:srgbClr val="3494BA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rgbClr val="3494BA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rgbClr val="3494BA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19"/>
            <a:ext cx="562491" cy="552639"/>
            <a:chOff x="-40748275" y="3238700"/>
            <a:chExt cx="322600" cy="316950"/>
          </a:xfrm>
          <a:solidFill>
            <a:srgbClr val="3494BA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3494BA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rgbClr val="3494BA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1"/>
            <a:ext cx="557608" cy="550765"/>
            <a:chOff x="-41530375" y="3218800"/>
            <a:chExt cx="319800" cy="315875"/>
          </a:xfrm>
          <a:solidFill>
            <a:srgbClr val="3494BA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3494BA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rgbClr val="3494BA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rgbClr val="3494BA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rgbClr val="3494BA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9323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041077" y="1656595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5207" y="1671113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116236" y="1656595"/>
            <a:ext cx="553873" cy="652293"/>
            <a:chOff x="4835382" y="73243"/>
            <a:chExt cx="2920830" cy="3227535"/>
          </a:xfrm>
          <a:solidFill>
            <a:srgbClr val="3494BA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210219" y="1691990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312001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106628" y="544179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71828" y="544179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69559" y="544179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031470" y="544179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814582" y="5472314"/>
            <a:ext cx="539149" cy="5802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10468701" y="5417610"/>
            <a:ext cx="547793" cy="583829"/>
            <a:chOff x="-65145700" y="3727425"/>
            <a:chExt cx="317425" cy="317425"/>
          </a:xfrm>
          <a:solidFill>
            <a:srgbClr val="3494BA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5311456" y="3702822"/>
            <a:ext cx="523675" cy="508109"/>
            <a:chOff x="-61354875" y="3751050"/>
            <a:chExt cx="316650" cy="288275"/>
          </a:xfrm>
          <a:solidFill>
            <a:srgbClr val="3494BA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6104272" y="3669066"/>
            <a:ext cx="523675" cy="547020"/>
            <a:chOff x="-60988625" y="3740800"/>
            <a:chExt cx="316650" cy="310350"/>
          </a:xfrm>
          <a:solidFill>
            <a:srgbClr val="3494BA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9506835" y="3681090"/>
            <a:ext cx="479551" cy="494716"/>
            <a:chOff x="-59447250" y="3706150"/>
            <a:chExt cx="319000" cy="308775"/>
          </a:xfrm>
          <a:solidFill>
            <a:srgbClr val="3494BA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8538025" y="1572829"/>
            <a:ext cx="687344" cy="724676"/>
            <a:chOff x="-64406125" y="3362225"/>
            <a:chExt cx="318225" cy="314800"/>
          </a:xfrm>
          <a:solidFill>
            <a:srgbClr val="3494BA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6972647" y="3640886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11299091" y="2764180"/>
            <a:ext cx="467528" cy="505891"/>
            <a:chOff x="-59400775" y="4084200"/>
            <a:chExt cx="311125" cy="315875"/>
          </a:xfrm>
          <a:solidFill>
            <a:srgbClr val="3494BA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7821709" y="1613796"/>
            <a:ext cx="570257" cy="714064"/>
            <a:chOff x="-64022550" y="3727425"/>
            <a:chExt cx="270175" cy="317425"/>
          </a:xfrm>
          <a:solidFill>
            <a:srgbClr val="3494BA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7924637" y="3640452"/>
            <a:ext cx="523675" cy="557947"/>
            <a:chOff x="-60255350" y="3733825"/>
            <a:chExt cx="316650" cy="316550"/>
          </a:xfrm>
          <a:solidFill>
            <a:srgbClr val="3494BA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9424969" y="1631796"/>
            <a:ext cx="683991" cy="722277"/>
            <a:chOff x="-63679950" y="4093450"/>
            <a:chExt cx="320600" cy="317650"/>
          </a:xfrm>
          <a:solidFill>
            <a:srgbClr val="3494BA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4275841" y="3638747"/>
            <a:ext cx="523675" cy="559533"/>
            <a:chOff x="-61783350" y="3743950"/>
            <a:chExt cx="316650" cy="317450"/>
          </a:xfrm>
          <a:solidFill>
            <a:srgbClr val="3494BA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8747950" y="3717611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10482871" y="3656982"/>
            <a:ext cx="479588" cy="504969"/>
            <a:chOff x="-59869425" y="4102225"/>
            <a:chExt cx="319025" cy="315175"/>
          </a:xfrm>
          <a:solidFill>
            <a:srgbClr val="3494BA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5113963" y="4622598"/>
            <a:ext cx="422624" cy="511209"/>
            <a:chOff x="2423775" y="3226875"/>
            <a:chExt cx="259925" cy="295000"/>
          </a:xfrm>
          <a:solidFill>
            <a:srgbClr val="3494BA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6965529" y="4627478"/>
            <a:ext cx="486688" cy="480493"/>
            <a:chOff x="4266025" y="3609275"/>
            <a:chExt cx="299325" cy="277275"/>
          </a:xfrm>
          <a:solidFill>
            <a:srgbClr val="3494BA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7899452" y="4585629"/>
            <a:ext cx="480307" cy="511859"/>
            <a:chOff x="4628325" y="3599825"/>
            <a:chExt cx="295400" cy="295375"/>
          </a:xfrm>
          <a:solidFill>
            <a:srgbClr val="3494BA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11370265" y="3665358"/>
            <a:ext cx="346009" cy="483471"/>
            <a:chOff x="3167275" y="3227275"/>
            <a:chExt cx="225300" cy="295375"/>
          </a:xfrm>
          <a:solidFill>
            <a:srgbClr val="3494BA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8779666" y="4641759"/>
            <a:ext cx="481567" cy="451813"/>
            <a:chOff x="4991425" y="3617150"/>
            <a:chExt cx="296175" cy="260725"/>
          </a:xfrm>
          <a:solidFill>
            <a:srgbClr val="3494BA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4176396" y="4547344"/>
            <a:ext cx="480265" cy="509131"/>
            <a:chOff x="3497300" y="3591950"/>
            <a:chExt cx="295375" cy="293800"/>
          </a:xfrm>
          <a:solidFill>
            <a:srgbClr val="3494BA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9515358" y="4559056"/>
            <a:ext cx="482865" cy="515973"/>
            <a:chOff x="5355300" y="3598250"/>
            <a:chExt cx="296975" cy="297750"/>
          </a:xfrm>
          <a:solidFill>
            <a:srgbClr val="3494BA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9486976" y="5286303"/>
            <a:ext cx="709641" cy="701253"/>
            <a:chOff x="6543825" y="3202075"/>
            <a:chExt cx="296975" cy="275350"/>
          </a:xfrm>
          <a:solidFill>
            <a:srgbClr val="3494BA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11314390" y="4449568"/>
            <a:ext cx="551137" cy="587393"/>
            <a:chOff x="2037825" y="3254050"/>
            <a:chExt cx="296175" cy="296175"/>
          </a:xfrm>
          <a:solidFill>
            <a:srgbClr val="3494BA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6024689" y="4673827"/>
            <a:ext cx="482867" cy="513245"/>
            <a:chOff x="3859600" y="3591950"/>
            <a:chExt cx="296975" cy="296175"/>
          </a:xfrm>
          <a:solidFill>
            <a:srgbClr val="3494BA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10482008" y="4540371"/>
            <a:ext cx="453397" cy="480493"/>
            <a:chOff x="5727850" y="3609275"/>
            <a:chExt cx="278850" cy="277275"/>
          </a:xfrm>
          <a:solidFill>
            <a:srgbClr val="3494BA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3494BA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5049260" y="2654321"/>
            <a:ext cx="627059" cy="670064"/>
            <a:chOff x="4263650" y="3235150"/>
            <a:chExt cx="295400" cy="296175"/>
          </a:xfrm>
          <a:solidFill>
            <a:srgbClr val="3494BA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9500511" y="2659877"/>
            <a:ext cx="406347" cy="670064"/>
            <a:chOff x="6164975" y="3211525"/>
            <a:chExt cx="191425" cy="296175"/>
          </a:xfrm>
          <a:solidFill>
            <a:srgbClr val="3494BA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6018198" y="2642090"/>
            <a:ext cx="627007" cy="666500"/>
            <a:chOff x="4629125" y="3235150"/>
            <a:chExt cx="295375" cy="294600"/>
          </a:xfrm>
          <a:solidFill>
            <a:srgbClr val="3494BA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6911053" y="2653395"/>
            <a:ext cx="628705" cy="672439"/>
            <a:chOff x="4991425" y="3234750"/>
            <a:chExt cx="296175" cy="297225"/>
          </a:xfrm>
          <a:solidFill>
            <a:srgbClr val="3494BA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4171829" y="2668929"/>
            <a:ext cx="628705" cy="670064"/>
            <a:chOff x="3497300" y="3227275"/>
            <a:chExt cx="296175" cy="296175"/>
          </a:xfrm>
          <a:solidFill>
            <a:srgbClr val="3494BA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7859728" y="2653875"/>
            <a:ext cx="588585" cy="667293"/>
            <a:chOff x="5364750" y="3235150"/>
            <a:chExt cx="277275" cy="294950"/>
          </a:xfrm>
          <a:solidFill>
            <a:srgbClr val="3494BA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8602463" y="2653656"/>
            <a:ext cx="638735" cy="668253"/>
            <a:chOff x="5716825" y="3235950"/>
            <a:chExt cx="300900" cy="295375"/>
          </a:xfrm>
          <a:solidFill>
            <a:srgbClr val="3494BA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11384593" y="5555348"/>
            <a:ext cx="437240" cy="432208"/>
            <a:chOff x="-62511900" y="4129100"/>
            <a:chExt cx="304050" cy="282000"/>
          </a:xfrm>
          <a:solidFill>
            <a:srgbClr val="3494BA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10413385" y="1752182"/>
            <a:ext cx="594012" cy="634693"/>
            <a:chOff x="-64044600" y="3360375"/>
            <a:chExt cx="315850" cy="316650"/>
          </a:xfrm>
          <a:solidFill>
            <a:srgbClr val="3494BA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803327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3" y="166271"/>
            <a:ext cx="11573197" cy="724247"/>
          </a:xfrm>
        </p:spPr>
        <p:txBody>
          <a:bodyPr/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rgbClr val="3494BA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4" y="2304728"/>
            <a:ext cx="552087" cy="550621"/>
            <a:chOff x="-30345325" y="3184750"/>
            <a:chExt cx="292225" cy="291450"/>
          </a:xfrm>
          <a:solidFill>
            <a:srgbClr val="3494BA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79" y="4644032"/>
            <a:ext cx="508855" cy="563067"/>
            <a:chOff x="-30354000" y="3569100"/>
            <a:chExt cx="292250" cy="292225"/>
          </a:xfrm>
          <a:solidFill>
            <a:srgbClr val="3494BA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3494BA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rgbClr val="3494BA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2" y="1247009"/>
            <a:ext cx="499953" cy="600563"/>
            <a:chOff x="-35814600" y="3202075"/>
            <a:chExt cx="242625" cy="291450"/>
          </a:xfrm>
          <a:solidFill>
            <a:srgbClr val="3494BA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rgbClr val="3494BA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rgbClr val="3494BA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3494BA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8"/>
            <a:ext cx="571352" cy="601387"/>
            <a:chOff x="-33277650" y="3226875"/>
            <a:chExt cx="277275" cy="291850"/>
          </a:xfrm>
          <a:solidFill>
            <a:srgbClr val="3494BA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rgbClr val="3494BA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rgbClr val="3494BA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3494BA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6"/>
            <a:ext cx="614444" cy="598967"/>
            <a:chOff x="-31817400" y="3910025"/>
            <a:chExt cx="301675" cy="294075"/>
          </a:xfrm>
          <a:solidFill>
            <a:srgbClr val="3494BA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rgbClr val="3494BA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rgbClr val="3494BA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3494BA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rgbClr val="3494BA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3494BA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349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rgbClr val="3494BA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7"/>
            <a:ext cx="621091" cy="619071"/>
            <a:chOff x="-37385100" y="3949908"/>
            <a:chExt cx="321350" cy="318225"/>
          </a:xfrm>
          <a:solidFill>
            <a:srgbClr val="3494BA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1" y="4660387"/>
            <a:ext cx="541719" cy="545216"/>
            <a:chOff x="-40011050" y="3972375"/>
            <a:chExt cx="316650" cy="316625"/>
          </a:xfrm>
          <a:solidFill>
            <a:srgbClr val="3494BA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3"/>
            <a:ext cx="363891" cy="616007"/>
            <a:chOff x="-38109725" y="3955025"/>
            <a:chExt cx="188275" cy="316650"/>
          </a:xfrm>
          <a:solidFill>
            <a:srgbClr val="3494BA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7" y="3472662"/>
            <a:ext cx="605919" cy="616785"/>
            <a:chOff x="-39647175" y="3972000"/>
            <a:chExt cx="313500" cy="317050"/>
          </a:xfrm>
          <a:solidFill>
            <a:srgbClr val="3494BA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5"/>
            <a:ext cx="608963" cy="619071"/>
            <a:chOff x="-37804925" y="3953450"/>
            <a:chExt cx="315075" cy="318225"/>
          </a:xfrm>
          <a:solidFill>
            <a:srgbClr val="3494BA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3494BA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rgbClr val="3494BA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89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arcador de posición de imagen 23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4" r="17674"/>
          <a:stretch>
            <a:fillRect/>
          </a:stretch>
        </p:blipFill>
        <p:spPr>
          <a:xfrm>
            <a:off x="4943475" y="742950"/>
            <a:ext cx="3481388" cy="3028950"/>
          </a:xfrm>
        </p:spPr>
      </p:pic>
      <p:pic>
        <p:nvPicPr>
          <p:cNvPr id="25" name="Marcador de posición de imagen 24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2" r="12672"/>
          <a:stretch>
            <a:fillRect/>
          </a:stretch>
        </p:blipFill>
        <p:spPr>
          <a:xfrm>
            <a:off x="8797925" y="742950"/>
            <a:ext cx="3394075" cy="3028950"/>
          </a:xfrm>
        </p:spPr>
      </p:pic>
      <p:sp>
        <p:nvSpPr>
          <p:cNvPr id="5" name="Rectángulo 4"/>
          <p:cNvSpPr/>
          <p:nvPr/>
        </p:nvSpPr>
        <p:spPr>
          <a:xfrm>
            <a:off x="4943170" y="109272"/>
            <a:ext cx="2850332" cy="6330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4400" dirty="0"/>
              <a:t>Psicología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943170" y="3940819"/>
            <a:ext cx="7074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43170" y="5130189"/>
            <a:ext cx="7248830" cy="15254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grpSp>
        <p:nvGrpSpPr>
          <p:cNvPr id="8" name="Grupo 7"/>
          <p:cNvGrpSpPr/>
          <p:nvPr/>
        </p:nvGrpSpPr>
        <p:grpSpPr>
          <a:xfrm>
            <a:off x="5037791" y="5255648"/>
            <a:ext cx="1330545" cy="1274566"/>
            <a:chOff x="746125" y="3683001"/>
            <a:chExt cx="490538" cy="469900"/>
          </a:xfrm>
        </p:grpSpPr>
        <p:sp>
          <p:nvSpPr>
            <p:cNvPr id="9" name="Freeform 201"/>
            <p:cNvSpPr>
              <a:spLocks/>
            </p:cNvSpPr>
            <p:nvPr/>
          </p:nvSpPr>
          <p:spPr bwMode="auto">
            <a:xfrm>
              <a:off x="746125" y="3683001"/>
              <a:ext cx="490538" cy="469900"/>
            </a:xfrm>
            <a:custGeom>
              <a:avLst/>
              <a:gdLst>
                <a:gd name="T0" fmla="*/ 252 w 1143"/>
                <a:gd name="T1" fmla="*/ 1018 h 1094"/>
                <a:gd name="T2" fmla="*/ 284 w 1143"/>
                <a:gd name="T3" fmla="*/ 899 h 1094"/>
                <a:gd name="T4" fmla="*/ 285 w 1143"/>
                <a:gd name="T5" fmla="*/ 758 h 1094"/>
                <a:gd name="T6" fmla="*/ 225 w 1143"/>
                <a:gd name="T7" fmla="*/ 589 h 1094"/>
                <a:gd name="T8" fmla="*/ 183 w 1143"/>
                <a:gd name="T9" fmla="*/ 471 h 1094"/>
                <a:gd name="T10" fmla="*/ 176 w 1143"/>
                <a:gd name="T11" fmla="*/ 425 h 1094"/>
                <a:gd name="T12" fmla="*/ 190 w 1143"/>
                <a:gd name="T13" fmla="*/ 351 h 1094"/>
                <a:gd name="T14" fmla="*/ 209 w 1143"/>
                <a:gd name="T15" fmla="*/ 280 h 1094"/>
                <a:gd name="T16" fmla="*/ 244 w 1143"/>
                <a:gd name="T17" fmla="*/ 214 h 1094"/>
                <a:gd name="T18" fmla="*/ 357 w 1143"/>
                <a:gd name="T19" fmla="*/ 127 h 1094"/>
                <a:gd name="T20" fmla="*/ 624 w 1143"/>
                <a:gd name="T21" fmla="*/ 123 h 1094"/>
                <a:gd name="T22" fmla="*/ 740 w 1143"/>
                <a:gd name="T23" fmla="*/ 173 h 1094"/>
                <a:gd name="T24" fmla="*/ 821 w 1143"/>
                <a:gd name="T25" fmla="*/ 269 h 1094"/>
                <a:gd name="T26" fmla="*/ 846 w 1143"/>
                <a:gd name="T27" fmla="*/ 349 h 1094"/>
                <a:gd name="T28" fmla="*/ 868 w 1143"/>
                <a:gd name="T29" fmla="*/ 392 h 1094"/>
                <a:gd name="T30" fmla="*/ 880 w 1143"/>
                <a:gd name="T31" fmla="*/ 419 h 1094"/>
                <a:gd name="T32" fmla="*/ 872 w 1143"/>
                <a:gd name="T33" fmla="*/ 466 h 1094"/>
                <a:gd name="T34" fmla="*/ 866 w 1143"/>
                <a:gd name="T35" fmla="*/ 504 h 1094"/>
                <a:gd name="T36" fmla="*/ 888 w 1143"/>
                <a:gd name="T37" fmla="*/ 535 h 1094"/>
                <a:gd name="T38" fmla="*/ 933 w 1143"/>
                <a:gd name="T39" fmla="*/ 589 h 1094"/>
                <a:gd name="T40" fmla="*/ 939 w 1143"/>
                <a:gd name="T41" fmla="*/ 616 h 1094"/>
                <a:gd name="T42" fmla="*/ 924 w 1143"/>
                <a:gd name="T43" fmla="*/ 644 h 1094"/>
                <a:gd name="T44" fmla="*/ 898 w 1143"/>
                <a:gd name="T45" fmla="*/ 655 h 1094"/>
                <a:gd name="T46" fmla="*/ 894 w 1143"/>
                <a:gd name="T47" fmla="*/ 671 h 1094"/>
                <a:gd name="T48" fmla="*/ 899 w 1143"/>
                <a:gd name="T49" fmla="*/ 691 h 1094"/>
                <a:gd name="T50" fmla="*/ 907 w 1143"/>
                <a:gd name="T51" fmla="*/ 708 h 1094"/>
                <a:gd name="T52" fmla="*/ 905 w 1143"/>
                <a:gd name="T53" fmla="*/ 720 h 1094"/>
                <a:gd name="T54" fmla="*/ 889 w 1143"/>
                <a:gd name="T55" fmla="*/ 728 h 1094"/>
                <a:gd name="T56" fmla="*/ 871 w 1143"/>
                <a:gd name="T57" fmla="*/ 735 h 1094"/>
                <a:gd name="T58" fmla="*/ 891 w 1143"/>
                <a:gd name="T59" fmla="*/ 737 h 1094"/>
                <a:gd name="T60" fmla="*/ 902 w 1143"/>
                <a:gd name="T61" fmla="*/ 749 h 1094"/>
                <a:gd name="T62" fmla="*/ 900 w 1143"/>
                <a:gd name="T63" fmla="*/ 771 h 1094"/>
                <a:gd name="T64" fmla="*/ 883 w 1143"/>
                <a:gd name="T65" fmla="*/ 802 h 1094"/>
                <a:gd name="T66" fmla="*/ 881 w 1143"/>
                <a:gd name="T67" fmla="*/ 828 h 1094"/>
                <a:gd name="T68" fmla="*/ 884 w 1143"/>
                <a:gd name="T69" fmla="*/ 848 h 1094"/>
                <a:gd name="T70" fmla="*/ 878 w 1143"/>
                <a:gd name="T71" fmla="*/ 889 h 1094"/>
                <a:gd name="T72" fmla="*/ 858 w 1143"/>
                <a:gd name="T73" fmla="*/ 903 h 1094"/>
                <a:gd name="T74" fmla="*/ 817 w 1143"/>
                <a:gd name="T75" fmla="*/ 901 h 1094"/>
                <a:gd name="T76" fmla="*/ 755 w 1143"/>
                <a:gd name="T77" fmla="*/ 906 h 1094"/>
                <a:gd name="T78" fmla="*/ 718 w 1143"/>
                <a:gd name="T79" fmla="*/ 939 h 1094"/>
                <a:gd name="T80" fmla="*/ 706 w 1143"/>
                <a:gd name="T81" fmla="*/ 974 h 1094"/>
                <a:gd name="T82" fmla="*/ 705 w 1143"/>
                <a:gd name="T83" fmla="*/ 1030 h 1094"/>
                <a:gd name="T84" fmla="*/ 708 w 1143"/>
                <a:gd name="T85" fmla="*/ 1094 h 1094"/>
                <a:gd name="T86" fmla="*/ 854 w 1143"/>
                <a:gd name="T87" fmla="*/ 1032 h 1094"/>
                <a:gd name="T88" fmla="*/ 921 w 1143"/>
                <a:gd name="T89" fmla="*/ 981 h 1094"/>
                <a:gd name="T90" fmla="*/ 1081 w 1143"/>
                <a:gd name="T91" fmla="*/ 751 h 1094"/>
                <a:gd name="T92" fmla="*/ 1086 w 1143"/>
                <a:gd name="T93" fmla="*/ 390 h 1094"/>
                <a:gd name="T94" fmla="*/ 833 w 1143"/>
                <a:gd name="T95" fmla="*/ 78 h 1094"/>
                <a:gd name="T96" fmla="*/ 515 w 1143"/>
                <a:gd name="T97" fmla="*/ 12 h 1094"/>
                <a:gd name="T98" fmla="*/ 311 w 1143"/>
                <a:gd name="T99" fmla="*/ 68 h 1094"/>
                <a:gd name="T100" fmla="*/ 89 w 1143"/>
                <a:gd name="T101" fmla="*/ 275 h 1094"/>
                <a:gd name="T102" fmla="*/ 17 w 1143"/>
                <a:gd name="T103" fmla="*/ 461 h 1094"/>
                <a:gd name="T104" fmla="*/ 14 w 1143"/>
                <a:gd name="T105" fmla="*/ 650 h 1094"/>
                <a:gd name="T106" fmla="*/ 122 w 1143"/>
                <a:gd name="T107" fmla="*/ 896 h 1094"/>
                <a:gd name="T108" fmla="*/ 252 w 1143"/>
                <a:gd name="T109" fmla="*/ 1018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43" h="1094">
                  <a:moveTo>
                    <a:pt x="252" y="1018"/>
                  </a:moveTo>
                  <a:cubicBezTo>
                    <a:pt x="264" y="989"/>
                    <a:pt x="277" y="949"/>
                    <a:pt x="284" y="899"/>
                  </a:cubicBezTo>
                  <a:cubicBezTo>
                    <a:pt x="295" y="828"/>
                    <a:pt x="287" y="772"/>
                    <a:pt x="285" y="758"/>
                  </a:cubicBezTo>
                  <a:cubicBezTo>
                    <a:pt x="274" y="684"/>
                    <a:pt x="247" y="627"/>
                    <a:pt x="225" y="589"/>
                  </a:cubicBezTo>
                  <a:cubicBezTo>
                    <a:pt x="203" y="539"/>
                    <a:pt x="190" y="498"/>
                    <a:pt x="183" y="471"/>
                  </a:cubicBezTo>
                  <a:cubicBezTo>
                    <a:pt x="179" y="454"/>
                    <a:pt x="176" y="441"/>
                    <a:pt x="176" y="425"/>
                  </a:cubicBezTo>
                  <a:cubicBezTo>
                    <a:pt x="175" y="407"/>
                    <a:pt x="180" y="388"/>
                    <a:pt x="190" y="351"/>
                  </a:cubicBezTo>
                  <a:cubicBezTo>
                    <a:pt x="206" y="288"/>
                    <a:pt x="207" y="285"/>
                    <a:pt x="209" y="280"/>
                  </a:cubicBezTo>
                  <a:cubicBezTo>
                    <a:pt x="212" y="272"/>
                    <a:pt x="224" y="242"/>
                    <a:pt x="244" y="214"/>
                  </a:cubicBezTo>
                  <a:cubicBezTo>
                    <a:pt x="282" y="161"/>
                    <a:pt x="334" y="137"/>
                    <a:pt x="357" y="127"/>
                  </a:cubicBezTo>
                  <a:cubicBezTo>
                    <a:pt x="460" y="82"/>
                    <a:pt x="559" y="107"/>
                    <a:pt x="624" y="123"/>
                  </a:cubicBezTo>
                  <a:cubicBezTo>
                    <a:pt x="697" y="141"/>
                    <a:pt x="731" y="166"/>
                    <a:pt x="740" y="173"/>
                  </a:cubicBezTo>
                  <a:cubicBezTo>
                    <a:pt x="764" y="190"/>
                    <a:pt x="804" y="220"/>
                    <a:pt x="821" y="269"/>
                  </a:cubicBezTo>
                  <a:cubicBezTo>
                    <a:pt x="831" y="297"/>
                    <a:pt x="829" y="317"/>
                    <a:pt x="846" y="349"/>
                  </a:cubicBezTo>
                  <a:cubicBezTo>
                    <a:pt x="854" y="363"/>
                    <a:pt x="861" y="378"/>
                    <a:pt x="868" y="392"/>
                  </a:cubicBezTo>
                  <a:cubicBezTo>
                    <a:pt x="877" y="410"/>
                    <a:pt x="879" y="413"/>
                    <a:pt x="880" y="419"/>
                  </a:cubicBezTo>
                  <a:cubicBezTo>
                    <a:pt x="882" y="431"/>
                    <a:pt x="879" y="435"/>
                    <a:pt x="872" y="466"/>
                  </a:cubicBezTo>
                  <a:cubicBezTo>
                    <a:pt x="865" y="495"/>
                    <a:pt x="865" y="500"/>
                    <a:pt x="866" y="504"/>
                  </a:cubicBezTo>
                  <a:cubicBezTo>
                    <a:pt x="867" y="509"/>
                    <a:pt x="870" y="515"/>
                    <a:pt x="888" y="535"/>
                  </a:cubicBezTo>
                  <a:cubicBezTo>
                    <a:pt x="914" y="564"/>
                    <a:pt x="924" y="570"/>
                    <a:pt x="933" y="589"/>
                  </a:cubicBezTo>
                  <a:cubicBezTo>
                    <a:pt x="940" y="603"/>
                    <a:pt x="940" y="612"/>
                    <a:pt x="939" y="616"/>
                  </a:cubicBezTo>
                  <a:cubicBezTo>
                    <a:pt x="939" y="619"/>
                    <a:pt x="936" y="635"/>
                    <a:pt x="924" y="644"/>
                  </a:cubicBezTo>
                  <a:cubicBezTo>
                    <a:pt x="913" y="651"/>
                    <a:pt x="904" y="646"/>
                    <a:pt x="898" y="655"/>
                  </a:cubicBezTo>
                  <a:cubicBezTo>
                    <a:pt x="894" y="659"/>
                    <a:pt x="894" y="665"/>
                    <a:pt x="894" y="671"/>
                  </a:cubicBezTo>
                  <a:cubicBezTo>
                    <a:pt x="894" y="680"/>
                    <a:pt x="897" y="688"/>
                    <a:pt x="899" y="691"/>
                  </a:cubicBezTo>
                  <a:cubicBezTo>
                    <a:pt x="903" y="700"/>
                    <a:pt x="906" y="701"/>
                    <a:pt x="907" y="708"/>
                  </a:cubicBezTo>
                  <a:cubicBezTo>
                    <a:pt x="907" y="710"/>
                    <a:pt x="908" y="715"/>
                    <a:pt x="905" y="720"/>
                  </a:cubicBezTo>
                  <a:cubicBezTo>
                    <a:pt x="903" y="723"/>
                    <a:pt x="900" y="724"/>
                    <a:pt x="889" y="728"/>
                  </a:cubicBezTo>
                  <a:cubicBezTo>
                    <a:pt x="878" y="732"/>
                    <a:pt x="871" y="734"/>
                    <a:pt x="871" y="735"/>
                  </a:cubicBezTo>
                  <a:cubicBezTo>
                    <a:pt x="871" y="736"/>
                    <a:pt x="882" y="732"/>
                    <a:pt x="891" y="737"/>
                  </a:cubicBezTo>
                  <a:cubicBezTo>
                    <a:pt x="892" y="738"/>
                    <a:pt x="899" y="742"/>
                    <a:pt x="902" y="749"/>
                  </a:cubicBezTo>
                  <a:cubicBezTo>
                    <a:pt x="903" y="752"/>
                    <a:pt x="905" y="758"/>
                    <a:pt x="900" y="771"/>
                  </a:cubicBezTo>
                  <a:cubicBezTo>
                    <a:pt x="894" y="788"/>
                    <a:pt x="887" y="788"/>
                    <a:pt x="883" y="802"/>
                  </a:cubicBezTo>
                  <a:cubicBezTo>
                    <a:pt x="880" y="811"/>
                    <a:pt x="881" y="819"/>
                    <a:pt x="881" y="828"/>
                  </a:cubicBezTo>
                  <a:cubicBezTo>
                    <a:pt x="882" y="839"/>
                    <a:pt x="883" y="839"/>
                    <a:pt x="884" y="848"/>
                  </a:cubicBezTo>
                  <a:cubicBezTo>
                    <a:pt x="885" y="861"/>
                    <a:pt x="887" y="876"/>
                    <a:pt x="878" y="889"/>
                  </a:cubicBezTo>
                  <a:cubicBezTo>
                    <a:pt x="871" y="899"/>
                    <a:pt x="861" y="902"/>
                    <a:pt x="858" y="903"/>
                  </a:cubicBezTo>
                  <a:cubicBezTo>
                    <a:pt x="844" y="909"/>
                    <a:pt x="835" y="903"/>
                    <a:pt x="817" y="901"/>
                  </a:cubicBezTo>
                  <a:cubicBezTo>
                    <a:pt x="805" y="899"/>
                    <a:pt x="779" y="895"/>
                    <a:pt x="755" y="906"/>
                  </a:cubicBezTo>
                  <a:cubicBezTo>
                    <a:pt x="733" y="915"/>
                    <a:pt x="721" y="933"/>
                    <a:pt x="718" y="939"/>
                  </a:cubicBezTo>
                  <a:cubicBezTo>
                    <a:pt x="710" y="951"/>
                    <a:pt x="708" y="962"/>
                    <a:pt x="706" y="974"/>
                  </a:cubicBezTo>
                  <a:cubicBezTo>
                    <a:pt x="702" y="992"/>
                    <a:pt x="703" y="1005"/>
                    <a:pt x="705" y="1030"/>
                  </a:cubicBezTo>
                  <a:cubicBezTo>
                    <a:pt x="706" y="1044"/>
                    <a:pt x="707" y="1066"/>
                    <a:pt x="708" y="1094"/>
                  </a:cubicBezTo>
                  <a:cubicBezTo>
                    <a:pt x="745" y="1085"/>
                    <a:pt x="798" y="1068"/>
                    <a:pt x="854" y="1032"/>
                  </a:cubicBezTo>
                  <a:cubicBezTo>
                    <a:pt x="861" y="1028"/>
                    <a:pt x="889" y="1010"/>
                    <a:pt x="921" y="981"/>
                  </a:cubicBezTo>
                  <a:cubicBezTo>
                    <a:pt x="1034" y="878"/>
                    <a:pt x="1081" y="751"/>
                    <a:pt x="1081" y="751"/>
                  </a:cubicBezTo>
                  <a:cubicBezTo>
                    <a:pt x="1143" y="583"/>
                    <a:pt x="1100" y="433"/>
                    <a:pt x="1086" y="390"/>
                  </a:cubicBezTo>
                  <a:cubicBezTo>
                    <a:pt x="1071" y="346"/>
                    <a:pt x="1010" y="177"/>
                    <a:pt x="833" y="78"/>
                  </a:cubicBezTo>
                  <a:cubicBezTo>
                    <a:pt x="693" y="0"/>
                    <a:pt x="559" y="9"/>
                    <a:pt x="515" y="12"/>
                  </a:cubicBezTo>
                  <a:cubicBezTo>
                    <a:pt x="410" y="21"/>
                    <a:pt x="335" y="56"/>
                    <a:pt x="311" y="68"/>
                  </a:cubicBezTo>
                  <a:cubicBezTo>
                    <a:pt x="287" y="81"/>
                    <a:pt x="172" y="141"/>
                    <a:pt x="89" y="275"/>
                  </a:cubicBezTo>
                  <a:cubicBezTo>
                    <a:pt x="41" y="355"/>
                    <a:pt x="23" y="428"/>
                    <a:pt x="17" y="461"/>
                  </a:cubicBezTo>
                  <a:cubicBezTo>
                    <a:pt x="0" y="550"/>
                    <a:pt x="9" y="620"/>
                    <a:pt x="14" y="650"/>
                  </a:cubicBezTo>
                  <a:cubicBezTo>
                    <a:pt x="19" y="686"/>
                    <a:pt x="40" y="791"/>
                    <a:pt x="122" y="896"/>
                  </a:cubicBezTo>
                  <a:cubicBezTo>
                    <a:pt x="168" y="956"/>
                    <a:pt x="217" y="994"/>
                    <a:pt x="252" y="10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Freeform 202"/>
            <p:cNvSpPr>
              <a:spLocks/>
            </p:cNvSpPr>
            <p:nvPr/>
          </p:nvSpPr>
          <p:spPr bwMode="auto">
            <a:xfrm>
              <a:off x="863600" y="3883026"/>
              <a:ext cx="60325" cy="95250"/>
            </a:xfrm>
            <a:custGeom>
              <a:avLst/>
              <a:gdLst>
                <a:gd name="T0" fmla="*/ 0 w 143"/>
                <a:gd name="T1" fmla="*/ 0 h 221"/>
                <a:gd name="T2" fmla="*/ 2 w 143"/>
                <a:gd name="T3" fmla="*/ 21 h 221"/>
                <a:gd name="T4" fmla="*/ 24 w 143"/>
                <a:gd name="T5" fmla="*/ 91 h 221"/>
                <a:gd name="T6" fmla="*/ 44 w 143"/>
                <a:gd name="T7" fmla="*/ 117 h 221"/>
                <a:gd name="T8" fmla="*/ 65 w 143"/>
                <a:gd name="T9" fmla="*/ 142 h 221"/>
                <a:gd name="T10" fmla="*/ 74 w 143"/>
                <a:gd name="T11" fmla="*/ 156 h 221"/>
                <a:gd name="T12" fmla="*/ 77 w 143"/>
                <a:gd name="T13" fmla="*/ 170 h 221"/>
                <a:gd name="T14" fmla="*/ 80 w 143"/>
                <a:gd name="T15" fmla="*/ 212 h 221"/>
                <a:gd name="T16" fmla="*/ 92 w 143"/>
                <a:gd name="T17" fmla="*/ 221 h 221"/>
                <a:gd name="T18" fmla="*/ 88 w 143"/>
                <a:gd name="T19" fmla="*/ 198 h 221"/>
                <a:gd name="T20" fmla="*/ 97 w 143"/>
                <a:gd name="T21" fmla="*/ 161 h 221"/>
                <a:gd name="T22" fmla="*/ 117 w 143"/>
                <a:gd name="T23" fmla="*/ 136 h 221"/>
                <a:gd name="T24" fmla="*/ 131 w 143"/>
                <a:gd name="T25" fmla="*/ 118 h 221"/>
                <a:gd name="T26" fmla="*/ 143 w 143"/>
                <a:gd name="T27" fmla="*/ 85 h 221"/>
                <a:gd name="T28" fmla="*/ 116 w 143"/>
                <a:gd name="T29" fmla="*/ 76 h 221"/>
                <a:gd name="T30" fmla="*/ 68 w 143"/>
                <a:gd name="T31" fmla="*/ 38 h 221"/>
                <a:gd name="T32" fmla="*/ 0 w 143"/>
                <a:gd name="T33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221">
                  <a:moveTo>
                    <a:pt x="0" y="0"/>
                  </a:moveTo>
                  <a:cubicBezTo>
                    <a:pt x="0" y="5"/>
                    <a:pt x="1" y="12"/>
                    <a:pt x="2" y="21"/>
                  </a:cubicBezTo>
                  <a:cubicBezTo>
                    <a:pt x="3" y="35"/>
                    <a:pt x="7" y="64"/>
                    <a:pt x="24" y="91"/>
                  </a:cubicBezTo>
                  <a:cubicBezTo>
                    <a:pt x="30" y="101"/>
                    <a:pt x="37" y="109"/>
                    <a:pt x="44" y="117"/>
                  </a:cubicBezTo>
                  <a:cubicBezTo>
                    <a:pt x="51" y="126"/>
                    <a:pt x="58" y="134"/>
                    <a:pt x="65" y="142"/>
                  </a:cubicBezTo>
                  <a:cubicBezTo>
                    <a:pt x="67" y="145"/>
                    <a:pt x="71" y="149"/>
                    <a:pt x="74" y="156"/>
                  </a:cubicBezTo>
                  <a:cubicBezTo>
                    <a:pt x="76" y="162"/>
                    <a:pt x="77" y="167"/>
                    <a:pt x="77" y="170"/>
                  </a:cubicBezTo>
                  <a:cubicBezTo>
                    <a:pt x="77" y="181"/>
                    <a:pt x="79" y="195"/>
                    <a:pt x="80" y="212"/>
                  </a:cubicBezTo>
                  <a:cubicBezTo>
                    <a:pt x="84" y="215"/>
                    <a:pt x="88" y="218"/>
                    <a:pt x="92" y="221"/>
                  </a:cubicBezTo>
                  <a:cubicBezTo>
                    <a:pt x="90" y="215"/>
                    <a:pt x="88" y="207"/>
                    <a:pt x="88" y="198"/>
                  </a:cubicBezTo>
                  <a:cubicBezTo>
                    <a:pt x="88" y="181"/>
                    <a:pt x="94" y="168"/>
                    <a:pt x="97" y="161"/>
                  </a:cubicBezTo>
                  <a:cubicBezTo>
                    <a:pt x="101" y="156"/>
                    <a:pt x="108" y="147"/>
                    <a:pt x="117" y="136"/>
                  </a:cubicBezTo>
                  <a:cubicBezTo>
                    <a:pt x="124" y="127"/>
                    <a:pt x="128" y="124"/>
                    <a:pt x="131" y="118"/>
                  </a:cubicBezTo>
                  <a:cubicBezTo>
                    <a:pt x="136" y="111"/>
                    <a:pt x="141" y="101"/>
                    <a:pt x="143" y="85"/>
                  </a:cubicBezTo>
                  <a:cubicBezTo>
                    <a:pt x="137" y="83"/>
                    <a:pt x="127" y="81"/>
                    <a:pt x="116" y="76"/>
                  </a:cubicBezTo>
                  <a:cubicBezTo>
                    <a:pt x="92" y="66"/>
                    <a:pt x="81" y="50"/>
                    <a:pt x="68" y="38"/>
                  </a:cubicBezTo>
                  <a:cubicBezTo>
                    <a:pt x="55" y="25"/>
                    <a:pt x="34" y="10"/>
                    <a:pt x="0" y="0"/>
                  </a:cubicBezTo>
                  <a:close/>
                </a:path>
              </a:pathLst>
            </a:custGeom>
            <a:solidFill>
              <a:srgbClr val="1B8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Freeform 203"/>
            <p:cNvSpPr>
              <a:spLocks/>
            </p:cNvSpPr>
            <p:nvPr/>
          </p:nvSpPr>
          <p:spPr bwMode="auto">
            <a:xfrm>
              <a:off x="841375" y="3819526"/>
              <a:ext cx="84138" cy="100013"/>
            </a:xfrm>
            <a:custGeom>
              <a:avLst/>
              <a:gdLst>
                <a:gd name="T0" fmla="*/ 5 w 194"/>
                <a:gd name="T1" fmla="*/ 0 h 234"/>
                <a:gd name="T2" fmla="*/ 10 w 194"/>
                <a:gd name="T3" fmla="*/ 28 h 234"/>
                <a:gd name="T4" fmla="*/ 5 w 194"/>
                <a:gd name="T5" fmla="*/ 64 h 234"/>
                <a:gd name="T6" fmla="*/ 1 w 194"/>
                <a:gd name="T7" fmla="*/ 97 h 234"/>
                <a:gd name="T8" fmla="*/ 23 w 194"/>
                <a:gd name="T9" fmla="*/ 146 h 234"/>
                <a:gd name="T10" fmla="*/ 44 w 194"/>
                <a:gd name="T11" fmla="*/ 156 h 234"/>
                <a:gd name="T12" fmla="*/ 54 w 194"/>
                <a:gd name="T13" fmla="*/ 156 h 234"/>
                <a:gd name="T14" fmla="*/ 86 w 194"/>
                <a:gd name="T15" fmla="*/ 168 h 234"/>
                <a:gd name="T16" fmla="*/ 124 w 194"/>
                <a:gd name="T17" fmla="*/ 196 h 234"/>
                <a:gd name="T18" fmla="*/ 143 w 194"/>
                <a:gd name="T19" fmla="*/ 212 h 234"/>
                <a:gd name="T20" fmla="*/ 168 w 194"/>
                <a:gd name="T21" fmla="*/ 227 h 234"/>
                <a:gd name="T22" fmla="*/ 186 w 194"/>
                <a:gd name="T23" fmla="*/ 234 h 234"/>
                <a:gd name="T24" fmla="*/ 194 w 194"/>
                <a:gd name="T25" fmla="*/ 233 h 234"/>
                <a:gd name="T26" fmla="*/ 170 w 194"/>
                <a:gd name="T27" fmla="*/ 215 h 234"/>
                <a:gd name="T28" fmla="*/ 133 w 194"/>
                <a:gd name="T29" fmla="*/ 169 h 234"/>
                <a:gd name="T30" fmla="*/ 116 w 194"/>
                <a:gd name="T31" fmla="*/ 142 h 234"/>
                <a:gd name="T32" fmla="*/ 101 w 194"/>
                <a:gd name="T33" fmla="*/ 109 h 234"/>
                <a:gd name="T34" fmla="*/ 78 w 194"/>
                <a:gd name="T35" fmla="*/ 63 h 234"/>
                <a:gd name="T36" fmla="*/ 23 w 194"/>
                <a:gd name="T37" fmla="*/ 7 h 234"/>
                <a:gd name="T38" fmla="*/ 5 w 194"/>
                <a:gd name="T3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4" h="234">
                  <a:moveTo>
                    <a:pt x="5" y="0"/>
                  </a:moveTo>
                  <a:cubicBezTo>
                    <a:pt x="8" y="6"/>
                    <a:pt x="10" y="16"/>
                    <a:pt x="10" y="28"/>
                  </a:cubicBezTo>
                  <a:cubicBezTo>
                    <a:pt x="10" y="39"/>
                    <a:pt x="8" y="45"/>
                    <a:pt x="5" y="64"/>
                  </a:cubicBezTo>
                  <a:cubicBezTo>
                    <a:pt x="2" y="82"/>
                    <a:pt x="0" y="92"/>
                    <a:pt x="1" y="97"/>
                  </a:cubicBezTo>
                  <a:cubicBezTo>
                    <a:pt x="1" y="100"/>
                    <a:pt x="2" y="130"/>
                    <a:pt x="23" y="146"/>
                  </a:cubicBezTo>
                  <a:cubicBezTo>
                    <a:pt x="26" y="149"/>
                    <a:pt x="34" y="155"/>
                    <a:pt x="44" y="156"/>
                  </a:cubicBezTo>
                  <a:cubicBezTo>
                    <a:pt x="49" y="157"/>
                    <a:pt x="51" y="156"/>
                    <a:pt x="54" y="156"/>
                  </a:cubicBezTo>
                  <a:cubicBezTo>
                    <a:pt x="62" y="155"/>
                    <a:pt x="70" y="158"/>
                    <a:pt x="86" y="168"/>
                  </a:cubicBezTo>
                  <a:cubicBezTo>
                    <a:pt x="101" y="177"/>
                    <a:pt x="113" y="187"/>
                    <a:pt x="124" y="196"/>
                  </a:cubicBezTo>
                  <a:cubicBezTo>
                    <a:pt x="133" y="203"/>
                    <a:pt x="135" y="206"/>
                    <a:pt x="143" y="212"/>
                  </a:cubicBezTo>
                  <a:cubicBezTo>
                    <a:pt x="149" y="217"/>
                    <a:pt x="156" y="220"/>
                    <a:pt x="168" y="227"/>
                  </a:cubicBezTo>
                  <a:cubicBezTo>
                    <a:pt x="174" y="231"/>
                    <a:pt x="179" y="233"/>
                    <a:pt x="186" y="234"/>
                  </a:cubicBezTo>
                  <a:cubicBezTo>
                    <a:pt x="189" y="234"/>
                    <a:pt x="192" y="234"/>
                    <a:pt x="194" y="233"/>
                  </a:cubicBezTo>
                  <a:cubicBezTo>
                    <a:pt x="187" y="228"/>
                    <a:pt x="178" y="222"/>
                    <a:pt x="170" y="215"/>
                  </a:cubicBezTo>
                  <a:cubicBezTo>
                    <a:pt x="152" y="199"/>
                    <a:pt x="140" y="182"/>
                    <a:pt x="133" y="169"/>
                  </a:cubicBezTo>
                  <a:cubicBezTo>
                    <a:pt x="129" y="163"/>
                    <a:pt x="123" y="154"/>
                    <a:pt x="116" y="142"/>
                  </a:cubicBezTo>
                  <a:cubicBezTo>
                    <a:pt x="109" y="129"/>
                    <a:pt x="106" y="120"/>
                    <a:pt x="101" y="109"/>
                  </a:cubicBezTo>
                  <a:cubicBezTo>
                    <a:pt x="98" y="102"/>
                    <a:pt x="90" y="82"/>
                    <a:pt x="78" y="63"/>
                  </a:cubicBezTo>
                  <a:cubicBezTo>
                    <a:pt x="66" y="43"/>
                    <a:pt x="51" y="21"/>
                    <a:pt x="23" y="7"/>
                  </a:cubicBezTo>
                  <a:cubicBezTo>
                    <a:pt x="16" y="3"/>
                    <a:pt x="10" y="1"/>
                    <a:pt x="5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Freeform 204"/>
            <p:cNvSpPr>
              <a:spLocks/>
            </p:cNvSpPr>
            <p:nvPr/>
          </p:nvSpPr>
          <p:spPr bwMode="auto">
            <a:xfrm>
              <a:off x="915988" y="3760788"/>
              <a:ext cx="160338" cy="87313"/>
            </a:xfrm>
            <a:custGeom>
              <a:avLst/>
              <a:gdLst>
                <a:gd name="T0" fmla="*/ 0 w 375"/>
                <a:gd name="T1" fmla="*/ 6 h 203"/>
                <a:gd name="T2" fmla="*/ 21 w 375"/>
                <a:gd name="T3" fmla="*/ 9 h 203"/>
                <a:gd name="T4" fmla="*/ 55 w 375"/>
                <a:gd name="T5" fmla="*/ 22 h 203"/>
                <a:gd name="T6" fmla="*/ 102 w 375"/>
                <a:gd name="T7" fmla="*/ 48 h 203"/>
                <a:gd name="T8" fmla="*/ 164 w 375"/>
                <a:gd name="T9" fmla="*/ 84 h 203"/>
                <a:gd name="T10" fmla="*/ 206 w 375"/>
                <a:gd name="T11" fmla="*/ 109 h 203"/>
                <a:gd name="T12" fmla="*/ 364 w 375"/>
                <a:gd name="T13" fmla="*/ 203 h 203"/>
                <a:gd name="T14" fmla="*/ 370 w 375"/>
                <a:gd name="T15" fmla="*/ 185 h 203"/>
                <a:gd name="T16" fmla="*/ 373 w 375"/>
                <a:gd name="T17" fmla="*/ 146 h 203"/>
                <a:gd name="T18" fmla="*/ 356 w 375"/>
                <a:gd name="T19" fmla="*/ 100 h 203"/>
                <a:gd name="T20" fmla="*/ 328 w 375"/>
                <a:gd name="T21" fmla="*/ 70 h 203"/>
                <a:gd name="T22" fmla="*/ 295 w 375"/>
                <a:gd name="T23" fmla="*/ 71 h 203"/>
                <a:gd name="T24" fmla="*/ 146 w 375"/>
                <a:gd name="T25" fmla="*/ 27 h 203"/>
                <a:gd name="T26" fmla="*/ 54 w 375"/>
                <a:gd name="T27" fmla="*/ 0 h 203"/>
                <a:gd name="T28" fmla="*/ 0 w 375"/>
                <a:gd name="T29" fmla="*/ 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5" h="203">
                  <a:moveTo>
                    <a:pt x="0" y="6"/>
                  </a:moveTo>
                  <a:cubicBezTo>
                    <a:pt x="0" y="7"/>
                    <a:pt x="9" y="6"/>
                    <a:pt x="21" y="9"/>
                  </a:cubicBezTo>
                  <a:cubicBezTo>
                    <a:pt x="35" y="12"/>
                    <a:pt x="44" y="17"/>
                    <a:pt x="55" y="22"/>
                  </a:cubicBezTo>
                  <a:cubicBezTo>
                    <a:pt x="81" y="36"/>
                    <a:pt x="101" y="47"/>
                    <a:pt x="102" y="48"/>
                  </a:cubicBezTo>
                  <a:cubicBezTo>
                    <a:pt x="141" y="71"/>
                    <a:pt x="114" y="55"/>
                    <a:pt x="164" y="84"/>
                  </a:cubicBezTo>
                  <a:cubicBezTo>
                    <a:pt x="180" y="93"/>
                    <a:pt x="191" y="100"/>
                    <a:pt x="206" y="109"/>
                  </a:cubicBezTo>
                  <a:cubicBezTo>
                    <a:pt x="266" y="144"/>
                    <a:pt x="348" y="193"/>
                    <a:pt x="364" y="203"/>
                  </a:cubicBezTo>
                  <a:cubicBezTo>
                    <a:pt x="366" y="198"/>
                    <a:pt x="368" y="192"/>
                    <a:pt x="370" y="185"/>
                  </a:cubicBezTo>
                  <a:cubicBezTo>
                    <a:pt x="372" y="177"/>
                    <a:pt x="375" y="163"/>
                    <a:pt x="373" y="146"/>
                  </a:cubicBezTo>
                  <a:cubicBezTo>
                    <a:pt x="371" y="124"/>
                    <a:pt x="361" y="108"/>
                    <a:pt x="356" y="100"/>
                  </a:cubicBezTo>
                  <a:cubicBezTo>
                    <a:pt x="347" y="87"/>
                    <a:pt x="337" y="77"/>
                    <a:pt x="328" y="70"/>
                  </a:cubicBezTo>
                  <a:cubicBezTo>
                    <a:pt x="321" y="71"/>
                    <a:pt x="309" y="72"/>
                    <a:pt x="295" y="71"/>
                  </a:cubicBezTo>
                  <a:cubicBezTo>
                    <a:pt x="255" y="69"/>
                    <a:pt x="229" y="58"/>
                    <a:pt x="146" y="27"/>
                  </a:cubicBezTo>
                  <a:cubicBezTo>
                    <a:pt x="95" y="7"/>
                    <a:pt x="79" y="1"/>
                    <a:pt x="54" y="0"/>
                  </a:cubicBezTo>
                  <a:cubicBezTo>
                    <a:pt x="28" y="0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Freeform 206"/>
            <p:cNvSpPr>
              <a:spLocks/>
            </p:cNvSpPr>
            <p:nvPr/>
          </p:nvSpPr>
          <p:spPr bwMode="auto">
            <a:xfrm>
              <a:off x="914401" y="3744913"/>
              <a:ext cx="142875" cy="49213"/>
            </a:xfrm>
            <a:custGeom>
              <a:avLst/>
              <a:gdLst>
                <a:gd name="T0" fmla="*/ 0 w 333"/>
                <a:gd name="T1" fmla="*/ 40 h 114"/>
                <a:gd name="T2" fmla="*/ 20 w 333"/>
                <a:gd name="T3" fmla="*/ 28 h 114"/>
                <a:gd name="T4" fmla="*/ 70 w 333"/>
                <a:gd name="T5" fmla="*/ 10 h 114"/>
                <a:gd name="T6" fmla="*/ 169 w 333"/>
                <a:gd name="T7" fmla="*/ 8 h 114"/>
                <a:gd name="T8" fmla="*/ 283 w 333"/>
                <a:gd name="T9" fmla="*/ 55 h 114"/>
                <a:gd name="T10" fmla="*/ 325 w 333"/>
                <a:gd name="T11" fmla="*/ 97 h 114"/>
                <a:gd name="T12" fmla="*/ 330 w 333"/>
                <a:gd name="T13" fmla="*/ 111 h 114"/>
                <a:gd name="T14" fmla="*/ 328 w 333"/>
                <a:gd name="T15" fmla="*/ 111 h 114"/>
                <a:gd name="T16" fmla="*/ 297 w 333"/>
                <a:gd name="T17" fmla="*/ 114 h 114"/>
                <a:gd name="T18" fmla="*/ 199 w 333"/>
                <a:gd name="T19" fmla="*/ 95 h 114"/>
                <a:gd name="T20" fmla="*/ 69 w 333"/>
                <a:gd name="T21" fmla="*/ 50 h 114"/>
                <a:gd name="T22" fmla="*/ 0 w 333"/>
                <a:gd name="T23" fmla="*/ 4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3" h="114">
                  <a:moveTo>
                    <a:pt x="0" y="40"/>
                  </a:moveTo>
                  <a:cubicBezTo>
                    <a:pt x="5" y="37"/>
                    <a:pt x="12" y="32"/>
                    <a:pt x="20" y="28"/>
                  </a:cubicBezTo>
                  <a:cubicBezTo>
                    <a:pt x="41" y="16"/>
                    <a:pt x="59" y="12"/>
                    <a:pt x="70" y="10"/>
                  </a:cubicBezTo>
                  <a:cubicBezTo>
                    <a:pt x="116" y="0"/>
                    <a:pt x="162" y="7"/>
                    <a:pt x="169" y="8"/>
                  </a:cubicBezTo>
                  <a:cubicBezTo>
                    <a:pt x="191" y="12"/>
                    <a:pt x="237" y="20"/>
                    <a:pt x="283" y="55"/>
                  </a:cubicBezTo>
                  <a:cubicBezTo>
                    <a:pt x="303" y="70"/>
                    <a:pt x="316" y="86"/>
                    <a:pt x="325" y="97"/>
                  </a:cubicBezTo>
                  <a:cubicBezTo>
                    <a:pt x="327" y="100"/>
                    <a:pt x="333" y="108"/>
                    <a:pt x="330" y="111"/>
                  </a:cubicBezTo>
                  <a:cubicBezTo>
                    <a:pt x="330" y="111"/>
                    <a:pt x="329" y="111"/>
                    <a:pt x="328" y="111"/>
                  </a:cubicBezTo>
                  <a:cubicBezTo>
                    <a:pt x="321" y="112"/>
                    <a:pt x="310" y="114"/>
                    <a:pt x="297" y="114"/>
                  </a:cubicBezTo>
                  <a:cubicBezTo>
                    <a:pt x="262" y="114"/>
                    <a:pt x="234" y="107"/>
                    <a:pt x="199" y="95"/>
                  </a:cubicBezTo>
                  <a:cubicBezTo>
                    <a:pt x="121" y="69"/>
                    <a:pt x="112" y="59"/>
                    <a:pt x="69" y="50"/>
                  </a:cubicBezTo>
                  <a:cubicBezTo>
                    <a:pt x="40" y="43"/>
                    <a:pt x="16" y="41"/>
                    <a:pt x="0" y="4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Freeform 207"/>
            <p:cNvSpPr>
              <a:spLocks/>
            </p:cNvSpPr>
            <p:nvPr/>
          </p:nvSpPr>
          <p:spPr bwMode="auto">
            <a:xfrm>
              <a:off x="849313" y="3767138"/>
              <a:ext cx="222250" cy="149225"/>
            </a:xfrm>
            <a:custGeom>
              <a:avLst/>
              <a:gdLst>
                <a:gd name="T0" fmla="*/ 518 w 518"/>
                <a:gd name="T1" fmla="*/ 200 h 350"/>
                <a:gd name="T2" fmla="*/ 247 w 518"/>
                <a:gd name="T3" fmla="*/ 36 h 350"/>
                <a:gd name="T4" fmla="*/ 179 w 518"/>
                <a:gd name="T5" fmla="*/ 5 h 350"/>
                <a:gd name="T6" fmla="*/ 153 w 518"/>
                <a:gd name="T7" fmla="*/ 0 h 350"/>
                <a:gd name="T8" fmla="*/ 143 w 518"/>
                <a:gd name="T9" fmla="*/ 1 h 350"/>
                <a:gd name="T10" fmla="*/ 121 w 518"/>
                <a:gd name="T11" fmla="*/ 37 h 350"/>
                <a:gd name="T12" fmla="*/ 129 w 518"/>
                <a:gd name="T13" fmla="*/ 79 h 350"/>
                <a:gd name="T14" fmla="*/ 143 w 518"/>
                <a:gd name="T15" fmla="*/ 112 h 350"/>
                <a:gd name="T16" fmla="*/ 164 w 518"/>
                <a:gd name="T17" fmla="*/ 146 h 350"/>
                <a:gd name="T18" fmla="*/ 190 w 518"/>
                <a:gd name="T19" fmla="*/ 207 h 350"/>
                <a:gd name="T20" fmla="*/ 199 w 518"/>
                <a:gd name="T21" fmla="*/ 236 h 350"/>
                <a:gd name="T22" fmla="*/ 175 w 518"/>
                <a:gd name="T23" fmla="*/ 208 h 350"/>
                <a:gd name="T24" fmla="*/ 156 w 518"/>
                <a:gd name="T25" fmla="*/ 176 h 350"/>
                <a:gd name="T26" fmla="*/ 139 w 518"/>
                <a:gd name="T27" fmla="*/ 145 h 350"/>
                <a:gd name="T28" fmla="*/ 97 w 518"/>
                <a:gd name="T29" fmla="*/ 82 h 350"/>
                <a:gd name="T30" fmla="*/ 67 w 518"/>
                <a:gd name="T31" fmla="*/ 63 h 350"/>
                <a:gd name="T32" fmla="*/ 38 w 518"/>
                <a:gd name="T33" fmla="*/ 70 h 350"/>
                <a:gd name="T34" fmla="*/ 25 w 518"/>
                <a:gd name="T35" fmla="*/ 82 h 350"/>
                <a:gd name="T36" fmla="*/ 0 w 518"/>
                <a:gd name="T37" fmla="*/ 112 h 350"/>
                <a:gd name="T38" fmla="*/ 19 w 518"/>
                <a:gd name="T39" fmla="*/ 119 h 350"/>
                <a:gd name="T40" fmla="*/ 51 w 518"/>
                <a:gd name="T41" fmla="*/ 150 h 350"/>
                <a:gd name="T42" fmla="*/ 85 w 518"/>
                <a:gd name="T43" fmla="*/ 200 h 350"/>
                <a:gd name="T44" fmla="*/ 99 w 518"/>
                <a:gd name="T45" fmla="*/ 229 h 350"/>
                <a:gd name="T46" fmla="*/ 127 w 518"/>
                <a:gd name="T47" fmla="*/ 283 h 350"/>
                <a:gd name="T48" fmla="*/ 157 w 518"/>
                <a:gd name="T49" fmla="*/ 320 h 350"/>
                <a:gd name="T50" fmla="*/ 212 w 518"/>
                <a:gd name="T51" fmla="*/ 346 h 350"/>
                <a:gd name="T52" fmla="*/ 249 w 518"/>
                <a:gd name="T53" fmla="*/ 345 h 350"/>
                <a:gd name="T54" fmla="*/ 277 w 518"/>
                <a:gd name="T55" fmla="*/ 315 h 350"/>
                <a:gd name="T56" fmla="*/ 280 w 518"/>
                <a:gd name="T57" fmla="*/ 277 h 350"/>
                <a:gd name="T58" fmla="*/ 277 w 518"/>
                <a:gd name="T59" fmla="*/ 237 h 350"/>
                <a:gd name="T60" fmla="*/ 254 w 518"/>
                <a:gd name="T61" fmla="*/ 145 h 350"/>
                <a:gd name="T62" fmla="*/ 239 w 518"/>
                <a:gd name="T63" fmla="*/ 104 h 350"/>
                <a:gd name="T64" fmla="*/ 260 w 518"/>
                <a:gd name="T65" fmla="*/ 117 h 350"/>
                <a:gd name="T66" fmla="*/ 298 w 518"/>
                <a:gd name="T67" fmla="*/ 146 h 350"/>
                <a:gd name="T68" fmla="*/ 341 w 518"/>
                <a:gd name="T69" fmla="*/ 177 h 350"/>
                <a:gd name="T70" fmla="*/ 394 w 518"/>
                <a:gd name="T71" fmla="*/ 213 h 350"/>
                <a:gd name="T72" fmla="*/ 437 w 518"/>
                <a:gd name="T73" fmla="*/ 230 h 350"/>
                <a:gd name="T74" fmla="*/ 483 w 518"/>
                <a:gd name="T75" fmla="*/ 229 h 350"/>
                <a:gd name="T76" fmla="*/ 518 w 518"/>
                <a:gd name="T77" fmla="*/ 20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8" h="350">
                  <a:moveTo>
                    <a:pt x="518" y="200"/>
                  </a:moveTo>
                  <a:cubicBezTo>
                    <a:pt x="428" y="145"/>
                    <a:pt x="337" y="91"/>
                    <a:pt x="247" y="36"/>
                  </a:cubicBezTo>
                  <a:cubicBezTo>
                    <a:pt x="216" y="21"/>
                    <a:pt x="191" y="10"/>
                    <a:pt x="179" y="5"/>
                  </a:cubicBezTo>
                  <a:cubicBezTo>
                    <a:pt x="174" y="4"/>
                    <a:pt x="165" y="0"/>
                    <a:pt x="153" y="0"/>
                  </a:cubicBezTo>
                  <a:cubicBezTo>
                    <a:pt x="149" y="0"/>
                    <a:pt x="146" y="0"/>
                    <a:pt x="143" y="1"/>
                  </a:cubicBezTo>
                  <a:cubicBezTo>
                    <a:pt x="130" y="5"/>
                    <a:pt x="123" y="24"/>
                    <a:pt x="121" y="37"/>
                  </a:cubicBezTo>
                  <a:cubicBezTo>
                    <a:pt x="119" y="50"/>
                    <a:pt x="123" y="60"/>
                    <a:pt x="129" y="79"/>
                  </a:cubicBezTo>
                  <a:cubicBezTo>
                    <a:pt x="130" y="82"/>
                    <a:pt x="134" y="95"/>
                    <a:pt x="143" y="112"/>
                  </a:cubicBezTo>
                  <a:cubicBezTo>
                    <a:pt x="153" y="130"/>
                    <a:pt x="155" y="130"/>
                    <a:pt x="164" y="146"/>
                  </a:cubicBezTo>
                  <a:cubicBezTo>
                    <a:pt x="175" y="165"/>
                    <a:pt x="181" y="181"/>
                    <a:pt x="190" y="207"/>
                  </a:cubicBezTo>
                  <a:cubicBezTo>
                    <a:pt x="194" y="219"/>
                    <a:pt x="197" y="229"/>
                    <a:pt x="199" y="236"/>
                  </a:cubicBezTo>
                  <a:cubicBezTo>
                    <a:pt x="188" y="225"/>
                    <a:pt x="180" y="215"/>
                    <a:pt x="175" y="208"/>
                  </a:cubicBezTo>
                  <a:cubicBezTo>
                    <a:pt x="170" y="200"/>
                    <a:pt x="167" y="195"/>
                    <a:pt x="156" y="176"/>
                  </a:cubicBezTo>
                  <a:cubicBezTo>
                    <a:pt x="156" y="176"/>
                    <a:pt x="156" y="176"/>
                    <a:pt x="139" y="145"/>
                  </a:cubicBezTo>
                  <a:cubicBezTo>
                    <a:pt x="130" y="131"/>
                    <a:pt x="117" y="110"/>
                    <a:pt x="97" y="82"/>
                  </a:cubicBezTo>
                  <a:cubicBezTo>
                    <a:pt x="96" y="80"/>
                    <a:pt x="85" y="65"/>
                    <a:pt x="67" y="63"/>
                  </a:cubicBezTo>
                  <a:cubicBezTo>
                    <a:pt x="52" y="61"/>
                    <a:pt x="41" y="68"/>
                    <a:pt x="38" y="70"/>
                  </a:cubicBezTo>
                  <a:cubicBezTo>
                    <a:pt x="34" y="73"/>
                    <a:pt x="31" y="75"/>
                    <a:pt x="25" y="82"/>
                  </a:cubicBezTo>
                  <a:cubicBezTo>
                    <a:pt x="19" y="88"/>
                    <a:pt x="10" y="98"/>
                    <a:pt x="0" y="112"/>
                  </a:cubicBezTo>
                  <a:cubicBezTo>
                    <a:pt x="5" y="113"/>
                    <a:pt x="12" y="115"/>
                    <a:pt x="19" y="119"/>
                  </a:cubicBezTo>
                  <a:cubicBezTo>
                    <a:pt x="25" y="122"/>
                    <a:pt x="34" y="128"/>
                    <a:pt x="51" y="150"/>
                  </a:cubicBezTo>
                  <a:cubicBezTo>
                    <a:pt x="60" y="160"/>
                    <a:pt x="72" y="176"/>
                    <a:pt x="85" y="200"/>
                  </a:cubicBezTo>
                  <a:cubicBezTo>
                    <a:pt x="90" y="210"/>
                    <a:pt x="89" y="208"/>
                    <a:pt x="99" y="229"/>
                  </a:cubicBezTo>
                  <a:cubicBezTo>
                    <a:pt x="111" y="255"/>
                    <a:pt x="117" y="268"/>
                    <a:pt x="127" y="283"/>
                  </a:cubicBezTo>
                  <a:cubicBezTo>
                    <a:pt x="137" y="298"/>
                    <a:pt x="144" y="309"/>
                    <a:pt x="157" y="320"/>
                  </a:cubicBezTo>
                  <a:cubicBezTo>
                    <a:pt x="181" y="340"/>
                    <a:pt x="204" y="345"/>
                    <a:pt x="212" y="346"/>
                  </a:cubicBezTo>
                  <a:cubicBezTo>
                    <a:pt x="225" y="348"/>
                    <a:pt x="236" y="350"/>
                    <a:pt x="249" y="345"/>
                  </a:cubicBezTo>
                  <a:cubicBezTo>
                    <a:pt x="267" y="337"/>
                    <a:pt x="275" y="319"/>
                    <a:pt x="277" y="315"/>
                  </a:cubicBezTo>
                  <a:cubicBezTo>
                    <a:pt x="284" y="298"/>
                    <a:pt x="281" y="282"/>
                    <a:pt x="280" y="277"/>
                  </a:cubicBezTo>
                  <a:cubicBezTo>
                    <a:pt x="279" y="268"/>
                    <a:pt x="279" y="254"/>
                    <a:pt x="277" y="237"/>
                  </a:cubicBezTo>
                  <a:cubicBezTo>
                    <a:pt x="273" y="201"/>
                    <a:pt x="264" y="174"/>
                    <a:pt x="254" y="145"/>
                  </a:cubicBezTo>
                  <a:cubicBezTo>
                    <a:pt x="251" y="135"/>
                    <a:pt x="246" y="121"/>
                    <a:pt x="239" y="104"/>
                  </a:cubicBezTo>
                  <a:cubicBezTo>
                    <a:pt x="244" y="107"/>
                    <a:pt x="251" y="112"/>
                    <a:pt x="260" y="117"/>
                  </a:cubicBezTo>
                  <a:cubicBezTo>
                    <a:pt x="276" y="128"/>
                    <a:pt x="285" y="136"/>
                    <a:pt x="298" y="146"/>
                  </a:cubicBezTo>
                  <a:cubicBezTo>
                    <a:pt x="302" y="149"/>
                    <a:pt x="315" y="158"/>
                    <a:pt x="341" y="177"/>
                  </a:cubicBezTo>
                  <a:cubicBezTo>
                    <a:pt x="378" y="204"/>
                    <a:pt x="384" y="208"/>
                    <a:pt x="394" y="213"/>
                  </a:cubicBezTo>
                  <a:cubicBezTo>
                    <a:pt x="409" y="221"/>
                    <a:pt x="420" y="227"/>
                    <a:pt x="437" y="230"/>
                  </a:cubicBezTo>
                  <a:cubicBezTo>
                    <a:pt x="449" y="233"/>
                    <a:pt x="465" y="236"/>
                    <a:pt x="483" y="229"/>
                  </a:cubicBezTo>
                  <a:cubicBezTo>
                    <a:pt x="503" y="221"/>
                    <a:pt x="514" y="207"/>
                    <a:pt x="518" y="200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Freeform 208"/>
            <p:cNvSpPr>
              <a:spLocks/>
            </p:cNvSpPr>
            <p:nvPr/>
          </p:nvSpPr>
          <p:spPr bwMode="auto">
            <a:xfrm>
              <a:off x="901701" y="3767138"/>
              <a:ext cx="168275" cy="98425"/>
            </a:xfrm>
            <a:custGeom>
              <a:avLst/>
              <a:gdLst>
                <a:gd name="T0" fmla="*/ 37 w 393"/>
                <a:gd name="T1" fmla="*/ 121 h 229"/>
                <a:gd name="T2" fmla="*/ 39 w 393"/>
                <a:gd name="T3" fmla="*/ 101 h 229"/>
                <a:gd name="T4" fmla="*/ 55 w 393"/>
                <a:gd name="T5" fmla="*/ 84 h 229"/>
                <a:gd name="T6" fmla="*/ 75 w 393"/>
                <a:gd name="T7" fmla="*/ 84 h 229"/>
                <a:gd name="T8" fmla="*/ 112 w 393"/>
                <a:gd name="T9" fmla="*/ 99 h 229"/>
                <a:gd name="T10" fmla="*/ 208 w 393"/>
                <a:gd name="T11" fmla="*/ 166 h 229"/>
                <a:gd name="T12" fmla="*/ 260 w 393"/>
                <a:gd name="T13" fmla="*/ 203 h 229"/>
                <a:gd name="T14" fmla="*/ 314 w 393"/>
                <a:gd name="T15" fmla="*/ 226 h 229"/>
                <a:gd name="T16" fmla="*/ 337 w 393"/>
                <a:gd name="T17" fmla="*/ 229 h 229"/>
                <a:gd name="T18" fmla="*/ 369 w 393"/>
                <a:gd name="T19" fmla="*/ 222 h 229"/>
                <a:gd name="T20" fmla="*/ 393 w 393"/>
                <a:gd name="T21" fmla="*/ 199 h 229"/>
                <a:gd name="T22" fmla="*/ 116 w 393"/>
                <a:gd name="T23" fmla="*/ 33 h 229"/>
                <a:gd name="T24" fmla="*/ 65 w 393"/>
                <a:gd name="T25" fmla="*/ 8 h 229"/>
                <a:gd name="T26" fmla="*/ 41 w 393"/>
                <a:gd name="T27" fmla="*/ 1 h 229"/>
                <a:gd name="T28" fmla="*/ 17 w 393"/>
                <a:gd name="T29" fmla="*/ 7 h 229"/>
                <a:gd name="T30" fmla="*/ 4 w 393"/>
                <a:gd name="T31" fmla="*/ 27 h 229"/>
                <a:gd name="T32" fmla="*/ 2 w 393"/>
                <a:gd name="T33" fmla="*/ 51 h 229"/>
                <a:gd name="T34" fmla="*/ 9 w 393"/>
                <a:gd name="T35" fmla="*/ 77 h 229"/>
                <a:gd name="T36" fmla="*/ 23 w 393"/>
                <a:gd name="T37" fmla="*/ 108 h 229"/>
                <a:gd name="T38" fmla="*/ 40 w 393"/>
                <a:gd name="T39" fmla="*/ 136 h 229"/>
                <a:gd name="T40" fmla="*/ 37 w 393"/>
                <a:gd name="T41" fmla="*/ 12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3" h="229">
                  <a:moveTo>
                    <a:pt x="37" y="121"/>
                  </a:moveTo>
                  <a:cubicBezTo>
                    <a:pt x="37" y="118"/>
                    <a:pt x="35" y="110"/>
                    <a:pt x="39" y="101"/>
                  </a:cubicBezTo>
                  <a:cubicBezTo>
                    <a:pt x="40" y="99"/>
                    <a:pt x="44" y="89"/>
                    <a:pt x="55" y="84"/>
                  </a:cubicBezTo>
                  <a:cubicBezTo>
                    <a:pt x="61" y="82"/>
                    <a:pt x="66" y="82"/>
                    <a:pt x="75" y="84"/>
                  </a:cubicBezTo>
                  <a:cubicBezTo>
                    <a:pt x="98" y="90"/>
                    <a:pt x="112" y="99"/>
                    <a:pt x="112" y="99"/>
                  </a:cubicBezTo>
                  <a:cubicBezTo>
                    <a:pt x="178" y="143"/>
                    <a:pt x="208" y="166"/>
                    <a:pt x="208" y="166"/>
                  </a:cubicBezTo>
                  <a:cubicBezTo>
                    <a:pt x="228" y="181"/>
                    <a:pt x="241" y="191"/>
                    <a:pt x="260" y="203"/>
                  </a:cubicBezTo>
                  <a:cubicBezTo>
                    <a:pt x="271" y="209"/>
                    <a:pt x="289" y="220"/>
                    <a:pt x="314" y="226"/>
                  </a:cubicBezTo>
                  <a:cubicBezTo>
                    <a:pt x="322" y="228"/>
                    <a:pt x="329" y="229"/>
                    <a:pt x="337" y="229"/>
                  </a:cubicBezTo>
                  <a:cubicBezTo>
                    <a:pt x="346" y="228"/>
                    <a:pt x="357" y="228"/>
                    <a:pt x="369" y="222"/>
                  </a:cubicBezTo>
                  <a:cubicBezTo>
                    <a:pt x="382" y="215"/>
                    <a:pt x="389" y="205"/>
                    <a:pt x="393" y="199"/>
                  </a:cubicBezTo>
                  <a:cubicBezTo>
                    <a:pt x="301" y="144"/>
                    <a:pt x="209" y="88"/>
                    <a:pt x="116" y="33"/>
                  </a:cubicBezTo>
                  <a:cubicBezTo>
                    <a:pt x="103" y="24"/>
                    <a:pt x="85" y="15"/>
                    <a:pt x="65" y="8"/>
                  </a:cubicBezTo>
                  <a:cubicBezTo>
                    <a:pt x="56" y="5"/>
                    <a:pt x="48" y="3"/>
                    <a:pt x="41" y="1"/>
                  </a:cubicBezTo>
                  <a:cubicBezTo>
                    <a:pt x="38" y="1"/>
                    <a:pt x="27" y="0"/>
                    <a:pt x="17" y="7"/>
                  </a:cubicBezTo>
                  <a:cubicBezTo>
                    <a:pt x="8" y="13"/>
                    <a:pt x="5" y="22"/>
                    <a:pt x="4" y="27"/>
                  </a:cubicBezTo>
                  <a:cubicBezTo>
                    <a:pt x="0" y="36"/>
                    <a:pt x="1" y="45"/>
                    <a:pt x="2" y="51"/>
                  </a:cubicBezTo>
                  <a:cubicBezTo>
                    <a:pt x="3" y="59"/>
                    <a:pt x="5" y="65"/>
                    <a:pt x="9" y="77"/>
                  </a:cubicBezTo>
                  <a:cubicBezTo>
                    <a:pt x="13" y="87"/>
                    <a:pt x="16" y="96"/>
                    <a:pt x="23" y="108"/>
                  </a:cubicBezTo>
                  <a:cubicBezTo>
                    <a:pt x="27" y="116"/>
                    <a:pt x="32" y="126"/>
                    <a:pt x="40" y="136"/>
                  </a:cubicBezTo>
                  <a:cubicBezTo>
                    <a:pt x="39" y="131"/>
                    <a:pt x="38" y="126"/>
                    <a:pt x="37" y="121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" name="Freeform 209"/>
            <p:cNvSpPr>
              <a:spLocks/>
            </p:cNvSpPr>
            <p:nvPr/>
          </p:nvSpPr>
          <p:spPr bwMode="auto">
            <a:xfrm>
              <a:off x="871538" y="3778251"/>
              <a:ext cx="57150" cy="79375"/>
            </a:xfrm>
            <a:custGeom>
              <a:avLst/>
              <a:gdLst>
                <a:gd name="T0" fmla="*/ 2 w 131"/>
                <a:gd name="T1" fmla="*/ 27 h 183"/>
                <a:gd name="T2" fmla="*/ 12 w 131"/>
                <a:gd name="T3" fmla="*/ 14 h 183"/>
                <a:gd name="T4" fmla="*/ 29 w 131"/>
                <a:gd name="T5" fmla="*/ 2 h 183"/>
                <a:gd name="T6" fmla="*/ 42 w 131"/>
                <a:gd name="T7" fmla="*/ 0 h 183"/>
                <a:gd name="T8" fmla="*/ 63 w 131"/>
                <a:gd name="T9" fmla="*/ 7 h 183"/>
                <a:gd name="T10" fmla="*/ 62 w 131"/>
                <a:gd name="T11" fmla="*/ 20 h 183"/>
                <a:gd name="T12" fmla="*/ 69 w 131"/>
                <a:gd name="T13" fmla="*/ 47 h 183"/>
                <a:gd name="T14" fmla="*/ 78 w 131"/>
                <a:gd name="T15" fmla="*/ 68 h 183"/>
                <a:gd name="T16" fmla="*/ 92 w 131"/>
                <a:gd name="T17" fmla="*/ 94 h 183"/>
                <a:gd name="T18" fmla="*/ 105 w 131"/>
                <a:gd name="T19" fmla="*/ 116 h 183"/>
                <a:gd name="T20" fmla="*/ 116 w 131"/>
                <a:gd name="T21" fmla="*/ 136 h 183"/>
                <a:gd name="T22" fmla="*/ 123 w 131"/>
                <a:gd name="T23" fmla="*/ 154 h 183"/>
                <a:gd name="T24" fmla="*/ 131 w 131"/>
                <a:gd name="T25" fmla="*/ 183 h 183"/>
                <a:gd name="T26" fmla="*/ 104 w 131"/>
                <a:gd name="T27" fmla="*/ 139 h 183"/>
                <a:gd name="T28" fmla="*/ 86 w 131"/>
                <a:gd name="T29" fmla="*/ 110 h 183"/>
                <a:gd name="T30" fmla="*/ 67 w 131"/>
                <a:gd name="T31" fmla="*/ 76 h 183"/>
                <a:gd name="T32" fmla="*/ 47 w 131"/>
                <a:gd name="T33" fmla="*/ 49 h 183"/>
                <a:gd name="T34" fmla="*/ 23 w 131"/>
                <a:gd name="T35" fmla="*/ 32 h 183"/>
                <a:gd name="T36" fmla="*/ 8 w 131"/>
                <a:gd name="T37" fmla="*/ 30 h 183"/>
                <a:gd name="T38" fmla="*/ 0 w 131"/>
                <a:gd name="T39" fmla="*/ 30 h 183"/>
                <a:gd name="T40" fmla="*/ 2 w 131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183">
                  <a:moveTo>
                    <a:pt x="2" y="27"/>
                  </a:moveTo>
                  <a:cubicBezTo>
                    <a:pt x="5" y="21"/>
                    <a:pt x="9" y="16"/>
                    <a:pt x="12" y="14"/>
                  </a:cubicBezTo>
                  <a:cubicBezTo>
                    <a:pt x="16" y="11"/>
                    <a:pt x="21" y="6"/>
                    <a:pt x="29" y="2"/>
                  </a:cubicBezTo>
                  <a:cubicBezTo>
                    <a:pt x="32" y="1"/>
                    <a:pt x="37" y="0"/>
                    <a:pt x="42" y="0"/>
                  </a:cubicBezTo>
                  <a:cubicBezTo>
                    <a:pt x="52" y="0"/>
                    <a:pt x="60" y="4"/>
                    <a:pt x="63" y="7"/>
                  </a:cubicBezTo>
                  <a:cubicBezTo>
                    <a:pt x="62" y="10"/>
                    <a:pt x="62" y="14"/>
                    <a:pt x="62" y="20"/>
                  </a:cubicBezTo>
                  <a:cubicBezTo>
                    <a:pt x="62" y="24"/>
                    <a:pt x="63" y="31"/>
                    <a:pt x="69" y="47"/>
                  </a:cubicBezTo>
                  <a:cubicBezTo>
                    <a:pt x="72" y="53"/>
                    <a:pt x="75" y="60"/>
                    <a:pt x="78" y="68"/>
                  </a:cubicBezTo>
                  <a:cubicBezTo>
                    <a:pt x="79" y="70"/>
                    <a:pt x="84" y="80"/>
                    <a:pt x="92" y="94"/>
                  </a:cubicBezTo>
                  <a:cubicBezTo>
                    <a:pt x="97" y="103"/>
                    <a:pt x="97" y="102"/>
                    <a:pt x="105" y="116"/>
                  </a:cubicBezTo>
                  <a:cubicBezTo>
                    <a:pt x="112" y="128"/>
                    <a:pt x="114" y="132"/>
                    <a:pt x="116" y="136"/>
                  </a:cubicBezTo>
                  <a:cubicBezTo>
                    <a:pt x="118" y="140"/>
                    <a:pt x="121" y="146"/>
                    <a:pt x="123" y="154"/>
                  </a:cubicBezTo>
                  <a:cubicBezTo>
                    <a:pt x="126" y="161"/>
                    <a:pt x="129" y="171"/>
                    <a:pt x="131" y="183"/>
                  </a:cubicBezTo>
                  <a:cubicBezTo>
                    <a:pt x="120" y="165"/>
                    <a:pt x="111" y="150"/>
                    <a:pt x="104" y="139"/>
                  </a:cubicBezTo>
                  <a:cubicBezTo>
                    <a:pt x="95" y="125"/>
                    <a:pt x="90" y="117"/>
                    <a:pt x="86" y="110"/>
                  </a:cubicBezTo>
                  <a:cubicBezTo>
                    <a:pt x="76" y="94"/>
                    <a:pt x="75" y="89"/>
                    <a:pt x="67" y="76"/>
                  </a:cubicBezTo>
                  <a:cubicBezTo>
                    <a:pt x="56" y="58"/>
                    <a:pt x="50" y="52"/>
                    <a:pt x="47" y="49"/>
                  </a:cubicBezTo>
                  <a:cubicBezTo>
                    <a:pt x="39" y="41"/>
                    <a:pt x="32" y="34"/>
                    <a:pt x="23" y="32"/>
                  </a:cubicBezTo>
                  <a:cubicBezTo>
                    <a:pt x="12" y="30"/>
                    <a:pt x="8" y="30"/>
                    <a:pt x="8" y="30"/>
                  </a:cubicBezTo>
                  <a:cubicBezTo>
                    <a:pt x="5" y="31"/>
                    <a:pt x="1" y="31"/>
                    <a:pt x="0" y="30"/>
                  </a:cubicBezTo>
                  <a:cubicBezTo>
                    <a:pt x="0" y="29"/>
                    <a:pt x="1" y="28"/>
                    <a:pt x="2" y="27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7" name="Freeform 210"/>
            <p:cNvSpPr>
              <a:spLocks/>
            </p:cNvSpPr>
            <p:nvPr/>
          </p:nvSpPr>
          <p:spPr bwMode="auto">
            <a:xfrm>
              <a:off x="962026" y="3844926"/>
              <a:ext cx="39688" cy="69850"/>
            </a:xfrm>
            <a:custGeom>
              <a:avLst/>
              <a:gdLst>
                <a:gd name="T0" fmla="*/ 13 w 91"/>
                <a:gd name="T1" fmla="*/ 0 h 160"/>
                <a:gd name="T2" fmla="*/ 23 w 91"/>
                <a:gd name="T3" fmla="*/ 37 h 160"/>
                <a:gd name="T4" fmla="*/ 30 w 91"/>
                <a:gd name="T5" fmla="*/ 79 h 160"/>
                <a:gd name="T6" fmla="*/ 26 w 91"/>
                <a:gd name="T7" fmla="*/ 126 h 160"/>
                <a:gd name="T8" fmla="*/ 15 w 91"/>
                <a:gd name="T9" fmla="*/ 150 h 160"/>
                <a:gd name="T10" fmla="*/ 0 w 91"/>
                <a:gd name="T11" fmla="*/ 160 h 160"/>
                <a:gd name="T12" fmla="*/ 24 w 91"/>
                <a:gd name="T13" fmla="*/ 156 h 160"/>
                <a:gd name="T14" fmla="*/ 69 w 91"/>
                <a:gd name="T15" fmla="*/ 130 h 160"/>
                <a:gd name="T16" fmla="*/ 89 w 91"/>
                <a:gd name="T17" fmla="*/ 81 h 160"/>
                <a:gd name="T18" fmla="*/ 91 w 91"/>
                <a:gd name="T19" fmla="*/ 56 h 160"/>
                <a:gd name="T20" fmla="*/ 60 w 91"/>
                <a:gd name="T21" fmla="*/ 43 h 160"/>
                <a:gd name="T22" fmla="*/ 13 w 91"/>
                <a:gd name="T2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" h="160">
                  <a:moveTo>
                    <a:pt x="13" y="0"/>
                  </a:moveTo>
                  <a:cubicBezTo>
                    <a:pt x="15" y="9"/>
                    <a:pt x="19" y="22"/>
                    <a:pt x="23" y="37"/>
                  </a:cubicBezTo>
                  <a:cubicBezTo>
                    <a:pt x="26" y="50"/>
                    <a:pt x="28" y="62"/>
                    <a:pt x="30" y="79"/>
                  </a:cubicBezTo>
                  <a:cubicBezTo>
                    <a:pt x="31" y="106"/>
                    <a:pt x="28" y="121"/>
                    <a:pt x="26" y="126"/>
                  </a:cubicBezTo>
                  <a:cubicBezTo>
                    <a:pt x="23" y="138"/>
                    <a:pt x="19" y="145"/>
                    <a:pt x="15" y="150"/>
                  </a:cubicBezTo>
                  <a:cubicBezTo>
                    <a:pt x="10" y="155"/>
                    <a:pt x="4" y="159"/>
                    <a:pt x="0" y="160"/>
                  </a:cubicBezTo>
                  <a:cubicBezTo>
                    <a:pt x="6" y="160"/>
                    <a:pt x="15" y="159"/>
                    <a:pt x="24" y="156"/>
                  </a:cubicBezTo>
                  <a:cubicBezTo>
                    <a:pt x="35" y="153"/>
                    <a:pt x="54" y="147"/>
                    <a:pt x="69" y="130"/>
                  </a:cubicBezTo>
                  <a:cubicBezTo>
                    <a:pt x="84" y="113"/>
                    <a:pt x="87" y="94"/>
                    <a:pt x="89" y="81"/>
                  </a:cubicBezTo>
                  <a:cubicBezTo>
                    <a:pt x="91" y="71"/>
                    <a:pt x="91" y="62"/>
                    <a:pt x="91" y="56"/>
                  </a:cubicBezTo>
                  <a:cubicBezTo>
                    <a:pt x="82" y="53"/>
                    <a:pt x="71" y="50"/>
                    <a:pt x="60" y="43"/>
                  </a:cubicBezTo>
                  <a:cubicBezTo>
                    <a:pt x="36" y="30"/>
                    <a:pt x="21" y="12"/>
                    <a:pt x="13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8" name="Freeform 211"/>
            <p:cNvSpPr>
              <a:spLocks/>
            </p:cNvSpPr>
            <p:nvPr/>
          </p:nvSpPr>
          <p:spPr bwMode="auto">
            <a:xfrm>
              <a:off x="962026" y="3824288"/>
              <a:ext cx="74613" cy="50800"/>
            </a:xfrm>
            <a:custGeom>
              <a:avLst/>
              <a:gdLst>
                <a:gd name="T0" fmla="*/ 176 w 176"/>
                <a:gd name="T1" fmla="*/ 104 h 119"/>
                <a:gd name="T2" fmla="*/ 138 w 176"/>
                <a:gd name="T3" fmla="*/ 98 h 119"/>
                <a:gd name="T4" fmla="*/ 79 w 176"/>
                <a:gd name="T5" fmla="*/ 59 h 119"/>
                <a:gd name="T6" fmla="*/ 44 w 176"/>
                <a:gd name="T7" fmla="*/ 26 h 119"/>
                <a:gd name="T8" fmla="*/ 19 w 176"/>
                <a:gd name="T9" fmla="*/ 4 h 119"/>
                <a:gd name="T10" fmla="*/ 4 w 176"/>
                <a:gd name="T11" fmla="*/ 3 h 119"/>
                <a:gd name="T12" fmla="*/ 1 w 176"/>
                <a:gd name="T13" fmla="*/ 11 h 119"/>
                <a:gd name="T14" fmla="*/ 5 w 176"/>
                <a:gd name="T15" fmla="*/ 34 h 119"/>
                <a:gd name="T16" fmla="*/ 22 w 176"/>
                <a:gd name="T17" fmla="*/ 67 h 119"/>
                <a:gd name="T18" fmla="*/ 53 w 176"/>
                <a:gd name="T19" fmla="*/ 91 h 119"/>
                <a:gd name="T20" fmla="*/ 90 w 176"/>
                <a:gd name="T21" fmla="*/ 111 h 119"/>
                <a:gd name="T22" fmla="*/ 126 w 176"/>
                <a:gd name="T23" fmla="*/ 118 h 119"/>
                <a:gd name="T24" fmla="*/ 156 w 176"/>
                <a:gd name="T25" fmla="*/ 115 h 119"/>
                <a:gd name="T26" fmla="*/ 176 w 176"/>
                <a:gd name="T27" fmla="*/ 10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19">
                  <a:moveTo>
                    <a:pt x="176" y="104"/>
                  </a:moveTo>
                  <a:cubicBezTo>
                    <a:pt x="167" y="104"/>
                    <a:pt x="154" y="103"/>
                    <a:pt x="138" y="98"/>
                  </a:cubicBezTo>
                  <a:cubicBezTo>
                    <a:pt x="115" y="91"/>
                    <a:pt x="100" y="77"/>
                    <a:pt x="79" y="59"/>
                  </a:cubicBezTo>
                  <a:cubicBezTo>
                    <a:pt x="67" y="49"/>
                    <a:pt x="66" y="46"/>
                    <a:pt x="44" y="26"/>
                  </a:cubicBezTo>
                  <a:cubicBezTo>
                    <a:pt x="33" y="16"/>
                    <a:pt x="25" y="9"/>
                    <a:pt x="19" y="4"/>
                  </a:cubicBezTo>
                  <a:cubicBezTo>
                    <a:pt x="13" y="1"/>
                    <a:pt x="7" y="0"/>
                    <a:pt x="4" y="3"/>
                  </a:cubicBezTo>
                  <a:cubicBezTo>
                    <a:pt x="2" y="4"/>
                    <a:pt x="1" y="6"/>
                    <a:pt x="1" y="11"/>
                  </a:cubicBezTo>
                  <a:cubicBezTo>
                    <a:pt x="0" y="22"/>
                    <a:pt x="4" y="32"/>
                    <a:pt x="5" y="34"/>
                  </a:cubicBezTo>
                  <a:cubicBezTo>
                    <a:pt x="10" y="47"/>
                    <a:pt x="13" y="56"/>
                    <a:pt x="22" y="67"/>
                  </a:cubicBezTo>
                  <a:cubicBezTo>
                    <a:pt x="30" y="76"/>
                    <a:pt x="37" y="81"/>
                    <a:pt x="53" y="91"/>
                  </a:cubicBezTo>
                  <a:cubicBezTo>
                    <a:pt x="66" y="100"/>
                    <a:pt x="76" y="106"/>
                    <a:pt x="90" y="111"/>
                  </a:cubicBezTo>
                  <a:cubicBezTo>
                    <a:pt x="106" y="117"/>
                    <a:pt x="119" y="118"/>
                    <a:pt x="126" y="118"/>
                  </a:cubicBezTo>
                  <a:cubicBezTo>
                    <a:pt x="136" y="119"/>
                    <a:pt x="145" y="119"/>
                    <a:pt x="156" y="115"/>
                  </a:cubicBezTo>
                  <a:cubicBezTo>
                    <a:pt x="165" y="112"/>
                    <a:pt x="172" y="107"/>
                    <a:pt x="176" y="10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19" name="CuadroTexto 18"/>
          <p:cNvSpPr txBox="1"/>
          <p:nvPr/>
        </p:nvSpPr>
        <p:spPr>
          <a:xfrm>
            <a:off x="6428620" y="5801907"/>
            <a:ext cx="5567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450150" y="5329194"/>
            <a:ext cx="3298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Titular del tema</a:t>
            </a:r>
          </a:p>
        </p:txBody>
      </p:sp>
      <p:pic>
        <p:nvPicPr>
          <p:cNvPr id="12290" name="Picture 2" descr="Psicólogos en Cáceres. Psicología Montesol le ayuda con sus problemas">
            <a:extLst>
              <a:ext uri="{FF2B5EF4-FFF2-40B4-BE49-F238E27FC236}">
                <a16:creationId xmlns:a16="http://schemas.microsoft.com/office/drawing/2014/main" id="{0D2E9A12-63A3-49FF-A961-9007B6240805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8" r="27358"/>
          <a:stretch>
            <a:fillRect/>
          </a:stretch>
        </p:blipFill>
        <p:spPr bwMode="auto">
          <a:xfrm>
            <a:off x="0" y="0"/>
            <a:ext cx="4656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266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/>
          <p:cNvSpPr/>
          <p:nvPr/>
        </p:nvSpPr>
        <p:spPr>
          <a:xfrm>
            <a:off x="4376690" y="160193"/>
            <a:ext cx="2569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659962" y="1985115"/>
            <a:ext cx="60312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659962" y="1399765"/>
            <a:ext cx="488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Análisis de datos</a:t>
            </a: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664872" y="3738605"/>
            <a:ext cx="602637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854439" y="3783049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1019690" y="4164518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1019690" y="453011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1019690" y="4895704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4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829848" y="4239816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829848" y="4605409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829848" y="497100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1019690" y="5261297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829848" y="5336595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2" name="Oval 99"/>
          <p:cNvSpPr>
            <a:spLocks noChangeArrowheads="1"/>
          </p:cNvSpPr>
          <p:nvPr/>
        </p:nvSpPr>
        <p:spPr bwMode="auto">
          <a:xfrm>
            <a:off x="6256022" y="5172703"/>
            <a:ext cx="503047" cy="505874"/>
          </a:xfrm>
          <a:prstGeom prst="ellipse">
            <a:avLst/>
          </a:prstGeom>
          <a:solidFill>
            <a:srgbClr val="1A88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53" name="Freeform 100"/>
          <p:cNvSpPr>
            <a:spLocks/>
          </p:cNvSpPr>
          <p:nvPr/>
        </p:nvSpPr>
        <p:spPr bwMode="auto">
          <a:xfrm>
            <a:off x="6326674" y="5265965"/>
            <a:ext cx="364569" cy="319351"/>
          </a:xfrm>
          <a:custGeom>
            <a:avLst/>
            <a:gdLst>
              <a:gd name="T0" fmla="*/ 0 w 477"/>
              <a:gd name="T1" fmla="*/ 213 h 419"/>
              <a:gd name="T2" fmla="*/ 26 w 477"/>
              <a:gd name="T3" fmla="*/ 183 h 419"/>
              <a:gd name="T4" fmla="*/ 57 w 477"/>
              <a:gd name="T5" fmla="*/ 168 h 419"/>
              <a:gd name="T6" fmla="*/ 103 w 477"/>
              <a:gd name="T7" fmla="*/ 186 h 419"/>
              <a:gd name="T8" fmla="*/ 124 w 477"/>
              <a:gd name="T9" fmla="*/ 211 h 419"/>
              <a:gd name="T10" fmla="*/ 157 w 477"/>
              <a:gd name="T11" fmla="*/ 273 h 419"/>
              <a:gd name="T12" fmla="*/ 230 w 477"/>
              <a:gd name="T13" fmla="*/ 171 h 419"/>
              <a:gd name="T14" fmla="*/ 277 w 477"/>
              <a:gd name="T15" fmla="*/ 111 h 419"/>
              <a:gd name="T16" fmla="*/ 378 w 477"/>
              <a:gd name="T17" fmla="*/ 24 h 419"/>
              <a:gd name="T18" fmla="*/ 413 w 477"/>
              <a:gd name="T19" fmla="*/ 8 h 419"/>
              <a:gd name="T20" fmla="*/ 445 w 477"/>
              <a:gd name="T21" fmla="*/ 0 h 419"/>
              <a:gd name="T22" fmla="*/ 477 w 477"/>
              <a:gd name="T23" fmla="*/ 5 h 419"/>
              <a:gd name="T24" fmla="*/ 295 w 477"/>
              <a:gd name="T25" fmla="*/ 191 h 419"/>
              <a:gd name="T26" fmla="*/ 235 w 477"/>
              <a:gd name="T27" fmla="*/ 288 h 419"/>
              <a:gd name="T28" fmla="*/ 190 w 477"/>
              <a:gd name="T29" fmla="*/ 377 h 419"/>
              <a:gd name="T30" fmla="*/ 134 w 477"/>
              <a:gd name="T31" fmla="*/ 419 h 419"/>
              <a:gd name="T32" fmla="*/ 112 w 477"/>
              <a:gd name="T33" fmla="*/ 413 h 419"/>
              <a:gd name="T34" fmla="*/ 101 w 477"/>
              <a:gd name="T35" fmla="*/ 374 h 419"/>
              <a:gd name="T36" fmla="*/ 85 w 477"/>
              <a:gd name="T37" fmla="*/ 331 h 419"/>
              <a:gd name="T38" fmla="*/ 51 w 477"/>
              <a:gd name="T39" fmla="*/ 261 h 419"/>
              <a:gd name="T40" fmla="*/ 16 w 477"/>
              <a:gd name="T41" fmla="*/ 222 h 419"/>
              <a:gd name="T42" fmla="*/ 0 w 477"/>
              <a:gd name="T43" fmla="*/ 213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7" h="419">
                <a:moveTo>
                  <a:pt x="0" y="213"/>
                </a:moveTo>
                <a:cubicBezTo>
                  <a:pt x="4" y="206"/>
                  <a:pt x="12" y="193"/>
                  <a:pt x="26" y="183"/>
                </a:cubicBezTo>
                <a:cubicBezTo>
                  <a:pt x="34" y="176"/>
                  <a:pt x="43" y="169"/>
                  <a:pt x="57" y="168"/>
                </a:cubicBezTo>
                <a:cubicBezTo>
                  <a:pt x="78" y="165"/>
                  <a:pt x="94" y="179"/>
                  <a:pt x="103" y="186"/>
                </a:cubicBezTo>
                <a:cubicBezTo>
                  <a:pt x="110" y="192"/>
                  <a:pt x="115" y="198"/>
                  <a:pt x="124" y="211"/>
                </a:cubicBezTo>
                <a:cubicBezTo>
                  <a:pt x="133" y="224"/>
                  <a:pt x="145" y="245"/>
                  <a:pt x="157" y="273"/>
                </a:cubicBezTo>
                <a:cubicBezTo>
                  <a:pt x="173" y="248"/>
                  <a:pt x="198" y="212"/>
                  <a:pt x="230" y="171"/>
                </a:cubicBezTo>
                <a:cubicBezTo>
                  <a:pt x="251" y="143"/>
                  <a:pt x="262" y="128"/>
                  <a:pt x="277" y="111"/>
                </a:cubicBezTo>
                <a:cubicBezTo>
                  <a:pt x="298" y="88"/>
                  <a:pt x="331" y="56"/>
                  <a:pt x="378" y="24"/>
                </a:cubicBezTo>
                <a:cubicBezTo>
                  <a:pt x="392" y="16"/>
                  <a:pt x="404" y="11"/>
                  <a:pt x="413" y="8"/>
                </a:cubicBezTo>
                <a:cubicBezTo>
                  <a:pt x="425" y="4"/>
                  <a:pt x="433" y="1"/>
                  <a:pt x="445" y="0"/>
                </a:cubicBezTo>
                <a:cubicBezTo>
                  <a:pt x="459" y="0"/>
                  <a:pt x="470" y="3"/>
                  <a:pt x="477" y="5"/>
                </a:cubicBezTo>
                <a:cubicBezTo>
                  <a:pt x="433" y="39"/>
                  <a:pt x="354" y="106"/>
                  <a:pt x="295" y="191"/>
                </a:cubicBezTo>
                <a:cubicBezTo>
                  <a:pt x="263" y="235"/>
                  <a:pt x="248" y="257"/>
                  <a:pt x="235" y="288"/>
                </a:cubicBezTo>
                <a:cubicBezTo>
                  <a:pt x="222" y="316"/>
                  <a:pt x="215" y="342"/>
                  <a:pt x="190" y="377"/>
                </a:cubicBezTo>
                <a:cubicBezTo>
                  <a:pt x="168" y="407"/>
                  <a:pt x="152" y="418"/>
                  <a:pt x="134" y="419"/>
                </a:cubicBezTo>
                <a:cubicBezTo>
                  <a:pt x="125" y="419"/>
                  <a:pt x="117" y="416"/>
                  <a:pt x="112" y="413"/>
                </a:cubicBezTo>
                <a:cubicBezTo>
                  <a:pt x="109" y="403"/>
                  <a:pt x="106" y="389"/>
                  <a:pt x="101" y="374"/>
                </a:cubicBezTo>
                <a:cubicBezTo>
                  <a:pt x="99" y="367"/>
                  <a:pt x="95" y="355"/>
                  <a:pt x="85" y="331"/>
                </a:cubicBezTo>
                <a:cubicBezTo>
                  <a:pt x="71" y="299"/>
                  <a:pt x="64" y="282"/>
                  <a:pt x="51" y="261"/>
                </a:cubicBezTo>
                <a:cubicBezTo>
                  <a:pt x="39" y="242"/>
                  <a:pt x="30" y="231"/>
                  <a:pt x="16" y="222"/>
                </a:cubicBezTo>
                <a:cubicBezTo>
                  <a:pt x="9" y="218"/>
                  <a:pt x="4" y="215"/>
                  <a:pt x="0" y="2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69072B9-1B05-3567-F4B0-0546D262BA31}"/>
              </a:ext>
            </a:extLst>
          </p:cNvPr>
          <p:cNvGrpSpPr/>
          <p:nvPr/>
        </p:nvGrpSpPr>
        <p:grpSpPr>
          <a:xfrm>
            <a:off x="7243763" y="1998662"/>
            <a:ext cx="4105275" cy="4587876"/>
            <a:chOff x="7243763" y="1998662"/>
            <a:chExt cx="4105275" cy="4587876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BC7A3907-4F29-471F-9407-BA0DA0C8B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3763" y="1998662"/>
              <a:ext cx="4105275" cy="4587876"/>
            </a:xfrm>
            <a:custGeom>
              <a:avLst/>
              <a:gdLst>
                <a:gd name="T0" fmla="*/ 130 w 396"/>
                <a:gd name="T1" fmla="*/ 392 h 443"/>
                <a:gd name="T2" fmla="*/ 95 w 396"/>
                <a:gd name="T3" fmla="*/ 397 h 443"/>
                <a:gd name="T4" fmla="*/ 58 w 396"/>
                <a:gd name="T5" fmla="*/ 373 h 443"/>
                <a:gd name="T6" fmla="*/ 48 w 396"/>
                <a:gd name="T7" fmla="*/ 323 h 443"/>
                <a:gd name="T8" fmla="*/ 26 w 396"/>
                <a:gd name="T9" fmla="*/ 300 h 443"/>
                <a:gd name="T10" fmla="*/ 6 w 396"/>
                <a:gd name="T11" fmla="*/ 268 h 443"/>
                <a:gd name="T12" fmla="*/ 38 w 396"/>
                <a:gd name="T13" fmla="*/ 134 h 443"/>
                <a:gd name="T14" fmla="*/ 186 w 396"/>
                <a:gd name="T15" fmla="*/ 5 h 443"/>
                <a:gd name="T16" fmla="*/ 314 w 396"/>
                <a:gd name="T17" fmla="*/ 28 h 443"/>
                <a:gd name="T18" fmla="*/ 395 w 396"/>
                <a:gd name="T19" fmla="*/ 194 h 443"/>
                <a:gd name="T20" fmla="*/ 310 w 396"/>
                <a:gd name="T21" fmla="*/ 367 h 443"/>
                <a:gd name="T22" fmla="*/ 303 w 396"/>
                <a:gd name="T23" fmla="*/ 383 h 443"/>
                <a:gd name="T24" fmla="*/ 303 w 396"/>
                <a:gd name="T25" fmla="*/ 443 h 443"/>
                <a:gd name="T26" fmla="*/ 130 w 396"/>
                <a:gd name="T27" fmla="*/ 443 h 443"/>
                <a:gd name="T28" fmla="*/ 130 w 396"/>
                <a:gd name="T29" fmla="*/ 392 h 443"/>
                <a:gd name="T30" fmla="*/ 284 w 396"/>
                <a:gd name="T31" fmla="*/ 170 h 443"/>
                <a:gd name="T32" fmla="*/ 113 w 396"/>
                <a:gd name="T33" fmla="*/ 170 h 443"/>
                <a:gd name="T34" fmla="*/ 113 w 396"/>
                <a:gd name="T35" fmla="*/ 270 h 443"/>
                <a:gd name="T36" fmla="*/ 125 w 396"/>
                <a:gd name="T37" fmla="*/ 296 h 443"/>
                <a:gd name="T38" fmla="*/ 198 w 396"/>
                <a:gd name="T39" fmla="*/ 333 h 443"/>
                <a:gd name="T40" fmla="*/ 208 w 396"/>
                <a:gd name="T41" fmla="*/ 331 h 443"/>
                <a:gd name="T42" fmla="*/ 255 w 396"/>
                <a:gd name="T43" fmla="*/ 311 h 443"/>
                <a:gd name="T44" fmla="*/ 284 w 396"/>
                <a:gd name="T45" fmla="*/ 272 h 443"/>
                <a:gd name="T46" fmla="*/ 284 w 396"/>
                <a:gd name="T47" fmla="*/ 170 h 443"/>
                <a:gd name="T48" fmla="*/ 164 w 396"/>
                <a:gd name="T49" fmla="*/ 143 h 443"/>
                <a:gd name="T50" fmla="*/ 164 w 396"/>
                <a:gd name="T51" fmla="*/ 105 h 443"/>
                <a:gd name="T52" fmla="*/ 199 w 396"/>
                <a:gd name="T53" fmla="*/ 78 h 443"/>
                <a:gd name="T54" fmla="*/ 234 w 396"/>
                <a:gd name="T55" fmla="*/ 106 h 443"/>
                <a:gd name="T56" fmla="*/ 234 w 396"/>
                <a:gd name="T57" fmla="*/ 143 h 443"/>
                <a:gd name="T58" fmla="*/ 263 w 396"/>
                <a:gd name="T59" fmla="*/ 143 h 443"/>
                <a:gd name="T60" fmla="*/ 237 w 396"/>
                <a:gd name="T61" fmla="*/ 56 h 443"/>
                <a:gd name="T62" fmla="*/ 156 w 396"/>
                <a:gd name="T63" fmla="*/ 58 h 443"/>
                <a:gd name="T64" fmla="*/ 134 w 396"/>
                <a:gd name="T65" fmla="*/ 143 h 443"/>
                <a:gd name="T66" fmla="*/ 164 w 396"/>
                <a:gd name="T67" fmla="*/ 1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6" h="443">
                  <a:moveTo>
                    <a:pt x="130" y="392"/>
                  </a:moveTo>
                  <a:cubicBezTo>
                    <a:pt x="117" y="394"/>
                    <a:pt x="106" y="396"/>
                    <a:pt x="95" y="397"/>
                  </a:cubicBezTo>
                  <a:cubicBezTo>
                    <a:pt x="70" y="401"/>
                    <a:pt x="64" y="397"/>
                    <a:pt x="58" y="373"/>
                  </a:cubicBezTo>
                  <a:cubicBezTo>
                    <a:pt x="55" y="356"/>
                    <a:pt x="50" y="340"/>
                    <a:pt x="48" y="323"/>
                  </a:cubicBezTo>
                  <a:cubicBezTo>
                    <a:pt x="46" y="309"/>
                    <a:pt x="40" y="302"/>
                    <a:pt x="26" y="300"/>
                  </a:cubicBezTo>
                  <a:cubicBezTo>
                    <a:pt x="2" y="296"/>
                    <a:pt x="0" y="291"/>
                    <a:pt x="6" y="268"/>
                  </a:cubicBezTo>
                  <a:cubicBezTo>
                    <a:pt x="17" y="223"/>
                    <a:pt x="28" y="179"/>
                    <a:pt x="38" y="134"/>
                  </a:cubicBezTo>
                  <a:cubicBezTo>
                    <a:pt x="55" y="61"/>
                    <a:pt x="109" y="14"/>
                    <a:pt x="186" y="5"/>
                  </a:cubicBezTo>
                  <a:cubicBezTo>
                    <a:pt x="231" y="0"/>
                    <a:pt x="275" y="2"/>
                    <a:pt x="314" y="28"/>
                  </a:cubicBezTo>
                  <a:cubicBezTo>
                    <a:pt x="372" y="68"/>
                    <a:pt x="395" y="126"/>
                    <a:pt x="395" y="194"/>
                  </a:cubicBezTo>
                  <a:cubicBezTo>
                    <a:pt x="396" y="265"/>
                    <a:pt x="371" y="325"/>
                    <a:pt x="310" y="367"/>
                  </a:cubicBezTo>
                  <a:cubicBezTo>
                    <a:pt x="306" y="370"/>
                    <a:pt x="303" y="378"/>
                    <a:pt x="303" y="383"/>
                  </a:cubicBezTo>
                  <a:cubicBezTo>
                    <a:pt x="302" y="403"/>
                    <a:pt x="303" y="422"/>
                    <a:pt x="303" y="443"/>
                  </a:cubicBezTo>
                  <a:cubicBezTo>
                    <a:pt x="245" y="443"/>
                    <a:pt x="188" y="443"/>
                    <a:pt x="130" y="443"/>
                  </a:cubicBezTo>
                  <a:cubicBezTo>
                    <a:pt x="130" y="427"/>
                    <a:pt x="130" y="411"/>
                    <a:pt x="130" y="392"/>
                  </a:cubicBezTo>
                  <a:close/>
                  <a:moveTo>
                    <a:pt x="284" y="170"/>
                  </a:moveTo>
                  <a:cubicBezTo>
                    <a:pt x="226" y="170"/>
                    <a:pt x="170" y="170"/>
                    <a:pt x="113" y="170"/>
                  </a:cubicBezTo>
                  <a:cubicBezTo>
                    <a:pt x="113" y="204"/>
                    <a:pt x="112" y="237"/>
                    <a:pt x="113" y="270"/>
                  </a:cubicBezTo>
                  <a:cubicBezTo>
                    <a:pt x="114" y="279"/>
                    <a:pt x="118" y="292"/>
                    <a:pt x="125" y="296"/>
                  </a:cubicBezTo>
                  <a:cubicBezTo>
                    <a:pt x="148" y="310"/>
                    <a:pt x="173" y="321"/>
                    <a:pt x="198" y="333"/>
                  </a:cubicBezTo>
                  <a:cubicBezTo>
                    <a:pt x="201" y="335"/>
                    <a:pt x="205" y="332"/>
                    <a:pt x="208" y="331"/>
                  </a:cubicBezTo>
                  <a:cubicBezTo>
                    <a:pt x="224" y="324"/>
                    <a:pt x="240" y="318"/>
                    <a:pt x="255" y="311"/>
                  </a:cubicBezTo>
                  <a:cubicBezTo>
                    <a:pt x="271" y="303"/>
                    <a:pt x="283" y="290"/>
                    <a:pt x="284" y="272"/>
                  </a:cubicBezTo>
                  <a:cubicBezTo>
                    <a:pt x="285" y="238"/>
                    <a:pt x="284" y="204"/>
                    <a:pt x="284" y="170"/>
                  </a:cubicBezTo>
                  <a:close/>
                  <a:moveTo>
                    <a:pt x="164" y="143"/>
                  </a:moveTo>
                  <a:cubicBezTo>
                    <a:pt x="164" y="129"/>
                    <a:pt x="163" y="117"/>
                    <a:pt x="164" y="105"/>
                  </a:cubicBezTo>
                  <a:cubicBezTo>
                    <a:pt x="164" y="84"/>
                    <a:pt x="173" y="78"/>
                    <a:pt x="199" y="78"/>
                  </a:cubicBezTo>
                  <a:cubicBezTo>
                    <a:pt x="225" y="78"/>
                    <a:pt x="233" y="84"/>
                    <a:pt x="234" y="106"/>
                  </a:cubicBezTo>
                  <a:cubicBezTo>
                    <a:pt x="234" y="118"/>
                    <a:pt x="234" y="130"/>
                    <a:pt x="234" y="143"/>
                  </a:cubicBezTo>
                  <a:cubicBezTo>
                    <a:pt x="245" y="143"/>
                    <a:pt x="254" y="143"/>
                    <a:pt x="263" y="143"/>
                  </a:cubicBezTo>
                  <a:cubicBezTo>
                    <a:pt x="269" y="96"/>
                    <a:pt x="262" y="68"/>
                    <a:pt x="237" y="56"/>
                  </a:cubicBezTo>
                  <a:cubicBezTo>
                    <a:pt x="210" y="42"/>
                    <a:pt x="182" y="41"/>
                    <a:pt x="156" y="58"/>
                  </a:cubicBezTo>
                  <a:cubicBezTo>
                    <a:pt x="125" y="79"/>
                    <a:pt x="135" y="112"/>
                    <a:pt x="134" y="143"/>
                  </a:cubicBezTo>
                  <a:cubicBezTo>
                    <a:pt x="144" y="143"/>
                    <a:pt x="153" y="143"/>
                    <a:pt x="164" y="143"/>
                  </a:cubicBezTo>
                  <a:close/>
                </a:path>
              </a:pathLst>
            </a:custGeom>
            <a:solidFill>
              <a:srgbClr val="143A7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85459A8D-082B-4E97-8C37-99591B037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8438" y="4029075"/>
              <a:ext cx="477838" cy="817563"/>
            </a:xfrm>
            <a:custGeom>
              <a:avLst/>
              <a:gdLst>
                <a:gd name="T0" fmla="*/ 46 w 46"/>
                <a:gd name="T1" fmla="*/ 19 h 79"/>
                <a:gd name="T2" fmla="*/ 41 w 46"/>
                <a:gd name="T3" fmla="*/ 35 h 79"/>
                <a:gd name="T4" fmla="*/ 32 w 46"/>
                <a:gd name="T5" fmla="*/ 62 h 79"/>
                <a:gd name="T6" fmla="*/ 20 w 46"/>
                <a:gd name="T7" fmla="*/ 79 h 79"/>
                <a:gd name="T8" fmla="*/ 10 w 46"/>
                <a:gd name="T9" fmla="*/ 63 h 79"/>
                <a:gd name="T10" fmla="*/ 1 w 46"/>
                <a:gd name="T11" fmla="*/ 34 h 79"/>
                <a:gd name="T12" fmla="*/ 4 w 46"/>
                <a:gd name="T13" fmla="*/ 8 h 79"/>
                <a:gd name="T14" fmla="*/ 28 w 46"/>
                <a:gd name="T15" fmla="*/ 2 h 79"/>
                <a:gd name="T16" fmla="*/ 46 w 46"/>
                <a:gd name="T17" fmla="*/ 1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9">
                  <a:moveTo>
                    <a:pt x="46" y="19"/>
                  </a:moveTo>
                  <a:cubicBezTo>
                    <a:pt x="44" y="27"/>
                    <a:pt x="42" y="31"/>
                    <a:pt x="41" y="35"/>
                  </a:cubicBezTo>
                  <a:cubicBezTo>
                    <a:pt x="38" y="44"/>
                    <a:pt x="36" y="54"/>
                    <a:pt x="32" y="62"/>
                  </a:cubicBezTo>
                  <a:cubicBezTo>
                    <a:pt x="30" y="69"/>
                    <a:pt x="24" y="74"/>
                    <a:pt x="20" y="79"/>
                  </a:cubicBezTo>
                  <a:cubicBezTo>
                    <a:pt x="17" y="74"/>
                    <a:pt x="12" y="69"/>
                    <a:pt x="10" y="63"/>
                  </a:cubicBezTo>
                  <a:cubicBezTo>
                    <a:pt x="6" y="54"/>
                    <a:pt x="2" y="44"/>
                    <a:pt x="1" y="34"/>
                  </a:cubicBezTo>
                  <a:cubicBezTo>
                    <a:pt x="0" y="25"/>
                    <a:pt x="0" y="14"/>
                    <a:pt x="4" y="8"/>
                  </a:cubicBezTo>
                  <a:cubicBezTo>
                    <a:pt x="9" y="3"/>
                    <a:pt x="21" y="0"/>
                    <a:pt x="28" y="2"/>
                  </a:cubicBezTo>
                  <a:cubicBezTo>
                    <a:pt x="35" y="4"/>
                    <a:pt x="41" y="13"/>
                    <a:pt x="46" y="19"/>
                  </a:cubicBezTo>
                  <a:close/>
                </a:path>
              </a:pathLst>
            </a:custGeom>
            <a:solidFill>
              <a:srgbClr val="143A7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72636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posición de imagen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8" r="11308"/>
          <a:stretch>
            <a:fillRect/>
          </a:stretch>
        </p:blipFill>
        <p:spPr/>
      </p:pic>
      <p:grpSp>
        <p:nvGrpSpPr>
          <p:cNvPr id="13" name="Grupo 12"/>
          <p:cNvGrpSpPr/>
          <p:nvPr/>
        </p:nvGrpSpPr>
        <p:grpSpPr>
          <a:xfrm>
            <a:off x="801968" y="345370"/>
            <a:ext cx="2473915" cy="2365172"/>
            <a:chOff x="1405754" y="1704023"/>
            <a:chExt cx="433388" cy="414338"/>
          </a:xfrm>
        </p:grpSpPr>
        <p:sp>
          <p:nvSpPr>
            <p:cNvPr id="3" name="Freeform 72"/>
            <p:cNvSpPr>
              <a:spLocks/>
            </p:cNvSpPr>
            <p:nvPr/>
          </p:nvSpPr>
          <p:spPr bwMode="auto">
            <a:xfrm>
              <a:off x="1405754" y="1704023"/>
              <a:ext cx="433388" cy="414338"/>
            </a:xfrm>
            <a:custGeom>
              <a:avLst/>
              <a:gdLst>
                <a:gd name="T0" fmla="*/ 255 w 1011"/>
                <a:gd name="T1" fmla="*/ 896 h 964"/>
                <a:gd name="T2" fmla="*/ 287 w 1011"/>
                <a:gd name="T3" fmla="*/ 722 h 964"/>
                <a:gd name="T4" fmla="*/ 223 w 1011"/>
                <a:gd name="T5" fmla="*/ 515 h 964"/>
                <a:gd name="T6" fmla="*/ 192 w 1011"/>
                <a:gd name="T7" fmla="*/ 416 h 964"/>
                <a:gd name="T8" fmla="*/ 197 w 1011"/>
                <a:gd name="T9" fmla="*/ 340 h 964"/>
                <a:gd name="T10" fmla="*/ 299 w 1011"/>
                <a:gd name="T11" fmla="*/ 163 h 964"/>
                <a:gd name="T12" fmla="*/ 350 w 1011"/>
                <a:gd name="T13" fmla="*/ 136 h 964"/>
                <a:gd name="T14" fmla="*/ 578 w 1011"/>
                <a:gd name="T15" fmla="*/ 136 h 964"/>
                <a:gd name="T16" fmla="*/ 658 w 1011"/>
                <a:gd name="T17" fmla="*/ 169 h 964"/>
                <a:gd name="T18" fmla="*/ 735 w 1011"/>
                <a:gd name="T19" fmla="*/ 249 h 964"/>
                <a:gd name="T20" fmla="*/ 765 w 1011"/>
                <a:gd name="T21" fmla="*/ 337 h 964"/>
                <a:gd name="T22" fmla="*/ 783 w 1011"/>
                <a:gd name="T23" fmla="*/ 370 h 964"/>
                <a:gd name="T24" fmla="*/ 794 w 1011"/>
                <a:gd name="T25" fmla="*/ 389 h 964"/>
                <a:gd name="T26" fmla="*/ 778 w 1011"/>
                <a:gd name="T27" fmla="*/ 438 h 964"/>
                <a:gd name="T28" fmla="*/ 791 w 1011"/>
                <a:gd name="T29" fmla="*/ 479 h 964"/>
                <a:gd name="T30" fmla="*/ 822 w 1011"/>
                <a:gd name="T31" fmla="*/ 513 h 964"/>
                <a:gd name="T32" fmla="*/ 843 w 1011"/>
                <a:gd name="T33" fmla="*/ 551 h 964"/>
                <a:gd name="T34" fmla="*/ 823 w 1011"/>
                <a:gd name="T35" fmla="*/ 581 h 964"/>
                <a:gd name="T36" fmla="*/ 802 w 1011"/>
                <a:gd name="T37" fmla="*/ 591 h 964"/>
                <a:gd name="T38" fmla="*/ 807 w 1011"/>
                <a:gd name="T39" fmla="*/ 615 h 964"/>
                <a:gd name="T40" fmla="*/ 813 w 1011"/>
                <a:gd name="T41" fmla="*/ 641 h 964"/>
                <a:gd name="T42" fmla="*/ 781 w 1011"/>
                <a:gd name="T43" fmla="*/ 653 h 964"/>
                <a:gd name="T44" fmla="*/ 800 w 1011"/>
                <a:gd name="T45" fmla="*/ 658 h 964"/>
                <a:gd name="T46" fmla="*/ 811 w 1011"/>
                <a:gd name="T47" fmla="*/ 676 h 964"/>
                <a:gd name="T48" fmla="*/ 798 w 1011"/>
                <a:gd name="T49" fmla="*/ 701 h 964"/>
                <a:gd name="T50" fmla="*/ 791 w 1011"/>
                <a:gd name="T51" fmla="*/ 711 h 964"/>
                <a:gd name="T52" fmla="*/ 790 w 1011"/>
                <a:gd name="T53" fmla="*/ 717 h 964"/>
                <a:gd name="T54" fmla="*/ 792 w 1011"/>
                <a:gd name="T55" fmla="*/ 775 h 964"/>
                <a:gd name="T56" fmla="*/ 788 w 1011"/>
                <a:gd name="T57" fmla="*/ 786 h 964"/>
                <a:gd name="T58" fmla="*/ 779 w 1011"/>
                <a:gd name="T59" fmla="*/ 796 h 964"/>
                <a:gd name="T60" fmla="*/ 765 w 1011"/>
                <a:gd name="T61" fmla="*/ 800 h 964"/>
                <a:gd name="T62" fmla="*/ 738 w 1011"/>
                <a:gd name="T63" fmla="*/ 796 h 964"/>
                <a:gd name="T64" fmla="*/ 710 w 1011"/>
                <a:gd name="T65" fmla="*/ 795 h 964"/>
                <a:gd name="T66" fmla="*/ 674 w 1011"/>
                <a:gd name="T67" fmla="*/ 803 h 964"/>
                <a:gd name="T68" fmla="*/ 649 w 1011"/>
                <a:gd name="T69" fmla="*/ 831 h 964"/>
                <a:gd name="T70" fmla="*/ 641 w 1011"/>
                <a:gd name="T71" fmla="*/ 856 h 964"/>
                <a:gd name="T72" fmla="*/ 640 w 1011"/>
                <a:gd name="T73" fmla="*/ 886 h 964"/>
                <a:gd name="T74" fmla="*/ 642 w 1011"/>
                <a:gd name="T75" fmla="*/ 964 h 964"/>
                <a:gd name="T76" fmla="*/ 701 w 1011"/>
                <a:gd name="T77" fmla="*/ 943 h 964"/>
                <a:gd name="T78" fmla="*/ 948 w 1011"/>
                <a:gd name="T79" fmla="*/ 700 h 964"/>
                <a:gd name="T80" fmla="*/ 979 w 1011"/>
                <a:gd name="T81" fmla="*/ 401 h 964"/>
                <a:gd name="T82" fmla="*/ 733 w 1011"/>
                <a:gd name="T83" fmla="*/ 87 h 964"/>
                <a:gd name="T84" fmla="*/ 375 w 1011"/>
                <a:gd name="T85" fmla="*/ 57 h 964"/>
                <a:gd name="T86" fmla="*/ 135 w 1011"/>
                <a:gd name="T87" fmla="*/ 229 h 964"/>
                <a:gd name="T88" fmla="*/ 64 w 1011"/>
                <a:gd name="T89" fmla="*/ 639 h 964"/>
                <a:gd name="T90" fmla="*/ 255 w 1011"/>
                <a:gd name="T91" fmla="*/ 89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11" h="964">
                  <a:moveTo>
                    <a:pt x="255" y="896"/>
                  </a:moveTo>
                  <a:cubicBezTo>
                    <a:pt x="269" y="862"/>
                    <a:pt x="289" y="800"/>
                    <a:pt x="287" y="722"/>
                  </a:cubicBezTo>
                  <a:cubicBezTo>
                    <a:pt x="283" y="621"/>
                    <a:pt x="243" y="548"/>
                    <a:pt x="223" y="515"/>
                  </a:cubicBezTo>
                  <a:cubicBezTo>
                    <a:pt x="212" y="495"/>
                    <a:pt x="196" y="461"/>
                    <a:pt x="192" y="416"/>
                  </a:cubicBezTo>
                  <a:cubicBezTo>
                    <a:pt x="189" y="382"/>
                    <a:pt x="194" y="357"/>
                    <a:pt x="197" y="340"/>
                  </a:cubicBezTo>
                  <a:cubicBezTo>
                    <a:pt x="203" y="311"/>
                    <a:pt x="221" y="219"/>
                    <a:pt x="299" y="163"/>
                  </a:cubicBezTo>
                  <a:cubicBezTo>
                    <a:pt x="320" y="148"/>
                    <a:pt x="338" y="141"/>
                    <a:pt x="350" y="136"/>
                  </a:cubicBezTo>
                  <a:cubicBezTo>
                    <a:pt x="444" y="98"/>
                    <a:pt x="533" y="123"/>
                    <a:pt x="578" y="136"/>
                  </a:cubicBezTo>
                  <a:cubicBezTo>
                    <a:pt x="605" y="144"/>
                    <a:pt x="629" y="151"/>
                    <a:pt x="658" y="169"/>
                  </a:cubicBezTo>
                  <a:cubicBezTo>
                    <a:pt x="704" y="198"/>
                    <a:pt x="727" y="236"/>
                    <a:pt x="735" y="249"/>
                  </a:cubicBezTo>
                  <a:cubicBezTo>
                    <a:pt x="755" y="284"/>
                    <a:pt x="762" y="316"/>
                    <a:pt x="765" y="337"/>
                  </a:cubicBezTo>
                  <a:cubicBezTo>
                    <a:pt x="769" y="345"/>
                    <a:pt x="775" y="356"/>
                    <a:pt x="783" y="370"/>
                  </a:cubicBezTo>
                  <a:cubicBezTo>
                    <a:pt x="791" y="383"/>
                    <a:pt x="793" y="384"/>
                    <a:pt x="794" y="389"/>
                  </a:cubicBezTo>
                  <a:cubicBezTo>
                    <a:pt x="798" y="407"/>
                    <a:pt x="780" y="415"/>
                    <a:pt x="778" y="438"/>
                  </a:cubicBezTo>
                  <a:cubicBezTo>
                    <a:pt x="777" y="455"/>
                    <a:pt x="785" y="470"/>
                    <a:pt x="791" y="479"/>
                  </a:cubicBezTo>
                  <a:cubicBezTo>
                    <a:pt x="800" y="494"/>
                    <a:pt x="805" y="493"/>
                    <a:pt x="822" y="513"/>
                  </a:cubicBezTo>
                  <a:cubicBezTo>
                    <a:pt x="837" y="531"/>
                    <a:pt x="844" y="540"/>
                    <a:pt x="843" y="551"/>
                  </a:cubicBezTo>
                  <a:cubicBezTo>
                    <a:pt x="842" y="563"/>
                    <a:pt x="833" y="575"/>
                    <a:pt x="823" y="581"/>
                  </a:cubicBezTo>
                  <a:cubicBezTo>
                    <a:pt x="813" y="587"/>
                    <a:pt x="805" y="584"/>
                    <a:pt x="802" y="591"/>
                  </a:cubicBezTo>
                  <a:cubicBezTo>
                    <a:pt x="800" y="594"/>
                    <a:pt x="801" y="597"/>
                    <a:pt x="807" y="615"/>
                  </a:cubicBezTo>
                  <a:cubicBezTo>
                    <a:pt x="814" y="635"/>
                    <a:pt x="814" y="638"/>
                    <a:pt x="813" y="641"/>
                  </a:cubicBezTo>
                  <a:cubicBezTo>
                    <a:pt x="811" y="646"/>
                    <a:pt x="804" y="652"/>
                    <a:pt x="781" y="653"/>
                  </a:cubicBezTo>
                  <a:cubicBezTo>
                    <a:pt x="783" y="653"/>
                    <a:pt x="791" y="652"/>
                    <a:pt x="800" y="658"/>
                  </a:cubicBezTo>
                  <a:cubicBezTo>
                    <a:pt x="801" y="658"/>
                    <a:pt x="809" y="665"/>
                    <a:pt x="811" y="676"/>
                  </a:cubicBezTo>
                  <a:cubicBezTo>
                    <a:pt x="811" y="686"/>
                    <a:pt x="807" y="695"/>
                    <a:pt x="798" y="701"/>
                  </a:cubicBezTo>
                  <a:cubicBezTo>
                    <a:pt x="796" y="703"/>
                    <a:pt x="792" y="706"/>
                    <a:pt x="791" y="711"/>
                  </a:cubicBezTo>
                  <a:cubicBezTo>
                    <a:pt x="790" y="714"/>
                    <a:pt x="790" y="716"/>
                    <a:pt x="790" y="717"/>
                  </a:cubicBezTo>
                  <a:cubicBezTo>
                    <a:pt x="791" y="743"/>
                    <a:pt x="792" y="775"/>
                    <a:pt x="792" y="775"/>
                  </a:cubicBezTo>
                  <a:cubicBezTo>
                    <a:pt x="791" y="777"/>
                    <a:pt x="791" y="781"/>
                    <a:pt x="788" y="786"/>
                  </a:cubicBezTo>
                  <a:cubicBezTo>
                    <a:pt x="785" y="791"/>
                    <a:pt x="781" y="795"/>
                    <a:pt x="779" y="796"/>
                  </a:cubicBezTo>
                  <a:cubicBezTo>
                    <a:pt x="775" y="798"/>
                    <a:pt x="771" y="799"/>
                    <a:pt x="765" y="800"/>
                  </a:cubicBezTo>
                  <a:cubicBezTo>
                    <a:pt x="753" y="801"/>
                    <a:pt x="743" y="798"/>
                    <a:pt x="738" y="796"/>
                  </a:cubicBezTo>
                  <a:cubicBezTo>
                    <a:pt x="731" y="795"/>
                    <a:pt x="722" y="794"/>
                    <a:pt x="710" y="795"/>
                  </a:cubicBezTo>
                  <a:cubicBezTo>
                    <a:pt x="696" y="796"/>
                    <a:pt x="685" y="796"/>
                    <a:pt x="674" y="803"/>
                  </a:cubicBezTo>
                  <a:cubicBezTo>
                    <a:pt x="659" y="811"/>
                    <a:pt x="652" y="825"/>
                    <a:pt x="649" y="831"/>
                  </a:cubicBezTo>
                  <a:cubicBezTo>
                    <a:pt x="643" y="840"/>
                    <a:pt x="642" y="849"/>
                    <a:pt x="641" y="856"/>
                  </a:cubicBezTo>
                  <a:cubicBezTo>
                    <a:pt x="639" y="869"/>
                    <a:pt x="639" y="879"/>
                    <a:pt x="640" y="886"/>
                  </a:cubicBezTo>
                  <a:cubicBezTo>
                    <a:pt x="640" y="912"/>
                    <a:pt x="641" y="938"/>
                    <a:pt x="642" y="964"/>
                  </a:cubicBezTo>
                  <a:cubicBezTo>
                    <a:pt x="656" y="960"/>
                    <a:pt x="677" y="953"/>
                    <a:pt x="701" y="943"/>
                  </a:cubicBezTo>
                  <a:cubicBezTo>
                    <a:pt x="868" y="872"/>
                    <a:pt x="940" y="719"/>
                    <a:pt x="948" y="700"/>
                  </a:cubicBezTo>
                  <a:cubicBezTo>
                    <a:pt x="968" y="656"/>
                    <a:pt x="1011" y="541"/>
                    <a:pt x="979" y="401"/>
                  </a:cubicBezTo>
                  <a:cubicBezTo>
                    <a:pt x="931" y="192"/>
                    <a:pt x="755" y="98"/>
                    <a:pt x="733" y="87"/>
                  </a:cubicBezTo>
                  <a:cubicBezTo>
                    <a:pt x="707" y="74"/>
                    <a:pt x="557" y="0"/>
                    <a:pt x="375" y="57"/>
                  </a:cubicBezTo>
                  <a:cubicBezTo>
                    <a:pt x="336" y="69"/>
                    <a:pt x="221" y="111"/>
                    <a:pt x="135" y="229"/>
                  </a:cubicBezTo>
                  <a:cubicBezTo>
                    <a:pt x="122" y="247"/>
                    <a:pt x="0" y="422"/>
                    <a:pt x="64" y="639"/>
                  </a:cubicBezTo>
                  <a:cubicBezTo>
                    <a:pt x="109" y="791"/>
                    <a:pt x="219" y="872"/>
                    <a:pt x="255" y="896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" name="Freeform 73"/>
            <p:cNvSpPr>
              <a:spLocks/>
            </p:cNvSpPr>
            <p:nvPr/>
          </p:nvSpPr>
          <p:spPr bwMode="auto">
            <a:xfrm>
              <a:off x="1527991" y="1797686"/>
              <a:ext cx="150813" cy="90488"/>
            </a:xfrm>
            <a:custGeom>
              <a:avLst/>
              <a:gdLst>
                <a:gd name="T0" fmla="*/ 24 w 95"/>
                <a:gd name="T1" fmla="*/ 57 h 57"/>
                <a:gd name="T2" fmla="*/ 30 w 95"/>
                <a:gd name="T3" fmla="*/ 27 h 57"/>
                <a:gd name="T4" fmla="*/ 0 w 95"/>
                <a:gd name="T5" fmla="*/ 28 h 57"/>
                <a:gd name="T6" fmla="*/ 13 w 95"/>
                <a:gd name="T7" fmla="*/ 5 h 57"/>
                <a:gd name="T8" fmla="*/ 53 w 95"/>
                <a:gd name="T9" fmla="*/ 3 h 57"/>
                <a:gd name="T10" fmla="*/ 82 w 95"/>
                <a:gd name="T11" fmla="*/ 25 h 57"/>
                <a:gd name="T12" fmla="*/ 92 w 95"/>
                <a:gd name="T13" fmla="*/ 0 h 57"/>
                <a:gd name="T14" fmla="*/ 95 w 95"/>
                <a:gd name="T15" fmla="*/ 1 h 57"/>
                <a:gd name="T16" fmla="*/ 83 w 95"/>
                <a:gd name="T17" fmla="*/ 31 h 57"/>
                <a:gd name="T18" fmla="*/ 52 w 95"/>
                <a:gd name="T19" fmla="*/ 7 h 57"/>
                <a:gd name="T20" fmla="*/ 15 w 95"/>
                <a:gd name="T21" fmla="*/ 8 h 57"/>
                <a:gd name="T22" fmla="*/ 6 w 95"/>
                <a:gd name="T23" fmla="*/ 24 h 57"/>
                <a:gd name="T24" fmla="*/ 34 w 95"/>
                <a:gd name="T25" fmla="*/ 24 h 57"/>
                <a:gd name="T26" fmla="*/ 28 w 95"/>
                <a:gd name="T27" fmla="*/ 53 h 57"/>
                <a:gd name="T28" fmla="*/ 55 w 95"/>
                <a:gd name="T29" fmla="*/ 48 h 57"/>
                <a:gd name="T30" fmla="*/ 55 w 95"/>
                <a:gd name="T31" fmla="*/ 51 h 57"/>
                <a:gd name="T32" fmla="*/ 24 w 95"/>
                <a:gd name="T3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57">
                  <a:moveTo>
                    <a:pt x="24" y="57"/>
                  </a:moveTo>
                  <a:lnTo>
                    <a:pt x="30" y="27"/>
                  </a:lnTo>
                  <a:lnTo>
                    <a:pt x="0" y="28"/>
                  </a:lnTo>
                  <a:lnTo>
                    <a:pt x="13" y="5"/>
                  </a:lnTo>
                  <a:lnTo>
                    <a:pt x="53" y="3"/>
                  </a:lnTo>
                  <a:lnTo>
                    <a:pt x="82" y="25"/>
                  </a:lnTo>
                  <a:lnTo>
                    <a:pt x="92" y="0"/>
                  </a:lnTo>
                  <a:lnTo>
                    <a:pt x="95" y="1"/>
                  </a:lnTo>
                  <a:lnTo>
                    <a:pt x="83" y="31"/>
                  </a:lnTo>
                  <a:lnTo>
                    <a:pt x="52" y="7"/>
                  </a:lnTo>
                  <a:lnTo>
                    <a:pt x="15" y="8"/>
                  </a:lnTo>
                  <a:lnTo>
                    <a:pt x="6" y="24"/>
                  </a:lnTo>
                  <a:lnTo>
                    <a:pt x="34" y="24"/>
                  </a:lnTo>
                  <a:lnTo>
                    <a:pt x="28" y="53"/>
                  </a:lnTo>
                  <a:lnTo>
                    <a:pt x="55" y="48"/>
                  </a:lnTo>
                  <a:lnTo>
                    <a:pt x="55" y="51"/>
                  </a:lnTo>
                  <a:lnTo>
                    <a:pt x="24" y="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" name="Oval 74"/>
            <p:cNvSpPr>
              <a:spLocks noChangeArrowheads="1"/>
            </p:cNvSpPr>
            <p:nvPr/>
          </p:nvSpPr>
          <p:spPr bwMode="auto">
            <a:xfrm>
              <a:off x="1669279" y="1786573"/>
              <a:ext cx="17463" cy="1746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" name="Oval 75"/>
            <p:cNvSpPr>
              <a:spLocks noChangeArrowheads="1"/>
            </p:cNvSpPr>
            <p:nvPr/>
          </p:nvSpPr>
          <p:spPr bwMode="auto">
            <a:xfrm>
              <a:off x="1647054" y="1831023"/>
              <a:ext cx="23813" cy="23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Oval 76"/>
            <p:cNvSpPr>
              <a:spLocks noChangeArrowheads="1"/>
            </p:cNvSpPr>
            <p:nvPr/>
          </p:nvSpPr>
          <p:spPr bwMode="auto">
            <a:xfrm>
              <a:off x="1599429" y="1791336"/>
              <a:ext cx="20638" cy="222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Oval 77"/>
            <p:cNvSpPr>
              <a:spLocks noChangeArrowheads="1"/>
            </p:cNvSpPr>
            <p:nvPr/>
          </p:nvSpPr>
          <p:spPr bwMode="auto">
            <a:xfrm>
              <a:off x="1605779" y="1864361"/>
              <a:ext cx="20638" cy="206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" name="Oval 78"/>
            <p:cNvSpPr>
              <a:spLocks noChangeArrowheads="1"/>
            </p:cNvSpPr>
            <p:nvPr/>
          </p:nvSpPr>
          <p:spPr bwMode="auto">
            <a:xfrm>
              <a:off x="1527991" y="1829436"/>
              <a:ext cx="15875" cy="15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Oval 79"/>
            <p:cNvSpPr>
              <a:spLocks noChangeArrowheads="1"/>
            </p:cNvSpPr>
            <p:nvPr/>
          </p:nvSpPr>
          <p:spPr bwMode="auto">
            <a:xfrm>
              <a:off x="1567679" y="1826261"/>
              <a:ext cx="22225" cy="23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Oval 80"/>
            <p:cNvSpPr>
              <a:spLocks noChangeArrowheads="1"/>
            </p:cNvSpPr>
            <p:nvPr/>
          </p:nvSpPr>
          <p:spPr bwMode="auto">
            <a:xfrm>
              <a:off x="1542279" y="1799273"/>
              <a:ext cx="15875" cy="15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Oval 81"/>
            <p:cNvSpPr>
              <a:spLocks noChangeArrowheads="1"/>
            </p:cNvSpPr>
            <p:nvPr/>
          </p:nvSpPr>
          <p:spPr bwMode="auto">
            <a:xfrm>
              <a:off x="1556566" y="1873886"/>
              <a:ext cx="20638" cy="206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-11942" y="3511295"/>
            <a:ext cx="4101737" cy="338295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51760" y="3673978"/>
            <a:ext cx="33937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608036" y="2703076"/>
            <a:ext cx="2789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Psicología</a:t>
            </a:r>
          </a:p>
        </p:txBody>
      </p:sp>
    </p:spTree>
    <p:extLst>
      <p:ext uri="{BB962C8B-B14F-4D97-AF65-F5344CB8AC3E}">
        <p14:creationId xmlns:p14="http://schemas.microsoft.com/office/powerpoint/2010/main" val="101965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505267" y="1644247"/>
            <a:ext cx="9039287" cy="2455481"/>
            <a:chOff x="2929120" y="2051205"/>
            <a:chExt cx="6086894" cy="1653477"/>
          </a:xfrm>
        </p:grpSpPr>
        <p:sp>
          <p:nvSpPr>
            <p:cNvPr id="42" name="Freeform 82"/>
            <p:cNvSpPr>
              <a:spLocks/>
            </p:cNvSpPr>
            <p:nvPr/>
          </p:nvSpPr>
          <p:spPr bwMode="auto">
            <a:xfrm>
              <a:off x="4299330" y="2051205"/>
              <a:ext cx="1673237" cy="1653477"/>
            </a:xfrm>
            <a:custGeom>
              <a:avLst/>
              <a:gdLst>
                <a:gd name="T0" fmla="*/ 554 w 941"/>
                <a:gd name="T1" fmla="*/ 926 h 926"/>
                <a:gd name="T2" fmla="*/ 600 w 941"/>
                <a:gd name="T3" fmla="*/ 851 h 926"/>
                <a:gd name="T4" fmla="*/ 702 w 941"/>
                <a:gd name="T5" fmla="*/ 823 h 926"/>
                <a:gd name="T6" fmla="*/ 705 w 941"/>
                <a:gd name="T7" fmla="*/ 823 h 926"/>
                <a:gd name="T8" fmla="*/ 755 w 941"/>
                <a:gd name="T9" fmla="*/ 786 h 926"/>
                <a:gd name="T10" fmla="*/ 749 w 941"/>
                <a:gd name="T11" fmla="*/ 762 h 926"/>
                <a:gd name="T12" fmla="*/ 757 w 941"/>
                <a:gd name="T13" fmla="*/ 697 h 926"/>
                <a:gd name="T14" fmla="*/ 759 w 941"/>
                <a:gd name="T15" fmla="*/ 690 h 926"/>
                <a:gd name="T16" fmla="*/ 769 w 941"/>
                <a:gd name="T17" fmla="*/ 656 h 926"/>
                <a:gd name="T18" fmla="*/ 766 w 941"/>
                <a:gd name="T19" fmla="*/ 647 h 926"/>
                <a:gd name="T20" fmla="*/ 786 w 941"/>
                <a:gd name="T21" fmla="*/ 589 h 926"/>
                <a:gd name="T22" fmla="*/ 829 w 941"/>
                <a:gd name="T23" fmla="*/ 572 h 926"/>
                <a:gd name="T24" fmla="*/ 758 w 941"/>
                <a:gd name="T25" fmla="*/ 398 h 926"/>
                <a:gd name="T26" fmla="*/ 771 w 941"/>
                <a:gd name="T27" fmla="*/ 348 h 926"/>
                <a:gd name="T28" fmla="*/ 590 w 941"/>
                <a:gd name="T29" fmla="*/ 82 h 926"/>
                <a:gd name="T30" fmla="*/ 191 w 941"/>
                <a:gd name="T31" fmla="*/ 106 h 926"/>
                <a:gd name="T32" fmla="*/ 67 w 941"/>
                <a:gd name="T33" fmla="*/ 485 h 926"/>
                <a:gd name="T34" fmla="*/ 113 w 941"/>
                <a:gd name="T35" fmla="*/ 565 h 926"/>
                <a:gd name="T36" fmla="*/ 134 w 941"/>
                <a:gd name="T37" fmla="*/ 922 h 926"/>
                <a:gd name="T38" fmla="*/ 136 w 941"/>
                <a:gd name="T39" fmla="*/ 794 h 926"/>
                <a:gd name="T40" fmla="*/ 62 w 941"/>
                <a:gd name="T41" fmla="*/ 534 h 926"/>
                <a:gd name="T42" fmla="*/ 38 w 941"/>
                <a:gd name="T43" fmla="*/ 264 h 926"/>
                <a:gd name="T44" fmla="*/ 344 w 941"/>
                <a:gd name="T45" fmla="*/ 14 h 926"/>
                <a:gd name="T46" fmla="*/ 742 w 941"/>
                <a:gd name="T47" fmla="*/ 182 h 926"/>
                <a:gd name="T48" fmla="*/ 788 w 941"/>
                <a:gd name="T49" fmla="*/ 398 h 926"/>
                <a:gd name="T50" fmla="*/ 857 w 941"/>
                <a:gd name="T51" fmla="*/ 559 h 926"/>
                <a:gd name="T52" fmla="*/ 809 w 941"/>
                <a:gd name="T53" fmla="*/ 612 h 926"/>
                <a:gd name="T54" fmla="*/ 788 w 941"/>
                <a:gd name="T55" fmla="*/ 617 h 926"/>
                <a:gd name="T56" fmla="*/ 795 w 941"/>
                <a:gd name="T57" fmla="*/ 646 h 926"/>
                <a:gd name="T58" fmla="*/ 785 w 941"/>
                <a:gd name="T59" fmla="*/ 680 h 926"/>
                <a:gd name="T60" fmla="*/ 776 w 941"/>
                <a:gd name="T61" fmla="*/ 718 h 926"/>
                <a:gd name="T62" fmla="*/ 775 w 941"/>
                <a:gd name="T63" fmla="*/ 754 h 926"/>
                <a:gd name="T64" fmla="*/ 782 w 941"/>
                <a:gd name="T65" fmla="*/ 786 h 926"/>
                <a:gd name="T66" fmla="*/ 705 w 941"/>
                <a:gd name="T67" fmla="*/ 851 h 926"/>
                <a:gd name="T68" fmla="*/ 616 w 941"/>
                <a:gd name="T69" fmla="*/ 875 h 926"/>
                <a:gd name="T70" fmla="*/ 941 w 941"/>
                <a:gd name="T71" fmla="*/ 898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1" h="926">
                  <a:moveTo>
                    <a:pt x="941" y="926"/>
                  </a:moveTo>
                  <a:cubicBezTo>
                    <a:pt x="554" y="926"/>
                    <a:pt x="554" y="926"/>
                    <a:pt x="554" y="926"/>
                  </a:cubicBezTo>
                  <a:cubicBezTo>
                    <a:pt x="560" y="907"/>
                    <a:pt x="560" y="907"/>
                    <a:pt x="560" y="907"/>
                  </a:cubicBezTo>
                  <a:cubicBezTo>
                    <a:pt x="568" y="883"/>
                    <a:pt x="582" y="864"/>
                    <a:pt x="600" y="851"/>
                  </a:cubicBezTo>
                  <a:cubicBezTo>
                    <a:pt x="614" y="842"/>
                    <a:pt x="628" y="839"/>
                    <a:pt x="652" y="832"/>
                  </a:cubicBezTo>
                  <a:cubicBezTo>
                    <a:pt x="669" y="828"/>
                    <a:pt x="686" y="825"/>
                    <a:pt x="702" y="823"/>
                  </a:cubicBezTo>
                  <a:cubicBezTo>
                    <a:pt x="703" y="823"/>
                    <a:pt x="703" y="823"/>
                    <a:pt x="703" y="823"/>
                  </a:cubicBezTo>
                  <a:cubicBezTo>
                    <a:pt x="705" y="823"/>
                    <a:pt x="705" y="823"/>
                    <a:pt x="705" y="823"/>
                  </a:cubicBezTo>
                  <a:cubicBezTo>
                    <a:pt x="727" y="824"/>
                    <a:pt x="746" y="817"/>
                    <a:pt x="751" y="805"/>
                  </a:cubicBezTo>
                  <a:cubicBezTo>
                    <a:pt x="754" y="799"/>
                    <a:pt x="755" y="790"/>
                    <a:pt x="755" y="786"/>
                  </a:cubicBezTo>
                  <a:cubicBezTo>
                    <a:pt x="754" y="782"/>
                    <a:pt x="754" y="780"/>
                    <a:pt x="752" y="773"/>
                  </a:cubicBezTo>
                  <a:cubicBezTo>
                    <a:pt x="751" y="770"/>
                    <a:pt x="750" y="766"/>
                    <a:pt x="749" y="762"/>
                  </a:cubicBezTo>
                  <a:cubicBezTo>
                    <a:pt x="742" y="738"/>
                    <a:pt x="739" y="728"/>
                    <a:pt x="741" y="719"/>
                  </a:cubicBezTo>
                  <a:cubicBezTo>
                    <a:pt x="745" y="708"/>
                    <a:pt x="752" y="701"/>
                    <a:pt x="757" y="697"/>
                  </a:cubicBezTo>
                  <a:cubicBezTo>
                    <a:pt x="758" y="696"/>
                    <a:pt x="760" y="694"/>
                    <a:pt x="761" y="693"/>
                  </a:cubicBezTo>
                  <a:cubicBezTo>
                    <a:pt x="761" y="692"/>
                    <a:pt x="760" y="691"/>
                    <a:pt x="759" y="690"/>
                  </a:cubicBezTo>
                  <a:cubicBezTo>
                    <a:pt x="757" y="686"/>
                    <a:pt x="751" y="678"/>
                    <a:pt x="756" y="668"/>
                  </a:cubicBezTo>
                  <a:cubicBezTo>
                    <a:pt x="759" y="661"/>
                    <a:pt x="765" y="658"/>
                    <a:pt x="769" y="656"/>
                  </a:cubicBezTo>
                  <a:cubicBezTo>
                    <a:pt x="769" y="656"/>
                    <a:pt x="769" y="655"/>
                    <a:pt x="769" y="655"/>
                  </a:cubicBezTo>
                  <a:cubicBezTo>
                    <a:pt x="768" y="653"/>
                    <a:pt x="767" y="650"/>
                    <a:pt x="766" y="647"/>
                  </a:cubicBezTo>
                  <a:cubicBezTo>
                    <a:pt x="762" y="633"/>
                    <a:pt x="756" y="614"/>
                    <a:pt x="765" y="600"/>
                  </a:cubicBezTo>
                  <a:cubicBezTo>
                    <a:pt x="771" y="592"/>
                    <a:pt x="778" y="590"/>
                    <a:pt x="786" y="589"/>
                  </a:cubicBezTo>
                  <a:cubicBezTo>
                    <a:pt x="789" y="588"/>
                    <a:pt x="794" y="587"/>
                    <a:pt x="801" y="585"/>
                  </a:cubicBezTo>
                  <a:cubicBezTo>
                    <a:pt x="813" y="581"/>
                    <a:pt x="827" y="577"/>
                    <a:pt x="829" y="572"/>
                  </a:cubicBezTo>
                  <a:cubicBezTo>
                    <a:pt x="830" y="570"/>
                    <a:pt x="830" y="568"/>
                    <a:pt x="830" y="566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760" y="393"/>
                    <a:pt x="760" y="393"/>
                    <a:pt x="760" y="393"/>
                  </a:cubicBezTo>
                  <a:cubicBezTo>
                    <a:pt x="766" y="378"/>
                    <a:pt x="770" y="363"/>
                    <a:pt x="771" y="348"/>
                  </a:cubicBezTo>
                  <a:cubicBezTo>
                    <a:pt x="777" y="283"/>
                    <a:pt x="742" y="232"/>
                    <a:pt x="718" y="198"/>
                  </a:cubicBezTo>
                  <a:cubicBezTo>
                    <a:pt x="674" y="134"/>
                    <a:pt x="619" y="98"/>
                    <a:pt x="590" y="82"/>
                  </a:cubicBezTo>
                  <a:cubicBezTo>
                    <a:pt x="488" y="27"/>
                    <a:pt x="387" y="35"/>
                    <a:pt x="348" y="42"/>
                  </a:cubicBezTo>
                  <a:cubicBezTo>
                    <a:pt x="272" y="54"/>
                    <a:pt x="217" y="88"/>
                    <a:pt x="191" y="106"/>
                  </a:cubicBezTo>
                  <a:cubicBezTo>
                    <a:pt x="168" y="123"/>
                    <a:pt x="97" y="174"/>
                    <a:pt x="64" y="272"/>
                  </a:cubicBezTo>
                  <a:cubicBezTo>
                    <a:pt x="56" y="298"/>
                    <a:pt x="30" y="391"/>
                    <a:pt x="67" y="485"/>
                  </a:cubicBezTo>
                  <a:cubicBezTo>
                    <a:pt x="74" y="502"/>
                    <a:pt x="78" y="509"/>
                    <a:pt x="85" y="517"/>
                  </a:cubicBezTo>
                  <a:cubicBezTo>
                    <a:pt x="91" y="526"/>
                    <a:pt x="100" y="538"/>
                    <a:pt x="113" y="565"/>
                  </a:cubicBezTo>
                  <a:cubicBezTo>
                    <a:pt x="130" y="601"/>
                    <a:pt x="171" y="687"/>
                    <a:pt x="164" y="796"/>
                  </a:cubicBezTo>
                  <a:cubicBezTo>
                    <a:pt x="161" y="839"/>
                    <a:pt x="151" y="881"/>
                    <a:pt x="134" y="922"/>
                  </a:cubicBezTo>
                  <a:cubicBezTo>
                    <a:pt x="108" y="912"/>
                    <a:pt x="108" y="912"/>
                    <a:pt x="108" y="912"/>
                  </a:cubicBezTo>
                  <a:cubicBezTo>
                    <a:pt x="124" y="873"/>
                    <a:pt x="133" y="834"/>
                    <a:pt x="136" y="794"/>
                  </a:cubicBezTo>
                  <a:cubicBezTo>
                    <a:pt x="143" y="692"/>
                    <a:pt x="104" y="612"/>
                    <a:pt x="87" y="577"/>
                  </a:cubicBezTo>
                  <a:cubicBezTo>
                    <a:pt x="75" y="552"/>
                    <a:pt x="68" y="542"/>
                    <a:pt x="62" y="534"/>
                  </a:cubicBezTo>
                  <a:cubicBezTo>
                    <a:pt x="55" y="524"/>
                    <a:pt x="49" y="516"/>
                    <a:pt x="41" y="495"/>
                  </a:cubicBezTo>
                  <a:cubicBezTo>
                    <a:pt x="0" y="392"/>
                    <a:pt x="28" y="292"/>
                    <a:pt x="38" y="264"/>
                  </a:cubicBezTo>
                  <a:cubicBezTo>
                    <a:pt x="74" y="157"/>
                    <a:pt x="150" y="102"/>
                    <a:pt x="175" y="84"/>
                  </a:cubicBezTo>
                  <a:cubicBezTo>
                    <a:pt x="203" y="63"/>
                    <a:pt x="262" y="28"/>
                    <a:pt x="344" y="14"/>
                  </a:cubicBezTo>
                  <a:cubicBezTo>
                    <a:pt x="395" y="6"/>
                    <a:pt x="498" y="0"/>
                    <a:pt x="604" y="58"/>
                  </a:cubicBezTo>
                  <a:cubicBezTo>
                    <a:pt x="635" y="75"/>
                    <a:pt x="694" y="113"/>
                    <a:pt x="742" y="182"/>
                  </a:cubicBezTo>
                  <a:cubicBezTo>
                    <a:pt x="767" y="219"/>
                    <a:pt x="806" y="276"/>
                    <a:pt x="799" y="350"/>
                  </a:cubicBezTo>
                  <a:cubicBezTo>
                    <a:pt x="797" y="366"/>
                    <a:pt x="794" y="382"/>
                    <a:pt x="788" y="398"/>
                  </a:cubicBezTo>
                  <a:cubicBezTo>
                    <a:pt x="856" y="558"/>
                    <a:pt x="856" y="558"/>
                    <a:pt x="856" y="558"/>
                  </a:cubicBezTo>
                  <a:cubicBezTo>
                    <a:pt x="857" y="559"/>
                    <a:pt x="857" y="559"/>
                    <a:pt x="857" y="559"/>
                  </a:cubicBezTo>
                  <a:cubicBezTo>
                    <a:pt x="859" y="568"/>
                    <a:pt x="858" y="575"/>
                    <a:pt x="855" y="583"/>
                  </a:cubicBezTo>
                  <a:cubicBezTo>
                    <a:pt x="847" y="600"/>
                    <a:pt x="827" y="606"/>
                    <a:pt x="809" y="612"/>
                  </a:cubicBezTo>
                  <a:cubicBezTo>
                    <a:pt x="801" y="614"/>
                    <a:pt x="795" y="615"/>
                    <a:pt x="791" y="616"/>
                  </a:cubicBezTo>
                  <a:cubicBezTo>
                    <a:pt x="790" y="617"/>
                    <a:pt x="789" y="617"/>
                    <a:pt x="788" y="617"/>
                  </a:cubicBezTo>
                  <a:cubicBezTo>
                    <a:pt x="788" y="622"/>
                    <a:pt x="791" y="634"/>
                    <a:pt x="793" y="639"/>
                  </a:cubicBezTo>
                  <a:cubicBezTo>
                    <a:pt x="794" y="641"/>
                    <a:pt x="794" y="644"/>
                    <a:pt x="795" y="646"/>
                  </a:cubicBezTo>
                  <a:cubicBezTo>
                    <a:pt x="798" y="652"/>
                    <a:pt x="801" y="660"/>
                    <a:pt x="796" y="670"/>
                  </a:cubicBezTo>
                  <a:cubicBezTo>
                    <a:pt x="793" y="675"/>
                    <a:pt x="789" y="678"/>
                    <a:pt x="785" y="680"/>
                  </a:cubicBezTo>
                  <a:cubicBezTo>
                    <a:pt x="787" y="683"/>
                    <a:pt x="789" y="687"/>
                    <a:pt x="789" y="693"/>
                  </a:cubicBezTo>
                  <a:cubicBezTo>
                    <a:pt x="789" y="706"/>
                    <a:pt x="781" y="713"/>
                    <a:pt x="776" y="718"/>
                  </a:cubicBezTo>
                  <a:cubicBezTo>
                    <a:pt x="772" y="721"/>
                    <a:pt x="770" y="723"/>
                    <a:pt x="769" y="726"/>
                  </a:cubicBezTo>
                  <a:cubicBezTo>
                    <a:pt x="769" y="730"/>
                    <a:pt x="772" y="742"/>
                    <a:pt x="775" y="754"/>
                  </a:cubicBezTo>
                  <a:cubicBezTo>
                    <a:pt x="777" y="759"/>
                    <a:pt x="778" y="762"/>
                    <a:pt x="778" y="765"/>
                  </a:cubicBezTo>
                  <a:cubicBezTo>
                    <a:pt x="781" y="773"/>
                    <a:pt x="782" y="778"/>
                    <a:pt x="782" y="786"/>
                  </a:cubicBezTo>
                  <a:cubicBezTo>
                    <a:pt x="783" y="790"/>
                    <a:pt x="782" y="805"/>
                    <a:pt x="777" y="817"/>
                  </a:cubicBezTo>
                  <a:cubicBezTo>
                    <a:pt x="766" y="839"/>
                    <a:pt x="738" y="852"/>
                    <a:pt x="705" y="851"/>
                  </a:cubicBezTo>
                  <a:cubicBezTo>
                    <a:pt x="689" y="853"/>
                    <a:pt x="674" y="856"/>
                    <a:pt x="659" y="860"/>
                  </a:cubicBezTo>
                  <a:cubicBezTo>
                    <a:pt x="636" y="865"/>
                    <a:pt x="626" y="868"/>
                    <a:pt x="616" y="875"/>
                  </a:cubicBezTo>
                  <a:cubicBezTo>
                    <a:pt x="608" y="880"/>
                    <a:pt x="601" y="888"/>
                    <a:pt x="595" y="898"/>
                  </a:cubicBezTo>
                  <a:cubicBezTo>
                    <a:pt x="941" y="898"/>
                    <a:pt x="941" y="898"/>
                    <a:pt x="941" y="898"/>
                  </a:cubicBezTo>
                  <a:lnTo>
                    <a:pt x="941" y="92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3" name="Freeform 83"/>
            <p:cNvSpPr>
              <a:spLocks/>
            </p:cNvSpPr>
            <p:nvPr/>
          </p:nvSpPr>
          <p:spPr bwMode="auto">
            <a:xfrm>
              <a:off x="5946217" y="2051205"/>
              <a:ext cx="1653477" cy="1653477"/>
            </a:xfrm>
            <a:custGeom>
              <a:avLst/>
              <a:gdLst>
                <a:gd name="T0" fmla="*/ 382 w 928"/>
                <a:gd name="T1" fmla="*/ 926 h 926"/>
                <a:gd name="T2" fmla="*/ 336 w 928"/>
                <a:gd name="T3" fmla="*/ 851 h 926"/>
                <a:gd name="T4" fmla="*/ 235 w 928"/>
                <a:gd name="T5" fmla="*/ 823 h 926"/>
                <a:gd name="T6" fmla="*/ 233 w 928"/>
                <a:gd name="T7" fmla="*/ 823 h 926"/>
                <a:gd name="T8" fmla="*/ 184 w 928"/>
                <a:gd name="T9" fmla="*/ 786 h 926"/>
                <a:gd name="T10" fmla="*/ 190 w 928"/>
                <a:gd name="T11" fmla="*/ 762 h 926"/>
                <a:gd name="T12" fmla="*/ 181 w 928"/>
                <a:gd name="T13" fmla="*/ 697 h 926"/>
                <a:gd name="T14" fmla="*/ 179 w 928"/>
                <a:gd name="T15" fmla="*/ 690 h 926"/>
                <a:gd name="T16" fmla="*/ 169 w 928"/>
                <a:gd name="T17" fmla="*/ 656 h 926"/>
                <a:gd name="T18" fmla="*/ 172 w 928"/>
                <a:gd name="T19" fmla="*/ 647 h 926"/>
                <a:gd name="T20" fmla="*/ 153 w 928"/>
                <a:gd name="T21" fmla="*/ 589 h 926"/>
                <a:gd name="T22" fmla="*/ 110 w 928"/>
                <a:gd name="T23" fmla="*/ 572 h 926"/>
                <a:gd name="T24" fmla="*/ 180 w 928"/>
                <a:gd name="T25" fmla="*/ 398 h 926"/>
                <a:gd name="T26" fmla="*/ 167 w 928"/>
                <a:gd name="T27" fmla="*/ 348 h 926"/>
                <a:gd name="T28" fmla="*/ 346 w 928"/>
                <a:gd name="T29" fmla="*/ 82 h 926"/>
                <a:gd name="T30" fmla="*/ 740 w 928"/>
                <a:gd name="T31" fmla="*/ 106 h 926"/>
                <a:gd name="T32" fmla="*/ 862 w 928"/>
                <a:gd name="T33" fmla="*/ 485 h 926"/>
                <a:gd name="T34" fmla="*/ 817 w 928"/>
                <a:gd name="T35" fmla="*/ 565 h 926"/>
                <a:gd name="T36" fmla="*/ 796 w 928"/>
                <a:gd name="T37" fmla="*/ 922 h 926"/>
                <a:gd name="T38" fmla="*/ 794 w 928"/>
                <a:gd name="T39" fmla="*/ 794 h 926"/>
                <a:gd name="T40" fmla="*/ 867 w 928"/>
                <a:gd name="T41" fmla="*/ 534 h 926"/>
                <a:gd name="T42" fmla="*/ 891 w 928"/>
                <a:gd name="T43" fmla="*/ 264 h 926"/>
                <a:gd name="T44" fmla="*/ 589 w 928"/>
                <a:gd name="T45" fmla="*/ 14 h 926"/>
                <a:gd name="T46" fmla="*/ 197 w 928"/>
                <a:gd name="T47" fmla="*/ 182 h 926"/>
                <a:gd name="T48" fmla="*/ 151 w 928"/>
                <a:gd name="T49" fmla="*/ 398 h 926"/>
                <a:gd name="T50" fmla="*/ 83 w 928"/>
                <a:gd name="T51" fmla="*/ 559 h 926"/>
                <a:gd name="T52" fmla="*/ 130 w 928"/>
                <a:gd name="T53" fmla="*/ 612 h 926"/>
                <a:gd name="T54" fmla="*/ 150 w 928"/>
                <a:gd name="T55" fmla="*/ 617 h 926"/>
                <a:gd name="T56" fmla="*/ 144 w 928"/>
                <a:gd name="T57" fmla="*/ 646 h 926"/>
                <a:gd name="T58" fmla="*/ 153 w 928"/>
                <a:gd name="T59" fmla="*/ 680 h 926"/>
                <a:gd name="T60" fmla="*/ 163 w 928"/>
                <a:gd name="T61" fmla="*/ 718 h 926"/>
                <a:gd name="T62" fmla="*/ 163 w 928"/>
                <a:gd name="T63" fmla="*/ 754 h 926"/>
                <a:gd name="T64" fmla="*/ 156 w 928"/>
                <a:gd name="T65" fmla="*/ 786 h 926"/>
                <a:gd name="T66" fmla="*/ 233 w 928"/>
                <a:gd name="T67" fmla="*/ 851 h 926"/>
                <a:gd name="T68" fmla="*/ 321 w 928"/>
                <a:gd name="T69" fmla="*/ 875 h 926"/>
                <a:gd name="T70" fmla="*/ 0 w 928"/>
                <a:gd name="T71" fmla="*/ 898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8" h="926">
                  <a:moveTo>
                    <a:pt x="0" y="926"/>
                  </a:moveTo>
                  <a:cubicBezTo>
                    <a:pt x="382" y="926"/>
                    <a:pt x="382" y="926"/>
                    <a:pt x="382" y="926"/>
                  </a:cubicBezTo>
                  <a:cubicBezTo>
                    <a:pt x="375" y="907"/>
                    <a:pt x="375" y="907"/>
                    <a:pt x="375" y="907"/>
                  </a:cubicBezTo>
                  <a:cubicBezTo>
                    <a:pt x="367" y="883"/>
                    <a:pt x="354" y="864"/>
                    <a:pt x="336" y="851"/>
                  </a:cubicBezTo>
                  <a:cubicBezTo>
                    <a:pt x="322" y="842"/>
                    <a:pt x="309" y="839"/>
                    <a:pt x="285" y="832"/>
                  </a:cubicBezTo>
                  <a:cubicBezTo>
                    <a:pt x="268" y="828"/>
                    <a:pt x="252" y="825"/>
                    <a:pt x="235" y="823"/>
                  </a:cubicBezTo>
                  <a:cubicBezTo>
                    <a:pt x="234" y="823"/>
                    <a:pt x="234" y="823"/>
                    <a:pt x="234" y="823"/>
                  </a:cubicBezTo>
                  <a:cubicBezTo>
                    <a:pt x="233" y="823"/>
                    <a:pt x="233" y="823"/>
                    <a:pt x="233" y="823"/>
                  </a:cubicBezTo>
                  <a:cubicBezTo>
                    <a:pt x="211" y="824"/>
                    <a:pt x="192" y="817"/>
                    <a:pt x="187" y="805"/>
                  </a:cubicBezTo>
                  <a:cubicBezTo>
                    <a:pt x="184" y="799"/>
                    <a:pt x="184" y="790"/>
                    <a:pt x="184" y="786"/>
                  </a:cubicBezTo>
                  <a:cubicBezTo>
                    <a:pt x="184" y="782"/>
                    <a:pt x="184" y="780"/>
                    <a:pt x="187" y="773"/>
                  </a:cubicBezTo>
                  <a:cubicBezTo>
                    <a:pt x="187" y="770"/>
                    <a:pt x="188" y="766"/>
                    <a:pt x="190" y="762"/>
                  </a:cubicBezTo>
                  <a:cubicBezTo>
                    <a:pt x="196" y="738"/>
                    <a:pt x="199" y="728"/>
                    <a:pt x="197" y="719"/>
                  </a:cubicBezTo>
                  <a:cubicBezTo>
                    <a:pt x="194" y="708"/>
                    <a:pt x="186" y="701"/>
                    <a:pt x="181" y="697"/>
                  </a:cubicBezTo>
                  <a:cubicBezTo>
                    <a:pt x="180" y="696"/>
                    <a:pt x="178" y="694"/>
                    <a:pt x="177" y="693"/>
                  </a:cubicBezTo>
                  <a:cubicBezTo>
                    <a:pt x="178" y="692"/>
                    <a:pt x="179" y="691"/>
                    <a:pt x="179" y="690"/>
                  </a:cubicBezTo>
                  <a:cubicBezTo>
                    <a:pt x="182" y="686"/>
                    <a:pt x="187" y="678"/>
                    <a:pt x="183" y="668"/>
                  </a:cubicBezTo>
                  <a:cubicBezTo>
                    <a:pt x="180" y="661"/>
                    <a:pt x="173" y="658"/>
                    <a:pt x="169" y="656"/>
                  </a:cubicBezTo>
                  <a:cubicBezTo>
                    <a:pt x="169" y="656"/>
                    <a:pt x="169" y="655"/>
                    <a:pt x="170" y="655"/>
                  </a:cubicBezTo>
                  <a:cubicBezTo>
                    <a:pt x="170" y="653"/>
                    <a:pt x="171" y="650"/>
                    <a:pt x="172" y="647"/>
                  </a:cubicBezTo>
                  <a:cubicBezTo>
                    <a:pt x="176" y="633"/>
                    <a:pt x="182" y="614"/>
                    <a:pt x="173" y="600"/>
                  </a:cubicBezTo>
                  <a:cubicBezTo>
                    <a:pt x="168" y="592"/>
                    <a:pt x="160" y="590"/>
                    <a:pt x="153" y="589"/>
                  </a:cubicBezTo>
                  <a:cubicBezTo>
                    <a:pt x="149" y="588"/>
                    <a:pt x="145" y="587"/>
                    <a:pt x="138" y="585"/>
                  </a:cubicBezTo>
                  <a:cubicBezTo>
                    <a:pt x="126" y="581"/>
                    <a:pt x="113" y="577"/>
                    <a:pt x="110" y="572"/>
                  </a:cubicBezTo>
                  <a:cubicBezTo>
                    <a:pt x="109" y="570"/>
                    <a:pt x="109" y="568"/>
                    <a:pt x="110" y="566"/>
                  </a:cubicBezTo>
                  <a:cubicBezTo>
                    <a:pt x="180" y="398"/>
                    <a:pt x="180" y="398"/>
                    <a:pt x="180" y="398"/>
                  </a:cubicBezTo>
                  <a:cubicBezTo>
                    <a:pt x="178" y="393"/>
                    <a:pt x="178" y="393"/>
                    <a:pt x="178" y="393"/>
                  </a:cubicBezTo>
                  <a:cubicBezTo>
                    <a:pt x="173" y="378"/>
                    <a:pt x="169" y="363"/>
                    <a:pt x="167" y="348"/>
                  </a:cubicBezTo>
                  <a:cubicBezTo>
                    <a:pt x="161" y="283"/>
                    <a:pt x="196" y="232"/>
                    <a:pt x="219" y="198"/>
                  </a:cubicBezTo>
                  <a:cubicBezTo>
                    <a:pt x="263" y="134"/>
                    <a:pt x="317" y="98"/>
                    <a:pt x="346" y="82"/>
                  </a:cubicBezTo>
                  <a:cubicBezTo>
                    <a:pt x="447" y="27"/>
                    <a:pt x="546" y="35"/>
                    <a:pt x="585" y="42"/>
                  </a:cubicBezTo>
                  <a:cubicBezTo>
                    <a:pt x="660" y="54"/>
                    <a:pt x="714" y="88"/>
                    <a:pt x="740" y="106"/>
                  </a:cubicBezTo>
                  <a:cubicBezTo>
                    <a:pt x="763" y="123"/>
                    <a:pt x="832" y="174"/>
                    <a:pt x="865" y="272"/>
                  </a:cubicBezTo>
                  <a:cubicBezTo>
                    <a:pt x="874" y="298"/>
                    <a:pt x="899" y="391"/>
                    <a:pt x="862" y="485"/>
                  </a:cubicBezTo>
                  <a:cubicBezTo>
                    <a:pt x="855" y="502"/>
                    <a:pt x="851" y="509"/>
                    <a:pt x="845" y="517"/>
                  </a:cubicBezTo>
                  <a:cubicBezTo>
                    <a:pt x="838" y="526"/>
                    <a:pt x="830" y="538"/>
                    <a:pt x="817" y="565"/>
                  </a:cubicBezTo>
                  <a:cubicBezTo>
                    <a:pt x="800" y="601"/>
                    <a:pt x="759" y="687"/>
                    <a:pt x="767" y="796"/>
                  </a:cubicBezTo>
                  <a:cubicBezTo>
                    <a:pt x="769" y="839"/>
                    <a:pt x="779" y="881"/>
                    <a:pt x="796" y="922"/>
                  </a:cubicBezTo>
                  <a:cubicBezTo>
                    <a:pt x="822" y="912"/>
                    <a:pt x="822" y="912"/>
                    <a:pt x="822" y="912"/>
                  </a:cubicBezTo>
                  <a:cubicBezTo>
                    <a:pt x="806" y="873"/>
                    <a:pt x="797" y="834"/>
                    <a:pt x="794" y="794"/>
                  </a:cubicBezTo>
                  <a:cubicBezTo>
                    <a:pt x="787" y="692"/>
                    <a:pt x="826" y="612"/>
                    <a:pt x="842" y="577"/>
                  </a:cubicBezTo>
                  <a:cubicBezTo>
                    <a:pt x="854" y="552"/>
                    <a:pt x="861" y="542"/>
                    <a:pt x="867" y="534"/>
                  </a:cubicBezTo>
                  <a:cubicBezTo>
                    <a:pt x="874" y="524"/>
                    <a:pt x="880" y="516"/>
                    <a:pt x="888" y="495"/>
                  </a:cubicBezTo>
                  <a:cubicBezTo>
                    <a:pt x="928" y="392"/>
                    <a:pt x="900" y="292"/>
                    <a:pt x="891" y="264"/>
                  </a:cubicBezTo>
                  <a:cubicBezTo>
                    <a:pt x="856" y="157"/>
                    <a:pt x="781" y="102"/>
                    <a:pt x="756" y="84"/>
                  </a:cubicBezTo>
                  <a:cubicBezTo>
                    <a:pt x="728" y="63"/>
                    <a:pt x="670" y="28"/>
                    <a:pt x="589" y="14"/>
                  </a:cubicBezTo>
                  <a:cubicBezTo>
                    <a:pt x="538" y="6"/>
                    <a:pt x="437" y="0"/>
                    <a:pt x="333" y="58"/>
                  </a:cubicBezTo>
                  <a:cubicBezTo>
                    <a:pt x="302" y="75"/>
                    <a:pt x="243" y="113"/>
                    <a:pt x="197" y="182"/>
                  </a:cubicBezTo>
                  <a:cubicBezTo>
                    <a:pt x="171" y="219"/>
                    <a:pt x="133" y="276"/>
                    <a:pt x="140" y="350"/>
                  </a:cubicBezTo>
                  <a:cubicBezTo>
                    <a:pt x="141" y="366"/>
                    <a:pt x="145" y="382"/>
                    <a:pt x="151" y="398"/>
                  </a:cubicBezTo>
                  <a:cubicBezTo>
                    <a:pt x="83" y="558"/>
                    <a:pt x="83" y="558"/>
                    <a:pt x="83" y="558"/>
                  </a:cubicBezTo>
                  <a:cubicBezTo>
                    <a:pt x="83" y="559"/>
                    <a:pt x="83" y="559"/>
                    <a:pt x="83" y="559"/>
                  </a:cubicBezTo>
                  <a:cubicBezTo>
                    <a:pt x="81" y="568"/>
                    <a:pt x="82" y="575"/>
                    <a:pt x="85" y="583"/>
                  </a:cubicBezTo>
                  <a:cubicBezTo>
                    <a:pt x="92" y="600"/>
                    <a:pt x="112" y="606"/>
                    <a:pt x="130" y="612"/>
                  </a:cubicBezTo>
                  <a:cubicBezTo>
                    <a:pt x="138" y="614"/>
                    <a:pt x="143" y="615"/>
                    <a:pt x="147" y="616"/>
                  </a:cubicBezTo>
                  <a:cubicBezTo>
                    <a:pt x="148" y="617"/>
                    <a:pt x="149" y="617"/>
                    <a:pt x="150" y="617"/>
                  </a:cubicBezTo>
                  <a:cubicBezTo>
                    <a:pt x="151" y="622"/>
                    <a:pt x="147" y="634"/>
                    <a:pt x="146" y="639"/>
                  </a:cubicBezTo>
                  <a:cubicBezTo>
                    <a:pt x="145" y="641"/>
                    <a:pt x="144" y="644"/>
                    <a:pt x="144" y="646"/>
                  </a:cubicBezTo>
                  <a:cubicBezTo>
                    <a:pt x="141" y="652"/>
                    <a:pt x="138" y="660"/>
                    <a:pt x="143" y="670"/>
                  </a:cubicBezTo>
                  <a:cubicBezTo>
                    <a:pt x="146" y="675"/>
                    <a:pt x="150" y="678"/>
                    <a:pt x="153" y="680"/>
                  </a:cubicBezTo>
                  <a:cubicBezTo>
                    <a:pt x="151" y="683"/>
                    <a:pt x="150" y="687"/>
                    <a:pt x="150" y="693"/>
                  </a:cubicBezTo>
                  <a:cubicBezTo>
                    <a:pt x="149" y="706"/>
                    <a:pt x="157" y="713"/>
                    <a:pt x="163" y="718"/>
                  </a:cubicBezTo>
                  <a:cubicBezTo>
                    <a:pt x="167" y="721"/>
                    <a:pt x="169" y="723"/>
                    <a:pt x="170" y="726"/>
                  </a:cubicBezTo>
                  <a:cubicBezTo>
                    <a:pt x="170" y="730"/>
                    <a:pt x="166" y="742"/>
                    <a:pt x="163" y="754"/>
                  </a:cubicBezTo>
                  <a:cubicBezTo>
                    <a:pt x="162" y="759"/>
                    <a:pt x="161" y="762"/>
                    <a:pt x="160" y="765"/>
                  </a:cubicBezTo>
                  <a:cubicBezTo>
                    <a:pt x="158" y="773"/>
                    <a:pt x="156" y="778"/>
                    <a:pt x="156" y="786"/>
                  </a:cubicBezTo>
                  <a:cubicBezTo>
                    <a:pt x="156" y="790"/>
                    <a:pt x="156" y="805"/>
                    <a:pt x="162" y="817"/>
                  </a:cubicBezTo>
                  <a:cubicBezTo>
                    <a:pt x="172" y="839"/>
                    <a:pt x="200" y="852"/>
                    <a:pt x="233" y="851"/>
                  </a:cubicBezTo>
                  <a:cubicBezTo>
                    <a:pt x="248" y="853"/>
                    <a:pt x="263" y="856"/>
                    <a:pt x="278" y="860"/>
                  </a:cubicBezTo>
                  <a:cubicBezTo>
                    <a:pt x="301" y="865"/>
                    <a:pt x="311" y="868"/>
                    <a:pt x="321" y="875"/>
                  </a:cubicBezTo>
                  <a:cubicBezTo>
                    <a:pt x="329" y="880"/>
                    <a:pt x="336" y="888"/>
                    <a:pt x="341" y="898"/>
                  </a:cubicBezTo>
                  <a:cubicBezTo>
                    <a:pt x="0" y="898"/>
                    <a:pt x="0" y="898"/>
                    <a:pt x="0" y="898"/>
                  </a:cubicBezTo>
                  <a:lnTo>
                    <a:pt x="0" y="92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4" name="Freeform 84"/>
            <p:cNvSpPr>
              <a:spLocks/>
            </p:cNvSpPr>
            <p:nvPr/>
          </p:nvSpPr>
          <p:spPr bwMode="auto">
            <a:xfrm>
              <a:off x="4490367" y="2182956"/>
              <a:ext cx="1093533" cy="1014482"/>
            </a:xfrm>
            <a:custGeom>
              <a:avLst/>
              <a:gdLst>
                <a:gd name="T0" fmla="*/ 264 w 616"/>
                <a:gd name="T1" fmla="*/ 555 h 568"/>
                <a:gd name="T2" fmla="*/ 247 w 616"/>
                <a:gd name="T3" fmla="*/ 568 h 568"/>
                <a:gd name="T4" fmla="*/ 244 w 616"/>
                <a:gd name="T5" fmla="*/ 507 h 568"/>
                <a:gd name="T6" fmla="*/ 204 w 616"/>
                <a:gd name="T7" fmla="*/ 427 h 568"/>
                <a:gd name="T8" fmla="*/ 160 w 616"/>
                <a:gd name="T9" fmla="*/ 436 h 568"/>
                <a:gd name="T10" fmla="*/ 84 w 616"/>
                <a:gd name="T11" fmla="*/ 385 h 568"/>
                <a:gd name="T12" fmla="*/ 1 w 616"/>
                <a:gd name="T13" fmla="*/ 328 h 568"/>
                <a:gd name="T14" fmla="*/ 25 w 616"/>
                <a:gd name="T15" fmla="*/ 258 h 568"/>
                <a:gd name="T16" fmla="*/ 19 w 616"/>
                <a:gd name="T17" fmla="*/ 200 h 568"/>
                <a:gd name="T18" fmla="*/ 55 w 616"/>
                <a:gd name="T19" fmla="*/ 169 h 568"/>
                <a:gd name="T20" fmla="*/ 66 w 616"/>
                <a:gd name="T21" fmla="*/ 126 h 568"/>
                <a:gd name="T22" fmla="*/ 126 w 616"/>
                <a:gd name="T23" fmla="*/ 113 h 568"/>
                <a:gd name="T24" fmla="*/ 148 w 616"/>
                <a:gd name="T25" fmla="*/ 55 h 568"/>
                <a:gd name="T26" fmla="*/ 218 w 616"/>
                <a:gd name="T27" fmla="*/ 52 h 568"/>
                <a:gd name="T28" fmla="*/ 266 w 616"/>
                <a:gd name="T29" fmla="*/ 10 h 568"/>
                <a:gd name="T30" fmla="*/ 332 w 616"/>
                <a:gd name="T31" fmla="*/ 32 h 568"/>
                <a:gd name="T32" fmla="*/ 408 w 616"/>
                <a:gd name="T33" fmla="*/ 8 h 568"/>
                <a:gd name="T34" fmla="*/ 458 w 616"/>
                <a:gd name="T35" fmla="*/ 63 h 568"/>
                <a:gd name="T36" fmla="*/ 538 w 616"/>
                <a:gd name="T37" fmla="*/ 82 h 568"/>
                <a:gd name="T38" fmla="*/ 561 w 616"/>
                <a:gd name="T39" fmla="*/ 156 h 568"/>
                <a:gd name="T40" fmla="*/ 610 w 616"/>
                <a:gd name="T41" fmla="*/ 245 h 568"/>
                <a:gd name="T42" fmla="*/ 511 w 616"/>
                <a:gd name="T43" fmla="*/ 311 h 568"/>
                <a:gd name="T44" fmla="*/ 478 w 616"/>
                <a:gd name="T45" fmla="*/ 356 h 568"/>
                <a:gd name="T46" fmla="*/ 378 w 616"/>
                <a:gd name="T47" fmla="*/ 366 h 568"/>
                <a:gd name="T48" fmla="*/ 332 w 616"/>
                <a:gd name="T49" fmla="*/ 427 h 568"/>
                <a:gd name="T50" fmla="*/ 289 w 616"/>
                <a:gd name="T51" fmla="*/ 437 h 568"/>
                <a:gd name="T52" fmla="*/ 248 w 616"/>
                <a:gd name="T53" fmla="*/ 435 h 568"/>
                <a:gd name="T54" fmla="*/ 270 w 616"/>
                <a:gd name="T55" fmla="*/ 487 h 568"/>
                <a:gd name="T56" fmla="*/ 264 w 616"/>
                <a:gd name="T57" fmla="*/ 555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6" h="568">
                  <a:moveTo>
                    <a:pt x="264" y="555"/>
                  </a:moveTo>
                  <a:cubicBezTo>
                    <a:pt x="259" y="564"/>
                    <a:pt x="255" y="568"/>
                    <a:pt x="247" y="568"/>
                  </a:cubicBezTo>
                  <a:cubicBezTo>
                    <a:pt x="247" y="556"/>
                    <a:pt x="247" y="523"/>
                    <a:pt x="244" y="507"/>
                  </a:cubicBezTo>
                  <a:cubicBezTo>
                    <a:pt x="236" y="467"/>
                    <a:pt x="216" y="440"/>
                    <a:pt x="204" y="427"/>
                  </a:cubicBezTo>
                  <a:cubicBezTo>
                    <a:pt x="195" y="431"/>
                    <a:pt x="179" y="437"/>
                    <a:pt x="160" y="436"/>
                  </a:cubicBezTo>
                  <a:cubicBezTo>
                    <a:pt x="112" y="433"/>
                    <a:pt x="86" y="389"/>
                    <a:pt x="84" y="385"/>
                  </a:cubicBezTo>
                  <a:cubicBezTo>
                    <a:pt x="45" y="390"/>
                    <a:pt x="3" y="366"/>
                    <a:pt x="1" y="328"/>
                  </a:cubicBezTo>
                  <a:cubicBezTo>
                    <a:pt x="0" y="303"/>
                    <a:pt x="6" y="273"/>
                    <a:pt x="25" y="258"/>
                  </a:cubicBezTo>
                  <a:cubicBezTo>
                    <a:pt x="24" y="255"/>
                    <a:pt x="11" y="224"/>
                    <a:pt x="19" y="200"/>
                  </a:cubicBezTo>
                  <a:cubicBezTo>
                    <a:pt x="24" y="186"/>
                    <a:pt x="55" y="169"/>
                    <a:pt x="55" y="169"/>
                  </a:cubicBezTo>
                  <a:cubicBezTo>
                    <a:pt x="62" y="156"/>
                    <a:pt x="57" y="136"/>
                    <a:pt x="66" y="126"/>
                  </a:cubicBezTo>
                  <a:cubicBezTo>
                    <a:pt x="78" y="113"/>
                    <a:pt x="106" y="111"/>
                    <a:pt x="126" y="113"/>
                  </a:cubicBezTo>
                  <a:cubicBezTo>
                    <a:pt x="122" y="91"/>
                    <a:pt x="130" y="68"/>
                    <a:pt x="148" y="55"/>
                  </a:cubicBezTo>
                  <a:cubicBezTo>
                    <a:pt x="167" y="39"/>
                    <a:pt x="196" y="38"/>
                    <a:pt x="218" y="52"/>
                  </a:cubicBezTo>
                  <a:cubicBezTo>
                    <a:pt x="219" y="49"/>
                    <a:pt x="231" y="18"/>
                    <a:pt x="266" y="10"/>
                  </a:cubicBezTo>
                  <a:cubicBezTo>
                    <a:pt x="290" y="5"/>
                    <a:pt x="315" y="13"/>
                    <a:pt x="332" y="32"/>
                  </a:cubicBezTo>
                  <a:cubicBezTo>
                    <a:pt x="350" y="9"/>
                    <a:pt x="381" y="0"/>
                    <a:pt x="408" y="8"/>
                  </a:cubicBezTo>
                  <a:cubicBezTo>
                    <a:pt x="433" y="16"/>
                    <a:pt x="452" y="37"/>
                    <a:pt x="458" y="63"/>
                  </a:cubicBezTo>
                  <a:cubicBezTo>
                    <a:pt x="486" y="54"/>
                    <a:pt x="517" y="61"/>
                    <a:pt x="538" y="82"/>
                  </a:cubicBezTo>
                  <a:cubicBezTo>
                    <a:pt x="568" y="112"/>
                    <a:pt x="561" y="152"/>
                    <a:pt x="561" y="156"/>
                  </a:cubicBezTo>
                  <a:cubicBezTo>
                    <a:pt x="596" y="172"/>
                    <a:pt x="616" y="210"/>
                    <a:pt x="610" y="245"/>
                  </a:cubicBezTo>
                  <a:cubicBezTo>
                    <a:pt x="602" y="287"/>
                    <a:pt x="559" y="318"/>
                    <a:pt x="511" y="311"/>
                  </a:cubicBezTo>
                  <a:cubicBezTo>
                    <a:pt x="507" y="321"/>
                    <a:pt x="498" y="341"/>
                    <a:pt x="478" y="356"/>
                  </a:cubicBezTo>
                  <a:cubicBezTo>
                    <a:pt x="435" y="387"/>
                    <a:pt x="382" y="367"/>
                    <a:pt x="378" y="366"/>
                  </a:cubicBezTo>
                  <a:cubicBezTo>
                    <a:pt x="375" y="377"/>
                    <a:pt x="364" y="412"/>
                    <a:pt x="332" y="427"/>
                  </a:cubicBezTo>
                  <a:cubicBezTo>
                    <a:pt x="318" y="434"/>
                    <a:pt x="301" y="436"/>
                    <a:pt x="289" y="437"/>
                  </a:cubicBezTo>
                  <a:cubicBezTo>
                    <a:pt x="272" y="438"/>
                    <a:pt x="258" y="437"/>
                    <a:pt x="248" y="435"/>
                  </a:cubicBezTo>
                  <a:cubicBezTo>
                    <a:pt x="255" y="446"/>
                    <a:pt x="265" y="464"/>
                    <a:pt x="270" y="487"/>
                  </a:cubicBezTo>
                  <a:cubicBezTo>
                    <a:pt x="275" y="513"/>
                    <a:pt x="270" y="542"/>
                    <a:pt x="264" y="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5" name="Freeform 85"/>
            <p:cNvSpPr>
              <a:spLocks/>
            </p:cNvSpPr>
            <p:nvPr/>
          </p:nvSpPr>
          <p:spPr bwMode="auto">
            <a:xfrm>
              <a:off x="6328295" y="2182956"/>
              <a:ext cx="1093533" cy="1014482"/>
            </a:xfrm>
            <a:custGeom>
              <a:avLst/>
              <a:gdLst>
                <a:gd name="T0" fmla="*/ 353 w 618"/>
                <a:gd name="T1" fmla="*/ 555 h 568"/>
                <a:gd name="T2" fmla="*/ 370 w 618"/>
                <a:gd name="T3" fmla="*/ 568 h 568"/>
                <a:gd name="T4" fmla="*/ 373 w 618"/>
                <a:gd name="T5" fmla="*/ 507 h 568"/>
                <a:gd name="T6" fmla="*/ 414 w 618"/>
                <a:gd name="T7" fmla="*/ 427 h 568"/>
                <a:gd name="T8" fmla="*/ 457 w 618"/>
                <a:gd name="T9" fmla="*/ 436 h 568"/>
                <a:gd name="T10" fmla="*/ 533 w 618"/>
                <a:gd name="T11" fmla="*/ 385 h 568"/>
                <a:gd name="T12" fmla="*/ 617 w 618"/>
                <a:gd name="T13" fmla="*/ 328 h 568"/>
                <a:gd name="T14" fmla="*/ 593 w 618"/>
                <a:gd name="T15" fmla="*/ 258 h 568"/>
                <a:gd name="T16" fmla="*/ 599 w 618"/>
                <a:gd name="T17" fmla="*/ 200 h 568"/>
                <a:gd name="T18" fmla="*/ 563 w 618"/>
                <a:gd name="T19" fmla="*/ 169 h 568"/>
                <a:gd name="T20" fmla="*/ 552 w 618"/>
                <a:gd name="T21" fmla="*/ 126 h 568"/>
                <a:gd name="T22" fmla="*/ 491 w 618"/>
                <a:gd name="T23" fmla="*/ 113 h 568"/>
                <a:gd name="T24" fmla="*/ 470 w 618"/>
                <a:gd name="T25" fmla="*/ 55 h 568"/>
                <a:gd name="T26" fmla="*/ 399 w 618"/>
                <a:gd name="T27" fmla="*/ 52 h 568"/>
                <a:gd name="T28" fmla="*/ 351 w 618"/>
                <a:gd name="T29" fmla="*/ 10 h 568"/>
                <a:gd name="T30" fmla="*/ 285 w 618"/>
                <a:gd name="T31" fmla="*/ 32 h 568"/>
                <a:gd name="T32" fmla="*/ 208 w 618"/>
                <a:gd name="T33" fmla="*/ 8 h 568"/>
                <a:gd name="T34" fmla="*/ 159 w 618"/>
                <a:gd name="T35" fmla="*/ 63 h 568"/>
                <a:gd name="T36" fmla="*/ 78 w 618"/>
                <a:gd name="T37" fmla="*/ 82 h 568"/>
                <a:gd name="T38" fmla="*/ 55 w 618"/>
                <a:gd name="T39" fmla="*/ 156 h 568"/>
                <a:gd name="T40" fmla="*/ 6 w 618"/>
                <a:gd name="T41" fmla="*/ 245 h 568"/>
                <a:gd name="T42" fmla="*/ 106 w 618"/>
                <a:gd name="T43" fmla="*/ 311 h 568"/>
                <a:gd name="T44" fmla="*/ 139 w 618"/>
                <a:gd name="T45" fmla="*/ 356 h 568"/>
                <a:gd name="T46" fmla="*/ 239 w 618"/>
                <a:gd name="T47" fmla="*/ 366 h 568"/>
                <a:gd name="T48" fmla="*/ 284 w 618"/>
                <a:gd name="T49" fmla="*/ 427 h 568"/>
                <a:gd name="T50" fmla="*/ 328 w 618"/>
                <a:gd name="T51" fmla="*/ 437 h 568"/>
                <a:gd name="T52" fmla="*/ 369 w 618"/>
                <a:gd name="T53" fmla="*/ 435 h 568"/>
                <a:gd name="T54" fmla="*/ 347 w 618"/>
                <a:gd name="T55" fmla="*/ 487 h 568"/>
                <a:gd name="T56" fmla="*/ 353 w 618"/>
                <a:gd name="T57" fmla="*/ 555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8" h="568">
                  <a:moveTo>
                    <a:pt x="353" y="555"/>
                  </a:moveTo>
                  <a:cubicBezTo>
                    <a:pt x="358" y="564"/>
                    <a:pt x="362" y="568"/>
                    <a:pt x="370" y="568"/>
                  </a:cubicBezTo>
                  <a:cubicBezTo>
                    <a:pt x="370" y="556"/>
                    <a:pt x="370" y="523"/>
                    <a:pt x="373" y="507"/>
                  </a:cubicBezTo>
                  <a:cubicBezTo>
                    <a:pt x="381" y="467"/>
                    <a:pt x="402" y="440"/>
                    <a:pt x="414" y="427"/>
                  </a:cubicBezTo>
                  <a:cubicBezTo>
                    <a:pt x="423" y="431"/>
                    <a:pt x="438" y="437"/>
                    <a:pt x="457" y="436"/>
                  </a:cubicBezTo>
                  <a:cubicBezTo>
                    <a:pt x="505" y="433"/>
                    <a:pt x="531" y="389"/>
                    <a:pt x="533" y="385"/>
                  </a:cubicBezTo>
                  <a:cubicBezTo>
                    <a:pt x="573" y="390"/>
                    <a:pt x="615" y="366"/>
                    <a:pt x="617" y="328"/>
                  </a:cubicBezTo>
                  <a:cubicBezTo>
                    <a:pt x="618" y="303"/>
                    <a:pt x="612" y="273"/>
                    <a:pt x="593" y="258"/>
                  </a:cubicBezTo>
                  <a:cubicBezTo>
                    <a:pt x="594" y="255"/>
                    <a:pt x="607" y="224"/>
                    <a:pt x="599" y="200"/>
                  </a:cubicBezTo>
                  <a:cubicBezTo>
                    <a:pt x="594" y="186"/>
                    <a:pt x="563" y="169"/>
                    <a:pt x="563" y="169"/>
                  </a:cubicBezTo>
                  <a:cubicBezTo>
                    <a:pt x="556" y="156"/>
                    <a:pt x="561" y="136"/>
                    <a:pt x="552" y="126"/>
                  </a:cubicBezTo>
                  <a:cubicBezTo>
                    <a:pt x="539" y="113"/>
                    <a:pt x="511" y="111"/>
                    <a:pt x="491" y="113"/>
                  </a:cubicBezTo>
                  <a:cubicBezTo>
                    <a:pt x="495" y="91"/>
                    <a:pt x="487" y="68"/>
                    <a:pt x="470" y="55"/>
                  </a:cubicBezTo>
                  <a:cubicBezTo>
                    <a:pt x="450" y="39"/>
                    <a:pt x="421" y="38"/>
                    <a:pt x="399" y="52"/>
                  </a:cubicBezTo>
                  <a:cubicBezTo>
                    <a:pt x="398" y="49"/>
                    <a:pt x="386" y="18"/>
                    <a:pt x="351" y="10"/>
                  </a:cubicBezTo>
                  <a:cubicBezTo>
                    <a:pt x="327" y="5"/>
                    <a:pt x="302" y="13"/>
                    <a:pt x="285" y="32"/>
                  </a:cubicBezTo>
                  <a:cubicBezTo>
                    <a:pt x="266" y="9"/>
                    <a:pt x="236" y="0"/>
                    <a:pt x="208" y="8"/>
                  </a:cubicBezTo>
                  <a:cubicBezTo>
                    <a:pt x="183" y="16"/>
                    <a:pt x="164" y="37"/>
                    <a:pt x="159" y="63"/>
                  </a:cubicBezTo>
                  <a:cubicBezTo>
                    <a:pt x="130" y="54"/>
                    <a:pt x="99" y="61"/>
                    <a:pt x="78" y="82"/>
                  </a:cubicBezTo>
                  <a:cubicBezTo>
                    <a:pt x="48" y="112"/>
                    <a:pt x="55" y="152"/>
                    <a:pt x="55" y="156"/>
                  </a:cubicBezTo>
                  <a:cubicBezTo>
                    <a:pt x="20" y="172"/>
                    <a:pt x="0" y="210"/>
                    <a:pt x="6" y="245"/>
                  </a:cubicBezTo>
                  <a:cubicBezTo>
                    <a:pt x="14" y="287"/>
                    <a:pt x="57" y="318"/>
                    <a:pt x="106" y="311"/>
                  </a:cubicBezTo>
                  <a:cubicBezTo>
                    <a:pt x="109" y="321"/>
                    <a:pt x="118" y="341"/>
                    <a:pt x="139" y="356"/>
                  </a:cubicBezTo>
                  <a:cubicBezTo>
                    <a:pt x="181" y="387"/>
                    <a:pt x="234" y="367"/>
                    <a:pt x="239" y="366"/>
                  </a:cubicBezTo>
                  <a:cubicBezTo>
                    <a:pt x="242" y="377"/>
                    <a:pt x="253" y="412"/>
                    <a:pt x="284" y="427"/>
                  </a:cubicBezTo>
                  <a:cubicBezTo>
                    <a:pt x="299" y="434"/>
                    <a:pt x="316" y="436"/>
                    <a:pt x="328" y="437"/>
                  </a:cubicBezTo>
                  <a:cubicBezTo>
                    <a:pt x="345" y="438"/>
                    <a:pt x="359" y="437"/>
                    <a:pt x="369" y="435"/>
                  </a:cubicBezTo>
                  <a:cubicBezTo>
                    <a:pt x="362" y="446"/>
                    <a:pt x="352" y="464"/>
                    <a:pt x="347" y="487"/>
                  </a:cubicBezTo>
                  <a:cubicBezTo>
                    <a:pt x="342" y="513"/>
                    <a:pt x="347" y="542"/>
                    <a:pt x="353" y="5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6" name="Freeform 86"/>
            <p:cNvSpPr>
              <a:spLocks noEditPoints="1"/>
            </p:cNvSpPr>
            <p:nvPr/>
          </p:nvSpPr>
          <p:spPr bwMode="auto">
            <a:xfrm>
              <a:off x="7705090" y="2196131"/>
              <a:ext cx="1310924" cy="1264809"/>
            </a:xfrm>
            <a:custGeom>
              <a:avLst/>
              <a:gdLst>
                <a:gd name="T0" fmla="*/ 152 w 738"/>
                <a:gd name="T1" fmla="*/ 711 h 711"/>
                <a:gd name="T2" fmla="*/ 152 w 738"/>
                <a:gd name="T3" fmla="*/ 555 h 711"/>
                <a:gd name="T4" fmla="*/ 55 w 738"/>
                <a:gd name="T5" fmla="*/ 519 h 711"/>
                <a:gd name="T6" fmla="*/ 2 w 738"/>
                <a:gd name="T7" fmla="*/ 392 h 711"/>
                <a:gd name="T8" fmla="*/ 2 w 738"/>
                <a:gd name="T9" fmla="*/ 113 h 711"/>
                <a:gd name="T10" fmla="*/ 3 w 738"/>
                <a:gd name="T11" fmla="*/ 110 h 711"/>
                <a:gd name="T12" fmla="*/ 53 w 738"/>
                <a:gd name="T13" fmla="*/ 40 h 711"/>
                <a:gd name="T14" fmla="*/ 157 w 738"/>
                <a:gd name="T15" fmla="*/ 0 h 711"/>
                <a:gd name="T16" fmla="*/ 158 w 738"/>
                <a:gd name="T17" fmla="*/ 0 h 711"/>
                <a:gd name="T18" fmla="*/ 614 w 738"/>
                <a:gd name="T19" fmla="*/ 0 h 711"/>
                <a:gd name="T20" fmla="*/ 617 w 738"/>
                <a:gd name="T21" fmla="*/ 1 h 711"/>
                <a:gd name="T22" fmla="*/ 690 w 738"/>
                <a:gd name="T23" fmla="*/ 40 h 711"/>
                <a:gd name="T24" fmla="*/ 738 w 738"/>
                <a:gd name="T25" fmla="*/ 125 h 711"/>
                <a:gd name="T26" fmla="*/ 738 w 738"/>
                <a:gd name="T27" fmla="*/ 127 h 711"/>
                <a:gd name="T28" fmla="*/ 738 w 738"/>
                <a:gd name="T29" fmla="*/ 408 h 711"/>
                <a:gd name="T30" fmla="*/ 718 w 738"/>
                <a:gd name="T31" fmla="*/ 475 h 711"/>
                <a:gd name="T32" fmla="*/ 607 w 738"/>
                <a:gd name="T33" fmla="*/ 549 h 711"/>
                <a:gd name="T34" fmla="*/ 606 w 738"/>
                <a:gd name="T35" fmla="*/ 549 h 711"/>
                <a:gd name="T36" fmla="*/ 347 w 738"/>
                <a:gd name="T37" fmla="*/ 551 h 711"/>
                <a:gd name="T38" fmla="*/ 152 w 738"/>
                <a:gd name="T39" fmla="*/ 711 h 711"/>
                <a:gd name="T40" fmla="*/ 192 w 738"/>
                <a:gd name="T41" fmla="*/ 511 h 711"/>
                <a:gd name="T42" fmla="*/ 192 w 738"/>
                <a:gd name="T43" fmla="*/ 627 h 711"/>
                <a:gd name="T44" fmla="*/ 333 w 738"/>
                <a:gd name="T45" fmla="*/ 511 h 711"/>
                <a:gd name="T46" fmla="*/ 602 w 738"/>
                <a:gd name="T47" fmla="*/ 509 h 711"/>
                <a:gd name="T48" fmla="*/ 684 w 738"/>
                <a:gd name="T49" fmla="*/ 455 h 711"/>
                <a:gd name="T50" fmla="*/ 698 w 738"/>
                <a:gd name="T51" fmla="*/ 407 h 711"/>
                <a:gd name="T52" fmla="*/ 698 w 738"/>
                <a:gd name="T53" fmla="*/ 131 h 711"/>
                <a:gd name="T54" fmla="*/ 662 w 738"/>
                <a:gd name="T55" fmla="*/ 70 h 711"/>
                <a:gd name="T56" fmla="*/ 609 w 738"/>
                <a:gd name="T57" fmla="*/ 40 h 711"/>
                <a:gd name="T58" fmla="*/ 158 w 738"/>
                <a:gd name="T59" fmla="*/ 40 h 711"/>
                <a:gd name="T60" fmla="*/ 79 w 738"/>
                <a:gd name="T61" fmla="*/ 70 h 711"/>
                <a:gd name="T62" fmla="*/ 42 w 738"/>
                <a:gd name="T63" fmla="*/ 121 h 711"/>
                <a:gd name="T64" fmla="*/ 42 w 738"/>
                <a:gd name="T65" fmla="*/ 394 h 711"/>
                <a:gd name="T66" fmla="*/ 81 w 738"/>
                <a:gd name="T67" fmla="*/ 489 h 711"/>
                <a:gd name="T68" fmla="*/ 169 w 738"/>
                <a:gd name="T69" fmla="*/ 514 h 711"/>
                <a:gd name="T70" fmla="*/ 192 w 738"/>
                <a:gd name="T71" fmla="*/ 5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38" h="711">
                  <a:moveTo>
                    <a:pt x="152" y="711"/>
                  </a:moveTo>
                  <a:cubicBezTo>
                    <a:pt x="152" y="555"/>
                    <a:pt x="152" y="555"/>
                    <a:pt x="152" y="555"/>
                  </a:cubicBezTo>
                  <a:cubicBezTo>
                    <a:pt x="127" y="554"/>
                    <a:pt x="89" y="548"/>
                    <a:pt x="55" y="519"/>
                  </a:cubicBezTo>
                  <a:cubicBezTo>
                    <a:pt x="0" y="473"/>
                    <a:pt x="1" y="407"/>
                    <a:pt x="2" y="392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11" y="91"/>
                    <a:pt x="25" y="63"/>
                    <a:pt x="53" y="40"/>
                  </a:cubicBezTo>
                  <a:cubicBezTo>
                    <a:pt x="92" y="7"/>
                    <a:pt x="135" y="1"/>
                    <a:pt x="157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614" y="0"/>
                    <a:pt x="614" y="0"/>
                    <a:pt x="614" y="0"/>
                  </a:cubicBezTo>
                  <a:cubicBezTo>
                    <a:pt x="617" y="1"/>
                    <a:pt x="617" y="1"/>
                    <a:pt x="617" y="1"/>
                  </a:cubicBezTo>
                  <a:cubicBezTo>
                    <a:pt x="636" y="5"/>
                    <a:pt x="664" y="16"/>
                    <a:pt x="690" y="40"/>
                  </a:cubicBezTo>
                  <a:cubicBezTo>
                    <a:pt x="713" y="63"/>
                    <a:pt x="730" y="93"/>
                    <a:pt x="738" y="125"/>
                  </a:cubicBezTo>
                  <a:cubicBezTo>
                    <a:pt x="738" y="127"/>
                    <a:pt x="738" y="127"/>
                    <a:pt x="738" y="127"/>
                  </a:cubicBezTo>
                  <a:cubicBezTo>
                    <a:pt x="738" y="408"/>
                    <a:pt x="738" y="408"/>
                    <a:pt x="738" y="408"/>
                  </a:cubicBezTo>
                  <a:cubicBezTo>
                    <a:pt x="737" y="432"/>
                    <a:pt x="730" y="455"/>
                    <a:pt x="718" y="475"/>
                  </a:cubicBezTo>
                  <a:cubicBezTo>
                    <a:pt x="685" y="531"/>
                    <a:pt x="625" y="546"/>
                    <a:pt x="607" y="549"/>
                  </a:cubicBezTo>
                  <a:cubicBezTo>
                    <a:pt x="606" y="549"/>
                    <a:pt x="606" y="549"/>
                    <a:pt x="606" y="549"/>
                  </a:cubicBezTo>
                  <a:cubicBezTo>
                    <a:pt x="347" y="551"/>
                    <a:pt x="347" y="551"/>
                    <a:pt x="347" y="551"/>
                  </a:cubicBezTo>
                  <a:lnTo>
                    <a:pt x="152" y="711"/>
                  </a:lnTo>
                  <a:close/>
                  <a:moveTo>
                    <a:pt x="192" y="511"/>
                  </a:moveTo>
                  <a:cubicBezTo>
                    <a:pt x="192" y="627"/>
                    <a:pt x="192" y="627"/>
                    <a:pt x="192" y="627"/>
                  </a:cubicBezTo>
                  <a:cubicBezTo>
                    <a:pt x="333" y="511"/>
                    <a:pt x="333" y="511"/>
                    <a:pt x="333" y="511"/>
                  </a:cubicBezTo>
                  <a:cubicBezTo>
                    <a:pt x="602" y="509"/>
                    <a:pt x="602" y="509"/>
                    <a:pt x="602" y="509"/>
                  </a:cubicBezTo>
                  <a:cubicBezTo>
                    <a:pt x="617" y="506"/>
                    <a:pt x="660" y="495"/>
                    <a:pt x="684" y="455"/>
                  </a:cubicBezTo>
                  <a:cubicBezTo>
                    <a:pt x="692" y="440"/>
                    <a:pt x="697" y="424"/>
                    <a:pt x="698" y="407"/>
                  </a:cubicBezTo>
                  <a:cubicBezTo>
                    <a:pt x="698" y="131"/>
                    <a:pt x="698" y="131"/>
                    <a:pt x="698" y="131"/>
                  </a:cubicBezTo>
                  <a:cubicBezTo>
                    <a:pt x="694" y="117"/>
                    <a:pt x="685" y="91"/>
                    <a:pt x="662" y="70"/>
                  </a:cubicBezTo>
                  <a:cubicBezTo>
                    <a:pt x="644" y="52"/>
                    <a:pt x="624" y="44"/>
                    <a:pt x="609" y="40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41" y="41"/>
                    <a:pt x="108" y="46"/>
                    <a:pt x="79" y="70"/>
                  </a:cubicBezTo>
                  <a:cubicBezTo>
                    <a:pt x="59" y="87"/>
                    <a:pt x="48" y="106"/>
                    <a:pt x="42" y="121"/>
                  </a:cubicBezTo>
                  <a:cubicBezTo>
                    <a:pt x="42" y="394"/>
                    <a:pt x="42" y="394"/>
                    <a:pt x="42" y="394"/>
                  </a:cubicBezTo>
                  <a:cubicBezTo>
                    <a:pt x="42" y="400"/>
                    <a:pt x="39" y="453"/>
                    <a:pt x="81" y="489"/>
                  </a:cubicBezTo>
                  <a:cubicBezTo>
                    <a:pt x="116" y="519"/>
                    <a:pt x="157" y="516"/>
                    <a:pt x="169" y="514"/>
                  </a:cubicBezTo>
                  <a:lnTo>
                    <a:pt x="192" y="5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7" name="Freeform 87"/>
            <p:cNvSpPr>
              <a:spLocks/>
            </p:cNvSpPr>
            <p:nvPr/>
          </p:nvSpPr>
          <p:spPr bwMode="auto">
            <a:xfrm>
              <a:off x="8014707" y="2532098"/>
              <a:ext cx="698280" cy="79051"/>
            </a:xfrm>
            <a:custGeom>
              <a:avLst/>
              <a:gdLst>
                <a:gd name="T0" fmla="*/ 376 w 393"/>
                <a:gd name="T1" fmla="*/ 44 h 44"/>
                <a:gd name="T2" fmla="*/ 18 w 393"/>
                <a:gd name="T3" fmla="*/ 44 h 44"/>
                <a:gd name="T4" fmla="*/ 0 w 393"/>
                <a:gd name="T5" fmla="*/ 27 h 44"/>
                <a:gd name="T6" fmla="*/ 0 w 393"/>
                <a:gd name="T7" fmla="*/ 18 h 44"/>
                <a:gd name="T8" fmla="*/ 18 w 393"/>
                <a:gd name="T9" fmla="*/ 0 h 44"/>
                <a:gd name="T10" fmla="*/ 376 w 393"/>
                <a:gd name="T11" fmla="*/ 0 h 44"/>
                <a:gd name="T12" fmla="*/ 393 w 393"/>
                <a:gd name="T13" fmla="*/ 18 h 44"/>
                <a:gd name="T14" fmla="*/ 393 w 393"/>
                <a:gd name="T15" fmla="*/ 27 h 44"/>
                <a:gd name="T16" fmla="*/ 376 w 393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3" h="44">
                  <a:moveTo>
                    <a:pt x="376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8" y="44"/>
                    <a:pt x="0" y="36"/>
                    <a:pt x="0" y="2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376" y="0"/>
                    <a:pt x="376" y="0"/>
                    <a:pt x="376" y="0"/>
                  </a:cubicBezTo>
                  <a:cubicBezTo>
                    <a:pt x="385" y="0"/>
                    <a:pt x="393" y="8"/>
                    <a:pt x="393" y="18"/>
                  </a:cubicBezTo>
                  <a:cubicBezTo>
                    <a:pt x="393" y="27"/>
                    <a:pt x="393" y="27"/>
                    <a:pt x="393" y="27"/>
                  </a:cubicBezTo>
                  <a:cubicBezTo>
                    <a:pt x="393" y="36"/>
                    <a:pt x="385" y="44"/>
                    <a:pt x="376" y="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8" name="Freeform 88"/>
            <p:cNvSpPr>
              <a:spLocks/>
            </p:cNvSpPr>
            <p:nvPr/>
          </p:nvSpPr>
          <p:spPr bwMode="auto">
            <a:xfrm>
              <a:off x="8014707" y="2782425"/>
              <a:ext cx="441368" cy="72465"/>
            </a:xfrm>
            <a:custGeom>
              <a:avLst/>
              <a:gdLst>
                <a:gd name="T0" fmla="*/ 233 w 250"/>
                <a:gd name="T1" fmla="*/ 41 h 41"/>
                <a:gd name="T2" fmla="*/ 18 w 250"/>
                <a:gd name="T3" fmla="*/ 41 h 41"/>
                <a:gd name="T4" fmla="*/ 0 w 250"/>
                <a:gd name="T5" fmla="*/ 23 h 41"/>
                <a:gd name="T6" fmla="*/ 0 w 250"/>
                <a:gd name="T7" fmla="*/ 18 h 41"/>
                <a:gd name="T8" fmla="*/ 18 w 250"/>
                <a:gd name="T9" fmla="*/ 0 h 41"/>
                <a:gd name="T10" fmla="*/ 233 w 250"/>
                <a:gd name="T11" fmla="*/ 0 h 41"/>
                <a:gd name="T12" fmla="*/ 250 w 250"/>
                <a:gd name="T13" fmla="*/ 18 h 41"/>
                <a:gd name="T14" fmla="*/ 250 w 250"/>
                <a:gd name="T15" fmla="*/ 23 h 41"/>
                <a:gd name="T16" fmla="*/ 233 w 250"/>
                <a:gd name="T1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41">
                  <a:moveTo>
                    <a:pt x="233" y="41"/>
                  </a:moveTo>
                  <a:cubicBezTo>
                    <a:pt x="18" y="41"/>
                    <a:pt x="18" y="41"/>
                    <a:pt x="18" y="41"/>
                  </a:cubicBezTo>
                  <a:cubicBezTo>
                    <a:pt x="8" y="41"/>
                    <a:pt x="0" y="33"/>
                    <a:pt x="0" y="2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42" y="0"/>
                    <a:pt x="250" y="8"/>
                    <a:pt x="250" y="18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50" y="33"/>
                    <a:pt x="242" y="41"/>
                    <a:pt x="233" y="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9" name="Oval 89"/>
            <p:cNvSpPr>
              <a:spLocks noChangeArrowheads="1"/>
            </p:cNvSpPr>
            <p:nvPr/>
          </p:nvSpPr>
          <p:spPr bwMode="auto">
            <a:xfrm>
              <a:off x="8640522" y="2789011"/>
              <a:ext cx="72465" cy="65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0" name="Freeform 90"/>
            <p:cNvSpPr>
              <a:spLocks noEditPoints="1"/>
            </p:cNvSpPr>
            <p:nvPr/>
          </p:nvSpPr>
          <p:spPr bwMode="auto">
            <a:xfrm>
              <a:off x="2929120" y="2150021"/>
              <a:ext cx="1304334" cy="1264809"/>
            </a:xfrm>
            <a:custGeom>
              <a:avLst/>
              <a:gdLst>
                <a:gd name="T0" fmla="*/ 586 w 737"/>
                <a:gd name="T1" fmla="*/ 711 h 711"/>
                <a:gd name="T2" fmla="*/ 586 w 737"/>
                <a:gd name="T3" fmla="*/ 555 h 711"/>
                <a:gd name="T4" fmla="*/ 682 w 737"/>
                <a:gd name="T5" fmla="*/ 519 h 711"/>
                <a:gd name="T6" fmla="*/ 736 w 737"/>
                <a:gd name="T7" fmla="*/ 392 h 711"/>
                <a:gd name="T8" fmla="*/ 736 w 737"/>
                <a:gd name="T9" fmla="*/ 113 h 711"/>
                <a:gd name="T10" fmla="*/ 734 w 737"/>
                <a:gd name="T11" fmla="*/ 109 h 711"/>
                <a:gd name="T12" fmla="*/ 684 w 737"/>
                <a:gd name="T13" fmla="*/ 39 h 711"/>
                <a:gd name="T14" fmla="*/ 580 w 737"/>
                <a:gd name="T15" fmla="*/ 0 h 711"/>
                <a:gd name="T16" fmla="*/ 580 w 737"/>
                <a:gd name="T17" fmla="*/ 0 h 711"/>
                <a:gd name="T18" fmla="*/ 123 w 737"/>
                <a:gd name="T19" fmla="*/ 0 h 711"/>
                <a:gd name="T20" fmla="*/ 121 w 737"/>
                <a:gd name="T21" fmla="*/ 0 h 711"/>
                <a:gd name="T22" fmla="*/ 48 w 737"/>
                <a:gd name="T23" fmla="*/ 40 h 711"/>
                <a:gd name="T24" fmla="*/ 0 w 737"/>
                <a:gd name="T25" fmla="*/ 124 h 711"/>
                <a:gd name="T26" fmla="*/ 0 w 737"/>
                <a:gd name="T27" fmla="*/ 126 h 711"/>
                <a:gd name="T28" fmla="*/ 0 w 737"/>
                <a:gd name="T29" fmla="*/ 408 h 711"/>
                <a:gd name="T30" fmla="*/ 19 w 737"/>
                <a:gd name="T31" fmla="*/ 475 h 711"/>
                <a:gd name="T32" fmla="*/ 130 w 737"/>
                <a:gd name="T33" fmla="*/ 548 h 711"/>
                <a:gd name="T34" fmla="*/ 132 w 737"/>
                <a:gd name="T35" fmla="*/ 549 h 711"/>
                <a:gd name="T36" fmla="*/ 390 w 737"/>
                <a:gd name="T37" fmla="*/ 551 h 711"/>
                <a:gd name="T38" fmla="*/ 586 w 737"/>
                <a:gd name="T39" fmla="*/ 711 h 711"/>
                <a:gd name="T40" fmla="*/ 546 w 737"/>
                <a:gd name="T41" fmla="*/ 511 h 711"/>
                <a:gd name="T42" fmla="*/ 546 w 737"/>
                <a:gd name="T43" fmla="*/ 626 h 711"/>
                <a:gd name="T44" fmla="*/ 405 w 737"/>
                <a:gd name="T45" fmla="*/ 511 h 711"/>
                <a:gd name="T46" fmla="*/ 135 w 737"/>
                <a:gd name="T47" fmla="*/ 509 h 711"/>
                <a:gd name="T48" fmla="*/ 54 w 737"/>
                <a:gd name="T49" fmla="*/ 455 h 711"/>
                <a:gd name="T50" fmla="*/ 40 w 737"/>
                <a:gd name="T51" fmla="*/ 406 h 711"/>
                <a:gd name="T52" fmla="*/ 40 w 737"/>
                <a:gd name="T53" fmla="*/ 131 h 711"/>
                <a:gd name="T54" fmla="*/ 75 w 737"/>
                <a:gd name="T55" fmla="*/ 69 h 711"/>
                <a:gd name="T56" fmla="*/ 128 w 737"/>
                <a:gd name="T57" fmla="*/ 40 h 711"/>
                <a:gd name="T58" fmla="*/ 579 w 737"/>
                <a:gd name="T59" fmla="*/ 40 h 711"/>
                <a:gd name="T60" fmla="*/ 659 w 737"/>
                <a:gd name="T61" fmla="*/ 70 h 711"/>
                <a:gd name="T62" fmla="*/ 696 w 737"/>
                <a:gd name="T63" fmla="*/ 120 h 711"/>
                <a:gd name="T64" fmla="*/ 696 w 737"/>
                <a:gd name="T65" fmla="*/ 394 h 711"/>
                <a:gd name="T66" fmla="*/ 657 w 737"/>
                <a:gd name="T67" fmla="*/ 488 h 711"/>
                <a:gd name="T68" fmla="*/ 568 w 737"/>
                <a:gd name="T69" fmla="*/ 514 h 711"/>
                <a:gd name="T70" fmla="*/ 546 w 737"/>
                <a:gd name="T71" fmla="*/ 5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37" h="711">
                  <a:moveTo>
                    <a:pt x="586" y="711"/>
                  </a:moveTo>
                  <a:cubicBezTo>
                    <a:pt x="586" y="555"/>
                    <a:pt x="586" y="555"/>
                    <a:pt x="586" y="555"/>
                  </a:cubicBezTo>
                  <a:cubicBezTo>
                    <a:pt x="610" y="554"/>
                    <a:pt x="648" y="548"/>
                    <a:pt x="682" y="519"/>
                  </a:cubicBezTo>
                  <a:cubicBezTo>
                    <a:pt x="737" y="472"/>
                    <a:pt x="736" y="407"/>
                    <a:pt x="736" y="392"/>
                  </a:cubicBezTo>
                  <a:cubicBezTo>
                    <a:pt x="736" y="113"/>
                    <a:pt x="736" y="113"/>
                    <a:pt x="736" y="113"/>
                  </a:cubicBezTo>
                  <a:cubicBezTo>
                    <a:pt x="734" y="109"/>
                    <a:pt x="734" y="109"/>
                    <a:pt x="734" y="109"/>
                  </a:cubicBezTo>
                  <a:cubicBezTo>
                    <a:pt x="727" y="90"/>
                    <a:pt x="712" y="63"/>
                    <a:pt x="684" y="39"/>
                  </a:cubicBezTo>
                  <a:cubicBezTo>
                    <a:pt x="646" y="7"/>
                    <a:pt x="603" y="1"/>
                    <a:pt x="580" y="0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02" y="5"/>
                    <a:pt x="74" y="16"/>
                    <a:pt x="48" y="40"/>
                  </a:cubicBezTo>
                  <a:cubicBezTo>
                    <a:pt x="24" y="62"/>
                    <a:pt x="7" y="92"/>
                    <a:pt x="0" y="124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1" y="432"/>
                    <a:pt x="7" y="455"/>
                    <a:pt x="19" y="475"/>
                  </a:cubicBezTo>
                  <a:cubicBezTo>
                    <a:pt x="52" y="531"/>
                    <a:pt x="112" y="545"/>
                    <a:pt x="130" y="548"/>
                  </a:cubicBezTo>
                  <a:cubicBezTo>
                    <a:pt x="132" y="549"/>
                    <a:pt x="132" y="549"/>
                    <a:pt x="132" y="549"/>
                  </a:cubicBezTo>
                  <a:cubicBezTo>
                    <a:pt x="390" y="551"/>
                    <a:pt x="390" y="551"/>
                    <a:pt x="390" y="551"/>
                  </a:cubicBezTo>
                  <a:lnTo>
                    <a:pt x="586" y="711"/>
                  </a:lnTo>
                  <a:close/>
                  <a:moveTo>
                    <a:pt x="546" y="511"/>
                  </a:moveTo>
                  <a:cubicBezTo>
                    <a:pt x="546" y="626"/>
                    <a:pt x="546" y="626"/>
                    <a:pt x="546" y="626"/>
                  </a:cubicBezTo>
                  <a:cubicBezTo>
                    <a:pt x="405" y="511"/>
                    <a:pt x="405" y="511"/>
                    <a:pt x="405" y="511"/>
                  </a:cubicBezTo>
                  <a:cubicBezTo>
                    <a:pt x="135" y="509"/>
                    <a:pt x="135" y="509"/>
                    <a:pt x="135" y="509"/>
                  </a:cubicBezTo>
                  <a:cubicBezTo>
                    <a:pt x="120" y="506"/>
                    <a:pt x="77" y="495"/>
                    <a:pt x="54" y="455"/>
                  </a:cubicBezTo>
                  <a:cubicBezTo>
                    <a:pt x="45" y="440"/>
                    <a:pt x="41" y="424"/>
                    <a:pt x="40" y="406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43" y="116"/>
                    <a:pt x="52" y="91"/>
                    <a:pt x="75" y="69"/>
                  </a:cubicBezTo>
                  <a:cubicBezTo>
                    <a:pt x="94" y="52"/>
                    <a:pt x="114" y="44"/>
                    <a:pt x="128" y="40"/>
                  </a:cubicBezTo>
                  <a:cubicBezTo>
                    <a:pt x="579" y="40"/>
                    <a:pt x="579" y="40"/>
                    <a:pt x="579" y="40"/>
                  </a:cubicBezTo>
                  <a:cubicBezTo>
                    <a:pt x="596" y="40"/>
                    <a:pt x="629" y="45"/>
                    <a:pt x="659" y="70"/>
                  </a:cubicBezTo>
                  <a:cubicBezTo>
                    <a:pt x="679" y="87"/>
                    <a:pt x="690" y="106"/>
                    <a:pt x="696" y="120"/>
                  </a:cubicBezTo>
                  <a:cubicBezTo>
                    <a:pt x="696" y="394"/>
                    <a:pt x="696" y="394"/>
                    <a:pt x="696" y="394"/>
                  </a:cubicBezTo>
                  <a:cubicBezTo>
                    <a:pt x="696" y="400"/>
                    <a:pt x="699" y="453"/>
                    <a:pt x="657" y="488"/>
                  </a:cubicBezTo>
                  <a:cubicBezTo>
                    <a:pt x="621" y="518"/>
                    <a:pt x="580" y="515"/>
                    <a:pt x="568" y="514"/>
                  </a:cubicBezTo>
                  <a:lnTo>
                    <a:pt x="546" y="5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1" name="Freeform 91"/>
            <p:cNvSpPr>
              <a:spLocks/>
            </p:cNvSpPr>
            <p:nvPr/>
          </p:nvSpPr>
          <p:spPr bwMode="auto">
            <a:xfrm>
              <a:off x="3232147" y="2485983"/>
              <a:ext cx="698280" cy="79051"/>
            </a:xfrm>
            <a:custGeom>
              <a:avLst/>
              <a:gdLst>
                <a:gd name="T0" fmla="*/ 17 w 393"/>
                <a:gd name="T1" fmla="*/ 44 h 44"/>
                <a:gd name="T2" fmla="*/ 375 w 393"/>
                <a:gd name="T3" fmla="*/ 44 h 44"/>
                <a:gd name="T4" fmla="*/ 393 w 393"/>
                <a:gd name="T5" fmla="*/ 26 h 44"/>
                <a:gd name="T6" fmla="*/ 393 w 393"/>
                <a:gd name="T7" fmla="*/ 17 h 44"/>
                <a:gd name="T8" fmla="*/ 375 w 393"/>
                <a:gd name="T9" fmla="*/ 0 h 44"/>
                <a:gd name="T10" fmla="*/ 17 w 393"/>
                <a:gd name="T11" fmla="*/ 0 h 44"/>
                <a:gd name="T12" fmla="*/ 0 w 393"/>
                <a:gd name="T13" fmla="*/ 17 h 44"/>
                <a:gd name="T14" fmla="*/ 0 w 393"/>
                <a:gd name="T15" fmla="*/ 26 h 44"/>
                <a:gd name="T16" fmla="*/ 17 w 393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3" h="44">
                  <a:moveTo>
                    <a:pt x="17" y="44"/>
                  </a:moveTo>
                  <a:cubicBezTo>
                    <a:pt x="375" y="44"/>
                    <a:pt x="375" y="44"/>
                    <a:pt x="375" y="44"/>
                  </a:cubicBezTo>
                  <a:cubicBezTo>
                    <a:pt x="385" y="44"/>
                    <a:pt x="393" y="36"/>
                    <a:pt x="393" y="26"/>
                  </a:cubicBezTo>
                  <a:cubicBezTo>
                    <a:pt x="393" y="17"/>
                    <a:pt x="393" y="17"/>
                    <a:pt x="393" y="17"/>
                  </a:cubicBezTo>
                  <a:cubicBezTo>
                    <a:pt x="393" y="8"/>
                    <a:pt x="385" y="0"/>
                    <a:pt x="37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6"/>
                    <a:pt x="7" y="44"/>
                    <a:pt x="1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2" name="Freeform 92"/>
            <p:cNvSpPr>
              <a:spLocks/>
            </p:cNvSpPr>
            <p:nvPr/>
          </p:nvSpPr>
          <p:spPr bwMode="auto">
            <a:xfrm>
              <a:off x="3482474" y="2742900"/>
              <a:ext cx="447953" cy="65875"/>
            </a:xfrm>
            <a:custGeom>
              <a:avLst/>
              <a:gdLst>
                <a:gd name="T0" fmla="*/ 18 w 251"/>
                <a:gd name="T1" fmla="*/ 40 h 40"/>
                <a:gd name="T2" fmla="*/ 233 w 251"/>
                <a:gd name="T3" fmla="*/ 40 h 40"/>
                <a:gd name="T4" fmla="*/ 251 w 251"/>
                <a:gd name="T5" fmla="*/ 23 h 40"/>
                <a:gd name="T6" fmla="*/ 251 w 251"/>
                <a:gd name="T7" fmla="*/ 18 h 40"/>
                <a:gd name="T8" fmla="*/ 233 w 251"/>
                <a:gd name="T9" fmla="*/ 0 h 40"/>
                <a:gd name="T10" fmla="*/ 18 w 251"/>
                <a:gd name="T11" fmla="*/ 0 h 40"/>
                <a:gd name="T12" fmla="*/ 0 w 251"/>
                <a:gd name="T13" fmla="*/ 18 h 40"/>
                <a:gd name="T14" fmla="*/ 0 w 251"/>
                <a:gd name="T15" fmla="*/ 23 h 40"/>
                <a:gd name="T16" fmla="*/ 18 w 251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1" h="40">
                  <a:moveTo>
                    <a:pt x="18" y="40"/>
                  </a:moveTo>
                  <a:cubicBezTo>
                    <a:pt x="233" y="40"/>
                    <a:pt x="233" y="40"/>
                    <a:pt x="233" y="40"/>
                  </a:cubicBezTo>
                  <a:cubicBezTo>
                    <a:pt x="243" y="40"/>
                    <a:pt x="251" y="33"/>
                    <a:pt x="251" y="23"/>
                  </a:cubicBezTo>
                  <a:cubicBezTo>
                    <a:pt x="251" y="18"/>
                    <a:pt x="251" y="18"/>
                    <a:pt x="251" y="18"/>
                  </a:cubicBezTo>
                  <a:cubicBezTo>
                    <a:pt x="251" y="8"/>
                    <a:pt x="243" y="0"/>
                    <a:pt x="23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33"/>
                    <a:pt x="8" y="40"/>
                    <a:pt x="18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3" name="Oval 93"/>
            <p:cNvSpPr>
              <a:spLocks noChangeArrowheads="1"/>
            </p:cNvSpPr>
            <p:nvPr/>
          </p:nvSpPr>
          <p:spPr bwMode="auto">
            <a:xfrm>
              <a:off x="3232147" y="2742900"/>
              <a:ext cx="72465" cy="724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60" name="Rectángulo 59"/>
          <p:cNvSpPr/>
          <p:nvPr/>
        </p:nvSpPr>
        <p:spPr>
          <a:xfrm>
            <a:off x="3054927" y="262720"/>
            <a:ext cx="5878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Infografía Creativa</a:t>
            </a:r>
          </a:p>
        </p:txBody>
      </p:sp>
      <p:sp>
        <p:nvSpPr>
          <p:cNvPr id="5" name="Redondear rectángulo de esquina del mismo lado 4"/>
          <p:cNvSpPr/>
          <p:nvPr/>
        </p:nvSpPr>
        <p:spPr>
          <a:xfrm>
            <a:off x="3540085" y="4195515"/>
            <a:ext cx="4901176" cy="561703"/>
          </a:xfrm>
          <a:prstGeom prst="round2Same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dirty="0"/>
              <a:t>La Psicología</a:t>
            </a:r>
          </a:p>
        </p:txBody>
      </p:sp>
      <p:sp>
        <p:nvSpPr>
          <p:cNvPr id="61" name="CuadroTexto 60"/>
          <p:cNvSpPr txBox="1"/>
          <p:nvPr/>
        </p:nvSpPr>
        <p:spPr>
          <a:xfrm>
            <a:off x="1417369" y="3745373"/>
            <a:ext cx="1876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Psicologia I</a:t>
            </a:r>
          </a:p>
        </p:txBody>
      </p:sp>
      <p:sp>
        <p:nvSpPr>
          <p:cNvPr id="62" name="CuadroTexto 61"/>
          <p:cNvSpPr txBox="1"/>
          <p:nvPr/>
        </p:nvSpPr>
        <p:spPr>
          <a:xfrm>
            <a:off x="1417369" y="4207038"/>
            <a:ext cx="18760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There are many variations of passages of Lorem Ipsum available, but the majority have suffered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8441261" y="3847148"/>
            <a:ext cx="1876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Psicologia II</a:t>
            </a:r>
          </a:p>
        </p:txBody>
      </p:sp>
      <p:sp>
        <p:nvSpPr>
          <p:cNvPr id="64" name="CuadroTexto 63"/>
          <p:cNvSpPr txBox="1"/>
          <p:nvPr/>
        </p:nvSpPr>
        <p:spPr>
          <a:xfrm>
            <a:off x="8441261" y="4308813"/>
            <a:ext cx="18760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There are many variations of passages of Lorem Ipsum available, but the majority have suffered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3F5BAC9F-7C8E-4E37-8E35-EDA68FF6B4C1}"/>
              </a:ext>
            </a:extLst>
          </p:cNvPr>
          <p:cNvSpPr/>
          <p:nvPr/>
        </p:nvSpPr>
        <p:spPr>
          <a:xfrm>
            <a:off x="3603635" y="4899535"/>
            <a:ext cx="47642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 dolor sit amet, ius cu vide reprimique philosophia. Aeterno euismod eos ea, est ne deseruisse instructior. At falli pericula argumentum sed.</a:t>
            </a:r>
          </a:p>
        </p:txBody>
      </p:sp>
    </p:spTree>
    <p:extLst>
      <p:ext uri="{BB962C8B-B14F-4D97-AF65-F5344CB8AC3E}">
        <p14:creationId xmlns:p14="http://schemas.microsoft.com/office/powerpoint/2010/main" val="2378026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3C58A609-313E-1C20-961B-2E3F477E6126}"/>
              </a:ext>
            </a:extLst>
          </p:cNvPr>
          <p:cNvSpPr/>
          <p:nvPr/>
        </p:nvSpPr>
        <p:spPr>
          <a:xfrm>
            <a:off x="5828109" y="1554858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 </a:t>
            </a: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4FFBF387-C39E-11BD-6F72-FF703F4F348C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88424" y="17520"/>
                </a:moveTo>
                <a:arcTo wR="2116645" hR="2116645" stAng="16642631" swAng="624870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2A54BD4F-7348-21D3-7F7E-D7ED0BB4E13D}"/>
              </a:ext>
            </a:extLst>
          </p:cNvPr>
          <p:cNvSpPr/>
          <p:nvPr/>
        </p:nvSpPr>
        <p:spPr>
          <a:xfrm>
            <a:off x="6746487" y="1764471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0D052951-A554-4AC5-9391-B47457AED708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06279" y="365942"/>
                </a:moveTo>
                <a:arcTo wR="2116645" hR="2116645" stAng="18251808" swAng="648148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FC2611E1-467E-7F06-165A-ECD46EA734B5}"/>
              </a:ext>
            </a:extLst>
          </p:cNvPr>
          <p:cNvSpPr/>
          <p:nvPr/>
        </p:nvSpPr>
        <p:spPr>
          <a:xfrm>
            <a:off x="7482969" y="2351796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8EEC5967-BA30-BE8E-3AD6-7666D8232DE3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899476" y="975724"/>
                </a:moveTo>
                <a:arcTo wR="2116645" hR="2116645" stAng="19642970" swAng="883321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9DEB24F6-E3A3-0A3B-4DA8-CD2A37009330}"/>
              </a:ext>
            </a:extLst>
          </p:cNvPr>
          <p:cNvSpPr/>
          <p:nvPr/>
        </p:nvSpPr>
        <p:spPr>
          <a:xfrm>
            <a:off x="7891686" y="3200505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9B356F36-9C97-52C0-886F-C1C1F375A02B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213193" y="1825656"/>
                </a:moveTo>
                <a:arcTo wR="2116645" hR="2116645" stAng="21125889" swAng="948222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403DF1A9-FC26-0FC2-95DF-D1F392B688EE}"/>
              </a:ext>
            </a:extLst>
          </p:cNvPr>
          <p:cNvSpPr/>
          <p:nvPr/>
        </p:nvSpPr>
        <p:spPr>
          <a:xfrm>
            <a:off x="7891686" y="4142501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26" name="Forma libre: forma 25">
            <a:extLst>
              <a:ext uri="{FF2B5EF4-FFF2-40B4-BE49-F238E27FC236}">
                <a16:creationId xmlns:a16="http://schemas.microsoft.com/office/drawing/2014/main" id="{4C7A78B0-736C-9134-2A98-93D7FD8912F5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130888" y="2767040"/>
                </a:moveTo>
                <a:arcTo wR="2116645" hR="2116645" stAng="1073710" swAng="883321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7F146879-8F43-4ACA-2631-DA58D4D44ACF}"/>
              </a:ext>
            </a:extLst>
          </p:cNvPr>
          <p:cNvSpPr/>
          <p:nvPr/>
        </p:nvSpPr>
        <p:spPr>
          <a:xfrm>
            <a:off x="7482969" y="4991210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id="{896917B9-49C0-5FE8-BCEF-ACBBB65EB547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613320" y="3613358"/>
                </a:moveTo>
                <a:arcTo wR="2116645" hR="2116645" stAng="2700044" swAng="648148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644420D-BB93-16B1-C49A-20C62F28532A}"/>
              </a:ext>
            </a:extLst>
          </p:cNvPr>
          <p:cNvSpPr/>
          <p:nvPr/>
        </p:nvSpPr>
        <p:spPr>
          <a:xfrm>
            <a:off x="6746487" y="5578535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2A6986C0-6A4B-2E28-C38B-C757D40F509E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763401" y="4132059"/>
                </a:moveTo>
                <a:arcTo wR="2116645" hR="2116645" stAng="4332499" swAng="624870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E1BEDF69-33BD-EB51-DC52-F906701D95B7}"/>
              </a:ext>
            </a:extLst>
          </p:cNvPr>
          <p:cNvSpPr/>
          <p:nvPr/>
        </p:nvSpPr>
        <p:spPr>
          <a:xfrm>
            <a:off x="5828109" y="5788149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 </a:t>
            </a:r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6F0C2BDF-1814-D3A5-ED1D-17BA9A80DD63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844866" y="4215770"/>
                </a:moveTo>
                <a:arcTo wR="2116645" hR="2116645" stAng="5842631" swAng="624870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Forma libre: forma 32">
            <a:extLst>
              <a:ext uri="{FF2B5EF4-FFF2-40B4-BE49-F238E27FC236}">
                <a16:creationId xmlns:a16="http://schemas.microsoft.com/office/drawing/2014/main" id="{1E8AC395-45C0-9C10-A694-AECE2C2D1C28}"/>
              </a:ext>
            </a:extLst>
          </p:cNvPr>
          <p:cNvSpPr/>
          <p:nvPr/>
        </p:nvSpPr>
        <p:spPr>
          <a:xfrm>
            <a:off x="4909731" y="5578535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459EB474-51B9-F1FE-1BAD-2E304BFDE78E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27011" y="3867348"/>
                </a:moveTo>
                <a:arcTo wR="2116645" hR="2116645" stAng="7451808" swAng="648148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AAF399B5-6917-D23E-93D8-61584DB9C3C2}"/>
              </a:ext>
            </a:extLst>
          </p:cNvPr>
          <p:cNvSpPr/>
          <p:nvPr/>
        </p:nvSpPr>
        <p:spPr>
          <a:xfrm>
            <a:off x="4173249" y="4991210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36" name="Forma libre: forma 35">
            <a:extLst>
              <a:ext uri="{FF2B5EF4-FFF2-40B4-BE49-F238E27FC236}">
                <a16:creationId xmlns:a16="http://schemas.microsoft.com/office/drawing/2014/main" id="{19B0AE14-996D-4C20-F62E-01A0BB973B56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3814" y="3257566"/>
                </a:moveTo>
                <a:arcTo wR="2116645" hR="2116645" stAng="8842970" swAng="883321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076553CF-002D-EA8C-907F-0F05A7D50990}"/>
              </a:ext>
            </a:extLst>
          </p:cNvPr>
          <p:cNvSpPr/>
          <p:nvPr/>
        </p:nvSpPr>
        <p:spPr>
          <a:xfrm>
            <a:off x="3764532" y="4142501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3812E9E5-B671-4CF9-3D84-51A71A177F5C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0097" y="2407634"/>
                </a:moveTo>
                <a:arcTo wR="2116645" hR="2116645" stAng="10325889" swAng="948222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AFBEDA4C-E55F-C25A-4A66-53175E12920D}"/>
              </a:ext>
            </a:extLst>
          </p:cNvPr>
          <p:cNvSpPr/>
          <p:nvPr/>
        </p:nvSpPr>
        <p:spPr>
          <a:xfrm>
            <a:off x="3764532" y="3200505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96B9E6C2-08AC-340D-A8F2-D1FEF0CAC038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02402" y="1466250"/>
                </a:moveTo>
                <a:arcTo wR="2116645" hR="2116645" stAng="11873710" swAng="883321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86F5770B-C86F-EF5A-C44F-15E025DDC69A}"/>
              </a:ext>
            </a:extLst>
          </p:cNvPr>
          <p:cNvSpPr/>
          <p:nvPr/>
        </p:nvSpPr>
        <p:spPr>
          <a:xfrm>
            <a:off x="4173249" y="2351796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42" name="Forma libre: forma 41">
            <a:extLst>
              <a:ext uri="{FF2B5EF4-FFF2-40B4-BE49-F238E27FC236}">
                <a16:creationId xmlns:a16="http://schemas.microsoft.com/office/drawing/2014/main" id="{14F93388-8087-5039-A2CD-3F0135696AD5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19970" y="619932"/>
                </a:moveTo>
                <a:arcTo wR="2116645" hR="2116645" stAng="13500044" swAng="648148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Forma libre: forma 42">
            <a:extLst>
              <a:ext uri="{FF2B5EF4-FFF2-40B4-BE49-F238E27FC236}">
                <a16:creationId xmlns:a16="http://schemas.microsoft.com/office/drawing/2014/main" id="{14D879C0-BD66-1214-0F01-EB8ACD478C52}"/>
              </a:ext>
            </a:extLst>
          </p:cNvPr>
          <p:cNvSpPr/>
          <p:nvPr/>
        </p:nvSpPr>
        <p:spPr>
          <a:xfrm>
            <a:off x="4909731" y="1764471"/>
            <a:ext cx="535781" cy="348257"/>
          </a:xfrm>
          <a:custGeom>
            <a:avLst/>
            <a:gdLst>
              <a:gd name="connsiteX0" fmla="*/ 0 w 535781"/>
              <a:gd name="connsiteY0" fmla="*/ 58044 h 348257"/>
              <a:gd name="connsiteX1" fmla="*/ 58044 w 535781"/>
              <a:gd name="connsiteY1" fmla="*/ 0 h 348257"/>
              <a:gd name="connsiteX2" fmla="*/ 477737 w 535781"/>
              <a:gd name="connsiteY2" fmla="*/ 0 h 348257"/>
              <a:gd name="connsiteX3" fmla="*/ 535781 w 535781"/>
              <a:gd name="connsiteY3" fmla="*/ 58044 h 348257"/>
              <a:gd name="connsiteX4" fmla="*/ 535781 w 535781"/>
              <a:gd name="connsiteY4" fmla="*/ 290213 h 348257"/>
              <a:gd name="connsiteX5" fmla="*/ 477737 w 535781"/>
              <a:gd name="connsiteY5" fmla="*/ 348257 h 348257"/>
              <a:gd name="connsiteX6" fmla="*/ 58044 w 535781"/>
              <a:gd name="connsiteY6" fmla="*/ 348257 h 348257"/>
              <a:gd name="connsiteX7" fmla="*/ 0 w 535781"/>
              <a:gd name="connsiteY7" fmla="*/ 290213 h 348257"/>
              <a:gd name="connsiteX8" fmla="*/ 0 w 535781"/>
              <a:gd name="connsiteY8" fmla="*/ 58044 h 3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348257">
                <a:moveTo>
                  <a:pt x="0" y="58044"/>
                </a:moveTo>
                <a:cubicBezTo>
                  <a:pt x="0" y="25987"/>
                  <a:pt x="25987" y="0"/>
                  <a:pt x="58044" y="0"/>
                </a:cubicBezTo>
                <a:lnTo>
                  <a:pt x="477737" y="0"/>
                </a:lnTo>
                <a:cubicBezTo>
                  <a:pt x="509794" y="0"/>
                  <a:pt x="535781" y="25987"/>
                  <a:pt x="535781" y="58044"/>
                </a:cubicBezTo>
                <a:lnTo>
                  <a:pt x="535781" y="290213"/>
                </a:lnTo>
                <a:cubicBezTo>
                  <a:pt x="535781" y="322270"/>
                  <a:pt x="509794" y="348257"/>
                  <a:pt x="477737" y="348257"/>
                </a:cubicBezTo>
                <a:lnTo>
                  <a:pt x="58044" y="348257"/>
                </a:lnTo>
                <a:cubicBezTo>
                  <a:pt x="25987" y="348257"/>
                  <a:pt x="0" y="322270"/>
                  <a:pt x="0" y="290213"/>
                </a:cubicBezTo>
                <a:lnTo>
                  <a:pt x="0" y="58044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911" tIns="58911" rIns="58911" bIns="5891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/>
              <a:t>Lorem</a:t>
            </a:r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F1231568-6006-9534-282F-60AFED923CED}"/>
              </a:ext>
            </a:extLst>
          </p:cNvPr>
          <p:cNvSpPr/>
          <p:nvPr/>
        </p:nvSpPr>
        <p:spPr>
          <a:xfrm>
            <a:off x="3979354" y="1728987"/>
            <a:ext cx="4233290" cy="42332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469889" y="101231"/>
                </a:moveTo>
                <a:arcTo wR="2116645" hR="2116645" stAng="15132499" swAng="624870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54">
            <a:extLst>
              <a:ext uri="{FF2B5EF4-FFF2-40B4-BE49-F238E27FC236}">
                <a16:creationId xmlns:a16="http://schemas.microsoft.com/office/drawing/2014/main" id="{BE60FAE0-E0F0-4828-BF8B-EDE62476F571}"/>
              </a:ext>
            </a:extLst>
          </p:cNvPr>
          <p:cNvSpPr>
            <a:spLocks/>
          </p:cNvSpPr>
          <p:nvPr/>
        </p:nvSpPr>
        <p:spPr bwMode="auto">
          <a:xfrm>
            <a:off x="6157034" y="3762081"/>
            <a:ext cx="1433987" cy="1406730"/>
          </a:xfrm>
          <a:custGeom>
            <a:avLst/>
            <a:gdLst>
              <a:gd name="T0" fmla="*/ 4287 w 4838"/>
              <a:gd name="T1" fmla="*/ 174 h 4745"/>
              <a:gd name="T2" fmla="*/ 3818 w 4838"/>
              <a:gd name="T3" fmla="*/ 301 h 4745"/>
              <a:gd name="T4" fmla="*/ 3447 w 4838"/>
              <a:gd name="T5" fmla="*/ 261 h 4745"/>
              <a:gd name="T6" fmla="*/ 3257 w 4838"/>
              <a:gd name="T7" fmla="*/ 585 h 4745"/>
              <a:gd name="T8" fmla="*/ 2944 w 4838"/>
              <a:gd name="T9" fmla="*/ 875 h 4745"/>
              <a:gd name="T10" fmla="*/ 2420 w 4838"/>
              <a:gd name="T11" fmla="*/ 998 h 4745"/>
              <a:gd name="T12" fmla="*/ 1891 w 4838"/>
              <a:gd name="T13" fmla="*/ 909 h 4745"/>
              <a:gd name="T14" fmla="*/ 1766 w 4838"/>
              <a:gd name="T15" fmla="*/ 990 h 4745"/>
              <a:gd name="T16" fmla="*/ 1269 w 4838"/>
              <a:gd name="T17" fmla="*/ 1150 h 4745"/>
              <a:gd name="T18" fmla="*/ 775 w 4838"/>
              <a:gd name="T19" fmla="*/ 1133 h 4745"/>
              <a:gd name="T20" fmla="*/ 287 w 4838"/>
              <a:gd name="T21" fmla="*/ 933 h 4745"/>
              <a:gd name="T22" fmla="*/ 22 w 4838"/>
              <a:gd name="T23" fmla="*/ 2755 h 4745"/>
              <a:gd name="T24" fmla="*/ 317 w 4838"/>
              <a:gd name="T25" fmla="*/ 3160 h 4745"/>
              <a:gd name="T26" fmla="*/ 644 w 4838"/>
              <a:gd name="T27" fmla="*/ 3307 h 4745"/>
              <a:gd name="T28" fmla="*/ 1109 w 4838"/>
              <a:gd name="T29" fmla="*/ 3298 h 4745"/>
              <a:gd name="T30" fmla="*/ 1151 w 4838"/>
              <a:gd name="T31" fmla="*/ 2952 h 4745"/>
              <a:gd name="T32" fmla="*/ 1460 w 4838"/>
              <a:gd name="T33" fmla="*/ 2736 h 4745"/>
              <a:gd name="T34" fmla="*/ 1297 w 4838"/>
              <a:gd name="T35" fmla="*/ 3241 h 4745"/>
              <a:gd name="T36" fmla="*/ 1416 w 4838"/>
              <a:gd name="T37" fmla="*/ 3619 h 4745"/>
              <a:gd name="T38" fmla="*/ 1493 w 4838"/>
              <a:gd name="T39" fmla="*/ 3965 h 4745"/>
              <a:gd name="T40" fmla="*/ 1164 w 4838"/>
              <a:gd name="T41" fmla="*/ 3543 h 4745"/>
              <a:gd name="T42" fmla="*/ 757 w 4838"/>
              <a:gd name="T43" fmla="*/ 3514 h 4745"/>
              <a:gd name="T44" fmla="*/ 276 w 4838"/>
              <a:gd name="T45" fmla="*/ 3362 h 4745"/>
              <a:gd name="T46" fmla="*/ 24 w 4838"/>
              <a:gd name="T47" fmla="*/ 3133 h 4745"/>
              <a:gd name="T48" fmla="*/ 37 w 4838"/>
              <a:gd name="T49" fmla="*/ 3702 h 4745"/>
              <a:gd name="T50" fmla="*/ 312 w 4838"/>
              <a:gd name="T51" fmla="*/ 4327 h 4745"/>
              <a:gd name="T52" fmla="*/ 775 w 4838"/>
              <a:gd name="T53" fmla="*/ 4660 h 4745"/>
              <a:gd name="T54" fmla="*/ 1336 w 4838"/>
              <a:gd name="T55" fmla="*/ 4744 h 4745"/>
              <a:gd name="T56" fmla="*/ 1905 w 4838"/>
              <a:gd name="T57" fmla="*/ 4626 h 4745"/>
              <a:gd name="T58" fmla="*/ 2392 w 4838"/>
              <a:gd name="T59" fmla="*/ 4346 h 4745"/>
              <a:gd name="T60" fmla="*/ 2687 w 4838"/>
              <a:gd name="T61" fmla="*/ 3994 h 4745"/>
              <a:gd name="T62" fmla="*/ 2833 w 4838"/>
              <a:gd name="T63" fmla="*/ 3679 h 4745"/>
              <a:gd name="T64" fmla="*/ 2862 w 4838"/>
              <a:gd name="T65" fmla="*/ 3321 h 4745"/>
              <a:gd name="T66" fmla="*/ 2631 w 4838"/>
              <a:gd name="T67" fmla="*/ 2784 h 4745"/>
              <a:gd name="T68" fmla="*/ 2309 w 4838"/>
              <a:gd name="T69" fmla="*/ 2626 h 4745"/>
              <a:gd name="T70" fmla="*/ 1906 w 4838"/>
              <a:gd name="T71" fmla="*/ 2880 h 4745"/>
              <a:gd name="T72" fmla="*/ 1914 w 4838"/>
              <a:gd name="T73" fmla="*/ 2672 h 4745"/>
              <a:gd name="T74" fmla="*/ 2331 w 4838"/>
              <a:gd name="T75" fmla="*/ 2275 h 4745"/>
              <a:gd name="T76" fmla="*/ 2421 w 4838"/>
              <a:gd name="T77" fmla="*/ 1709 h 4745"/>
              <a:gd name="T78" fmla="*/ 2611 w 4838"/>
              <a:gd name="T79" fmla="*/ 1926 h 4745"/>
              <a:gd name="T80" fmla="*/ 2558 w 4838"/>
              <a:gd name="T81" fmla="*/ 2428 h 4745"/>
              <a:gd name="T82" fmla="*/ 2989 w 4838"/>
              <a:gd name="T83" fmla="*/ 3038 h 4745"/>
              <a:gd name="T84" fmla="*/ 3053 w 4838"/>
              <a:gd name="T85" fmla="*/ 3501 h 4745"/>
              <a:gd name="T86" fmla="*/ 2989 w 4838"/>
              <a:gd name="T87" fmla="*/ 3982 h 4745"/>
              <a:gd name="T88" fmla="*/ 3674 w 4838"/>
              <a:gd name="T89" fmla="*/ 3563 h 4745"/>
              <a:gd name="T90" fmla="*/ 3930 w 4838"/>
              <a:gd name="T91" fmla="*/ 3150 h 4745"/>
              <a:gd name="T92" fmla="*/ 4003 w 4838"/>
              <a:gd name="T93" fmla="*/ 2852 h 4745"/>
              <a:gd name="T94" fmla="*/ 3953 w 4838"/>
              <a:gd name="T95" fmla="*/ 2265 h 4745"/>
              <a:gd name="T96" fmla="*/ 3713 w 4838"/>
              <a:gd name="T97" fmla="*/ 1898 h 4745"/>
              <a:gd name="T98" fmla="*/ 3099 w 4838"/>
              <a:gd name="T99" fmla="*/ 1576 h 4745"/>
              <a:gd name="T100" fmla="*/ 3476 w 4838"/>
              <a:gd name="T101" fmla="*/ 1513 h 4745"/>
              <a:gd name="T102" fmla="*/ 4029 w 4838"/>
              <a:gd name="T103" fmla="*/ 1989 h 4745"/>
              <a:gd name="T104" fmla="*/ 4193 w 4838"/>
              <a:gd name="T105" fmla="*/ 2447 h 4745"/>
              <a:gd name="T106" fmla="*/ 4448 w 4838"/>
              <a:gd name="T107" fmla="*/ 2161 h 4745"/>
              <a:gd name="T108" fmla="*/ 4517 w 4838"/>
              <a:gd name="T109" fmla="*/ 1755 h 4745"/>
              <a:gd name="T110" fmla="*/ 4602 w 4838"/>
              <a:gd name="T111" fmla="*/ 1452 h 4745"/>
              <a:gd name="T112" fmla="*/ 4832 w 4838"/>
              <a:gd name="T113" fmla="*/ 904 h 4745"/>
              <a:gd name="T114" fmla="*/ 4754 w 4838"/>
              <a:gd name="T115" fmla="*/ 357 h 4745"/>
              <a:gd name="T116" fmla="*/ 4505 w 4838"/>
              <a:gd name="T117" fmla="*/ 0 h 4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38" h="4745">
                <a:moveTo>
                  <a:pt x="4505" y="0"/>
                </a:moveTo>
                <a:lnTo>
                  <a:pt x="4478" y="27"/>
                </a:lnTo>
                <a:lnTo>
                  <a:pt x="4421" y="81"/>
                </a:lnTo>
                <a:lnTo>
                  <a:pt x="4357" y="130"/>
                </a:lnTo>
                <a:lnTo>
                  <a:pt x="4287" y="174"/>
                </a:lnTo>
                <a:lnTo>
                  <a:pt x="4251" y="195"/>
                </a:lnTo>
                <a:lnTo>
                  <a:pt x="4189" y="226"/>
                </a:lnTo>
                <a:lnTo>
                  <a:pt x="4064" y="269"/>
                </a:lnTo>
                <a:lnTo>
                  <a:pt x="3940" y="292"/>
                </a:lnTo>
                <a:lnTo>
                  <a:pt x="3818" y="301"/>
                </a:lnTo>
                <a:lnTo>
                  <a:pt x="3761" y="300"/>
                </a:lnTo>
                <a:lnTo>
                  <a:pt x="3713" y="298"/>
                </a:lnTo>
                <a:lnTo>
                  <a:pt x="3620" y="292"/>
                </a:lnTo>
                <a:lnTo>
                  <a:pt x="3532" y="279"/>
                </a:lnTo>
                <a:lnTo>
                  <a:pt x="3447" y="261"/>
                </a:lnTo>
                <a:lnTo>
                  <a:pt x="3408" y="249"/>
                </a:lnTo>
                <a:lnTo>
                  <a:pt x="3392" y="302"/>
                </a:lnTo>
                <a:lnTo>
                  <a:pt x="3354" y="405"/>
                </a:lnTo>
                <a:lnTo>
                  <a:pt x="3309" y="499"/>
                </a:lnTo>
                <a:lnTo>
                  <a:pt x="3257" y="585"/>
                </a:lnTo>
                <a:lnTo>
                  <a:pt x="3200" y="664"/>
                </a:lnTo>
                <a:lnTo>
                  <a:pt x="3135" y="734"/>
                </a:lnTo>
                <a:lnTo>
                  <a:pt x="3064" y="797"/>
                </a:lnTo>
                <a:lnTo>
                  <a:pt x="2986" y="852"/>
                </a:lnTo>
                <a:lnTo>
                  <a:pt x="2944" y="875"/>
                </a:lnTo>
                <a:lnTo>
                  <a:pt x="2880" y="909"/>
                </a:lnTo>
                <a:lnTo>
                  <a:pt x="2747" y="955"/>
                </a:lnTo>
                <a:lnTo>
                  <a:pt x="2614" y="985"/>
                </a:lnTo>
                <a:lnTo>
                  <a:pt x="2483" y="998"/>
                </a:lnTo>
                <a:lnTo>
                  <a:pt x="2420" y="998"/>
                </a:lnTo>
                <a:lnTo>
                  <a:pt x="2366" y="998"/>
                </a:lnTo>
                <a:lnTo>
                  <a:pt x="2267" y="990"/>
                </a:lnTo>
                <a:lnTo>
                  <a:pt x="2131" y="972"/>
                </a:lnTo>
                <a:lnTo>
                  <a:pt x="1930" y="923"/>
                </a:lnTo>
                <a:lnTo>
                  <a:pt x="1891" y="909"/>
                </a:lnTo>
                <a:lnTo>
                  <a:pt x="1895" y="900"/>
                </a:lnTo>
                <a:lnTo>
                  <a:pt x="1892" y="901"/>
                </a:lnTo>
                <a:lnTo>
                  <a:pt x="1889" y="904"/>
                </a:lnTo>
                <a:lnTo>
                  <a:pt x="1849" y="935"/>
                </a:lnTo>
                <a:lnTo>
                  <a:pt x="1766" y="990"/>
                </a:lnTo>
                <a:lnTo>
                  <a:pt x="1677" y="1038"/>
                </a:lnTo>
                <a:lnTo>
                  <a:pt x="1582" y="1079"/>
                </a:lnTo>
                <a:lnTo>
                  <a:pt x="1484" y="1110"/>
                </a:lnTo>
                <a:lnTo>
                  <a:pt x="1379" y="1134"/>
                </a:lnTo>
                <a:lnTo>
                  <a:pt x="1269" y="1150"/>
                </a:lnTo>
                <a:lnTo>
                  <a:pt x="1153" y="1158"/>
                </a:lnTo>
                <a:lnTo>
                  <a:pt x="1094" y="1159"/>
                </a:lnTo>
                <a:lnTo>
                  <a:pt x="1017" y="1158"/>
                </a:lnTo>
                <a:lnTo>
                  <a:pt x="858" y="1145"/>
                </a:lnTo>
                <a:lnTo>
                  <a:pt x="775" y="1133"/>
                </a:lnTo>
                <a:lnTo>
                  <a:pt x="715" y="1123"/>
                </a:lnTo>
                <a:lnTo>
                  <a:pt x="600" y="1090"/>
                </a:lnTo>
                <a:lnTo>
                  <a:pt x="490" y="1048"/>
                </a:lnTo>
                <a:lnTo>
                  <a:pt x="386" y="994"/>
                </a:lnTo>
                <a:lnTo>
                  <a:pt x="287" y="933"/>
                </a:lnTo>
                <a:lnTo>
                  <a:pt x="197" y="866"/>
                </a:lnTo>
                <a:lnTo>
                  <a:pt x="72" y="760"/>
                </a:lnTo>
                <a:lnTo>
                  <a:pt x="0" y="688"/>
                </a:lnTo>
                <a:lnTo>
                  <a:pt x="0" y="2695"/>
                </a:lnTo>
                <a:lnTo>
                  <a:pt x="22" y="2755"/>
                </a:lnTo>
                <a:lnTo>
                  <a:pt x="84" y="2884"/>
                </a:lnTo>
                <a:lnTo>
                  <a:pt x="147" y="2981"/>
                </a:lnTo>
                <a:lnTo>
                  <a:pt x="197" y="3045"/>
                </a:lnTo>
                <a:lnTo>
                  <a:pt x="254" y="3104"/>
                </a:lnTo>
                <a:lnTo>
                  <a:pt x="317" y="3160"/>
                </a:lnTo>
                <a:lnTo>
                  <a:pt x="354" y="3185"/>
                </a:lnTo>
                <a:lnTo>
                  <a:pt x="390" y="3209"/>
                </a:lnTo>
                <a:lnTo>
                  <a:pt x="469" y="3251"/>
                </a:lnTo>
                <a:lnTo>
                  <a:pt x="554" y="3283"/>
                </a:lnTo>
                <a:lnTo>
                  <a:pt x="644" y="3307"/>
                </a:lnTo>
                <a:lnTo>
                  <a:pt x="738" y="3321"/>
                </a:lnTo>
                <a:lnTo>
                  <a:pt x="838" y="3326"/>
                </a:lnTo>
                <a:lnTo>
                  <a:pt x="942" y="3322"/>
                </a:lnTo>
                <a:lnTo>
                  <a:pt x="1052" y="3308"/>
                </a:lnTo>
                <a:lnTo>
                  <a:pt x="1109" y="3298"/>
                </a:lnTo>
                <a:lnTo>
                  <a:pt x="1107" y="3263"/>
                </a:lnTo>
                <a:lnTo>
                  <a:pt x="1107" y="3190"/>
                </a:lnTo>
                <a:lnTo>
                  <a:pt x="1114" y="3114"/>
                </a:lnTo>
                <a:lnTo>
                  <a:pt x="1129" y="3034"/>
                </a:lnTo>
                <a:lnTo>
                  <a:pt x="1151" y="2952"/>
                </a:lnTo>
                <a:lnTo>
                  <a:pt x="1182" y="2865"/>
                </a:lnTo>
                <a:lnTo>
                  <a:pt x="1222" y="2775"/>
                </a:lnTo>
                <a:lnTo>
                  <a:pt x="1271" y="2683"/>
                </a:lnTo>
                <a:lnTo>
                  <a:pt x="1300" y="2635"/>
                </a:lnTo>
                <a:lnTo>
                  <a:pt x="1460" y="2736"/>
                </a:lnTo>
                <a:lnTo>
                  <a:pt x="1423" y="2800"/>
                </a:lnTo>
                <a:lnTo>
                  <a:pt x="1363" y="2922"/>
                </a:lnTo>
                <a:lnTo>
                  <a:pt x="1324" y="3036"/>
                </a:lnTo>
                <a:lnTo>
                  <a:pt x="1302" y="3142"/>
                </a:lnTo>
                <a:lnTo>
                  <a:pt x="1297" y="3241"/>
                </a:lnTo>
                <a:lnTo>
                  <a:pt x="1304" y="3333"/>
                </a:lnTo>
                <a:lnTo>
                  <a:pt x="1320" y="3416"/>
                </a:lnTo>
                <a:lnTo>
                  <a:pt x="1348" y="3492"/>
                </a:lnTo>
                <a:lnTo>
                  <a:pt x="1380" y="3559"/>
                </a:lnTo>
                <a:lnTo>
                  <a:pt x="1416" y="3619"/>
                </a:lnTo>
                <a:lnTo>
                  <a:pt x="1475" y="3696"/>
                </a:lnTo>
                <a:lnTo>
                  <a:pt x="1581" y="3794"/>
                </a:lnTo>
                <a:lnTo>
                  <a:pt x="1606" y="3811"/>
                </a:lnTo>
                <a:lnTo>
                  <a:pt x="1503" y="3970"/>
                </a:lnTo>
                <a:lnTo>
                  <a:pt x="1493" y="3965"/>
                </a:lnTo>
                <a:lnTo>
                  <a:pt x="1415" y="3900"/>
                </a:lnTo>
                <a:lnTo>
                  <a:pt x="1330" y="3812"/>
                </a:lnTo>
                <a:lnTo>
                  <a:pt x="1270" y="3736"/>
                </a:lnTo>
                <a:lnTo>
                  <a:pt x="1213" y="3646"/>
                </a:lnTo>
                <a:lnTo>
                  <a:pt x="1164" y="3543"/>
                </a:lnTo>
                <a:lnTo>
                  <a:pt x="1144" y="3484"/>
                </a:lnTo>
                <a:lnTo>
                  <a:pt x="1065" y="3498"/>
                </a:lnTo>
                <a:lnTo>
                  <a:pt x="913" y="3514"/>
                </a:lnTo>
                <a:lnTo>
                  <a:pt x="841" y="3515"/>
                </a:lnTo>
                <a:lnTo>
                  <a:pt x="757" y="3514"/>
                </a:lnTo>
                <a:lnTo>
                  <a:pt x="596" y="3492"/>
                </a:lnTo>
                <a:lnTo>
                  <a:pt x="483" y="3461"/>
                </a:lnTo>
                <a:lnTo>
                  <a:pt x="412" y="3434"/>
                </a:lnTo>
                <a:lnTo>
                  <a:pt x="343" y="3400"/>
                </a:lnTo>
                <a:lnTo>
                  <a:pt x="276" y="3362"/>
                </a:lnTo>
                <a:lnTo>
                  <a:pt x="245" y="3340"/>
                </a:lnTo>
                <a:lnTo>
                  <a:pt x="207" y="3314"/>
                </a:lnTo>
                <a:lnTo>
                  <a:pt x="140" y="3257"/>
                </a:lnTo>
                <a:lnTo>
                  <a:pt x="79" y="3197"/>
                </a:lnTo>
                <a:lnTo>
                  <a:pt x="24" y="3133"/>
                </a:lnTo>
                <a:lnTo>
                  <a:pt x="0" y="3101"/>
                </a:lnTo>
                <a:lnTo>
                  <a:pt x="0" y="3266"/>
                </a:lnTo>
                <a:lnTo>
                  <a:pt x="1" y="3361"/>
                </a:lnTo>
                <a:lnTo>
                  <a:pt x="14" y="3539"/>
                </a:lnTo>
                <a:lnTo>
                  <a:pt x="37" y="3702"/>
                </a:lnTo>
                <a:lnTo>
                  <a:pt x="74" y="3852"/>
                </a:lnTo>
                <a:lnTo>
                  <a:pt x="119" y="3990"/>
                </a:lnTo>
                <a:lnTo>
                  <a:pt x="175" y="4114"/>
                </a:lnTo>
                <a:lnTo>
                  <a:pt x="239" y="4227"/>
                </a:lnTo>
                <a:lnTo>
                  <a:pt x="312" y="4327"/>
                </a:lnTo>
                <a:lnTo>
                  <a:pt x="392" y="4415"/>
                </a:lnTo>
                <a:lnTo>
                  <a:pt x="481" y="4493"/>
                </a:lnTo>
                <a:lnTo>
                  <a:pt x="574" y="4559"/>
                </a:lnTo>
                <a:lnTo>
                  <a:pt x="672" y="4614"/>
                </a:lnTo>
                <a:lnTo>
                  <a:pt x="775" y="4660"/>
                </a:lnTo>
                <a:lnTo>
                  <a:pt x="882" y="4695"/>
                </a:lnTo>
                <a:lnTo>
                  <a:pt x="993" y="4721"/>
                </a:lnTo>
                <a:lnTo>
                  <a:pt x="1105" y="4738"/>
                </a:lnTo>
                <a:lnTo>
                  <a:pt x="1221" y="4745"/>
                </a:lnTo>
                <a:lnTo>
                  <a:pt x="1336" y="4744"/>
                </a:lnTo>
                <a:lnTo>
                  <a:pt x="1453" y="4736"/>
                </a:lnTo>
                <a:lnTo>
                  <a:pt x="1568" y="4719"/>
                </a:lnTo>
                <a:lnTo>
                  <a:pt x="1682" y="4695"/>
                </a:lnTo>
                <a:lnTo>
                  <a:pt x="1795" y="4664"/>
                </a:lnTo>
                <a:lnTo>
                  <a:pt x="1905" y="4626"/>
                </a:lnTo>
                <a:lnTo>
                  <a:pt x="2013" y="4582"/>
                </a:lnTo>
                <a:lnTo>
                  <a:pt x="2115" y="4532"/>
                </a:lnTo>
                <a:lnTo>
                  <a:pt x="2213" y="4474"/>
                </a:lnTo>
                <a:lnTo>
                  <a:pt x="2305" y="4414"/>
                </a:lnTo>
                <a:lnTo>
                  <a:pt x="2392" y="4346"/>
                </a:lnTo>
                <a:lnTo>
                  <a:pt x="2473" y="4275"/>
                </a:lnTo>
                <a:lnTo>
                  <a:pt x="2544" y="4200"/>
                </a:lnTo>
                <a:lnTo>
                  <a:pt x="2609" y="4121"/>
                </a:lnTo>
                <a:lnTo>
                  <a:pt x="2663" y="4036"/>
                </a:lnTo>
                <a:lnTo>
                  <a:pt x="2687" y="3994"/>
                </a:lnTo>
                <a:lnTo>
                  <a:pt x="2693" y="3995"/>
                </a:lnTo>
                <a:lnTo>
                  <a:pt x="2700" y="3996"/>
                </a:lnTo>
                <a:lnTo>
                  <a:pt x="2735" y="3934"/>
                </a:lnTo>
                <a:lnTo>
                  <a:pt x="2797" y="3795"/>
                </a:lnTo>
                <a:lnTo>
                  <a:pt x="2833" y="3679"/>
                </a:lnTo>
                <a:lnTo>
                  <a:pt x="2851" y="3596"/>
                </a:lnTo>
                <a:lnTo>
                  <a:pt x="2863" y="3510"/>
                </a:lnTo>
                <a:lnTo>
                  <a:pt x="2867" y="3422"/>
                </a:lnTo>
                <a:lnTo>
                  <a:pt x="2865" y="3377"/>
                </a:lnTo>
                <a:lnTo>
                  <a:pt x="2862" y="3321"/>
                </a:lnTo>
                <a:lnTo>
                  <a:pt x="2842" y="3209"/>
                </a:lnTo>
                <a:lnTo>
                  <a:pt x="2810" y="3101"/>
                </a:lnTo>
                <a:lnTo>
                  <a:pt x="2763" y="2993"/>
                </a:lnTo>
                <a:lnTo>
                  <a:pt x="2705" y="2888"/>
                </a:lnTo>
                <a:lnTo>
                  <a:pt x="2631" y="2784"/>
                </a:lnTo>
                <a:lnTo>
                  <a:pt x="2545" y="2682"/>
                </a:lnTo>
                <a:lnTo>
                  <a:pt x="2447" y="2582"/>
                </a:lnTo>
                <a:lnTo>
                  <a:pt x="2391" y="2533"/>
                </a:lnTo>
                <a:lnTo>
                  <a:pt x="2366" y="2565"/>
                </a:lnTo>
                <a:lnTo>
                  <a:pt x="2309" y="2626"/>
                </a:lnTo>
                <a:lnTo>
                  <a:pt x="2246" y="2685"/>
                </a:lnTo>
                <a:lnTo>
                  <a:pt x="2175" y="2740"/>
                </a:lnTo>
                <a:lnTo>
                  <a:pt x="2094" y="2791"/>
                </a:lnTo>
                <a:lnTo>
                  <a:pt x="2005" y="2837"/>
                </a:lnTo>
                <a:lnTo>
                  <a:pt x="1906" y="2880"/>
                </a:lnTo>
                <a:lnTo>
                  <a:pt x="1797" y="2917"/>
                </a:lnTo>
                <a:lnTo>
                  <a:pt x="1739" y="2932"/>
                </a:lnTo>
                <a:lnTo>
                  <a:pt x="1692" y="2748"/>
                </a:lnTo>
                <a:lnTo>
                  <a:pt x="1773" y="2726"/>
                </a:lnTo>
                <a:lnTo>
                  <a:pt x="1914" y="2672"/>
                </a:lnTo>
                <a:lnTo>
                  <a:pt x="2033" y="2605"/>
                </a:lnTo>
                <a:lnTo>
                  <a:pt x="2133" y="2532"/>
                </a:lnTo>
                <a:lnTo>
                  <a:pt x="2216" y="2450"/>
                </a:lnTo>
                <a:lnTo>
                  <a:pt x="2281" y="2363"/>
                </a:lnTo>
                <a:lnTo>
                  <a:pt x="2331" y="2275"/>
                </a:lnTo>
                <a:lnTo>
                  <a:pt x="2370" y="2184"/>
                </a:lnTo>
                <a:lnTo>
                  <a:pt x="2398" y="2095"/>
                </a:lnTo>
                <a:lnTo>
                  <a:pt x="2414" y="2009"/>
                </a:lnTo>
                <a:lnTo>
                  <a:pt x="2427" y="1890"/>
                </a:lnTo>
                <a:lnTo>
                  <a:pt x="2421" y="1709"/>
                </a:lnTo>
                <a:lnTo>
                  <a:pt x="2414" y="1671"/>
                </a:lnTo>
                <a:lnTo>
                  <a:pt x="2600" y="1635"/>
                </a:lnTo>
                <a:lnTo>
                  <a:pt x="2602" y="1649"/>
                </a:lnTo>
                <a:lnTo>
                  <a:pt x="2614" y="1773"/>
                </a:lnTo>
                <a:lnTo>
                  <a:pt x="2611" y="1926"/>
                </a:lnTo>
                <a:lnTo>
                  <a:pt x="2597" y="2044"/>
                </a:lnTo>
                <a:lnTo>
                  <a:pt x="2570" y="2171"/>
                </a:lnTo>
                <a:lnTo>
                  <a:pt x="2525" y="2305"/>
                </a:lnTo>
                <a:lnTo>
                  <a:pt x="2493" y="2371"/>
                </a:lnTo>
                <a:lnTo>
                  <a:pt x="2558" y="2428"/>
                </a:lnTo>
                <a:lnTo>
                  <a:pt x="2676" y="2545"/>
                </a:lnTo>
                <a:lnTo>
                  <a:pt x="2777" y="2664"/>
                </a:lnTo>
                <a:lnTo>
                  <a:pt x="2864" y="2786"/>
                </a:lnTo>
                <a:lnTo>
                  <a:pt x="2934" y="2910"/>
                </a:lnTo>
                <a:lnTo>
                  <a:pt x="2989" y="3038"/>
                </a:lnTo>
                <a:lnTo>
                  <a:pt x="3027" y="3168"/>
                </a:lnTo>
                <a:lnTo>
                  <a:pt x="3051" y="3301"/>
                </a:lnTo>
                <a:lnTo>
                  <a:pt x="3055" y="3369"/>
                </a:lnTo>
                <a:lnTo>
                  <a:pt x="3056" y="3414"/>
                </a:lnTo>
                <a:lnTo>
                  <a:pt x="3053" y="3501"/>
                </a:lnTo>
                <a:lnTo>
                  <a:pt x="3039" y="3628"/>
                </a:lnTo>
                <a:lnTo>
                  <a:pt x="3000" y="3786"/>
                </a:lnTo>
                <a:lnTo>
                  <a:pt x="2947" y="3929"/>
                </a:lnTo>
                <a:lnTo>
                  <a:pt x="2916" y="3995"/>
                </a:lnTo>
                <a:lnTo>
                  <a:pt x="2989" y="3982"/>
                </a:lnTo>
                <a:lnTo>
                  <a:pt x="3139" y="3937"/>
                </a:lnTo>
                <a:lnTo>
                  <a:pt x="3289" y="3868"/>
                </a:lnTo>
                <a:lnTo>
                  <a:pt x="3437" y="3777"/>
                </a:lnTo>
                <a:lnTo>
                  <a:pt x="3577" y="3663"/>
                </a:lnTo>
                <a:lnTo>
                  <a:pt x="3674" y="3563"/>
                </a:lnTo>
                <a:lnTo>
                  <a:pt x="3735" y="3491"/>
                </a:lnTo>
                <a:lnTo>
                  <a:pt x="3791" y="3413"/>
                </a:lnTo>
                <a:lnTo>
                  <a:pt x="3843" y="3330"/>
                </a:lnTo>
                <a:lnTo>
                  <a:pt x="3889" y="3243"/>
                </a:lnTo>
                <a:lnTo>
                  <a:pt x="3930" y="3150"/>
                </a:lnTo>
                <a:lnTo>
                  <a:pt x="3948" y="3102"/>
                </a:lnTo>
                <a:lnTo>
                  <a:pt x="3945" y="3102"/>
                </a:lnTo>
                <a:lnTo>
                  <a:pt x="3952" y="3084"/>
                </a:lnTo>
                <a:lnTo>
                  <a:pt x="3983" y="2966"/>
                </a:lnTo>
                <a:lnTo>
                  <a:pt x="4003" y="2852"/>
                </a:lnTo>
                <a:lnTo>
                  <a:pt x="4016" y="2713"/>
                </a:lnTo>
                <a:lnTo>
                  <a:pt x="4014" y="2558"/>
                </a:lnTo>
                <a:lnTo>
                  <a:pt x="3998" y="2433"/>
                </a:lnTo>
                <a:lnTo>
                  <a:pt x="3979" y="2349"/>
                </a:lnTo>
                <a:lnTo>
                  <a:pt x="3953" y="2265"/>
                </a:lnTo>
                <a:lnTo>
                  <a:pt x="3918" y="2180"/>
                </a:lnTo>
                <a:lnTo>
                  <a:pt x="3897" y="2139"/>
                </a:lnTo>
                <a:lnTo>
                  <a:pt x="3867" y="2086"/>
                </a:lnTo>
                <a:lnTo>
                  <a:pt x="3796" y="1989"/>
                </a:lnTo>
                <a:lnTo>
                  <a:pt x="3713" y="1898"/>
                </a:lnTo>
                <a:lnTo>
                  <a:pt x="3616" y="1817"/>
                </a:lnTo>
                <a:lnTo>
                  <a:pt x="3506" y="1744"/>
                </a:lnTo>
                <a:lnTo>
                  <a:pt x="3383" y="1680"/>
                </a:lnTo>
                <a:lnTo>
                  <a:pt x="3248" y="1624"/>
                </a:lnTo>
                <a:lnTo>
                  <a:pt x="3099" y="1576"/>
                </a:lnTo>
                <a:lnTo>
                  <a:pt x="3020" y="1557"/>
                </a:lnTo>
                <a:lnTo>
                  <a:pt x="3064" y="1372"/>
                </a:lnTo>
                <a:lnTo>
                  <a:pt x="3153" y="1395"/>
                </a:lnTo>
                <a:lnTo>
                  <a:pt x="3322" y="1448"/>
                </a:lnTo>
                <a:lnTo>
                  <a:pt x="3476" y="1513"/>
                </a:lnTo>
                <a:lnTo>
                  <a:pt x="3615" y="1588"/>
                </a:lnTo>
                <a:lnTo>
                  <a:pt x="3740" y="1672"/>
                </a:lnTo>
                <a:lnTo>
                  <a:pt x="3852" y="1768"/>
                </a:lnTo>
                <a:lnTo>
                  <a:pt x="3948" y="1873"/>
                </a:lnTo>
                <a:lnTo>
                  <a:pt x="4029" y="1989"/>
                </a:lnTo>
                <a:lnTo>
                  <a:pt x="4064" y="2051"/>
                </a:lnTo>
                <a:lnTo>
                  <a:pt x="4093" y="2108"/>
                </a:lnTo>
                <a:lnTo>
                  <a:pt x="4140" y="2222"/>
                </a:lnTo>
                <a:lnTo>
                  <a:pt x="4172" y="2336"/>
                </a:lnTo>
                <a:lnTo>
                  <a:pt x="4193" y="2447"/>
                </a:lnTo>
                <a:lnTo>
                  <a:pt x="4199" y="2503"/>
                </a:lnTo>
                <a:lnTo>
                  <a:pt x="4237" y="2464"/>
                </a:lnTo>
                <a:lnTo>
                  <a:pt x="4313" y="2375"/>
                </a:lnTo>
                <a:lnTo>
                  <a:pt x="4386" y="2272"/>
                </a:lnTo>
                <a:lnTo>
                  <a:pt x="4448" y="2161"/>
                </a:lnTo>
                <a:lnTo>
                  <a:pt x="4496" y="2042"/>
                </a:lnTo>
                <a:lnTo>
                  <a:pt x="4518" y="1948"/>
                </a:lnTo>
                <a:lnTo>
                  <a:pt x="4524" y="1885"/>
                </a:lnTo>
                <a:lnTo>
                  <a:pt x="4524" y="1820"/>
                </a:lnTo>
                <a:lnTo>
                  <a:pt x="4517" y="1755"/>
                </a:lnTo>
                <a:lnTo>
                  <a:pt x="4500" y="1689"/>
                </a:lnTo>
                <a:lnTo>
                  <a:pt x="4474" y="1624"/>
                </a:lnTo>
                <a:lnTo>
                  <a:pt x="4457" y="1592"/>
                </a:lnTo>
                <a:lnTo>
                  <a:pt x="4510" y="1547"/>
                </a:lnTo>
                <a:lnTo>
                  <a:pt x="4602" y="1452"/>
                </a:lnTo>
                <a:lnTo>
                  <a:pt x="4677" y="1351"/>
                </a:lnTo>
                <a:lnTo>
                  <a:pt x="4737" y="1243"/>
                </a:lnTo>
                <a:lnTo>
                  <a:pt x="4782" y="1133"/>
                </a:lnTo>
                <a:lnTo>
                  <a:pt x="4814" y="1019"/>
                </a:lnTo>
                <a:lnTo>
                  <a:pt x="4832" y="904"/>
                </a:lnTo>
                <a:lnTo>
                  <a:pt x="4838" y="790"/>
                </a:lnTo>
                <a:lnTo>
                  <a:pt x="4832" y="676"/>
                </a:lnTo>
                <a:lnTo>
                  <a:pt x="4816" y="565"/>
                </a:lnTo>
                <a:lnTo>
                  <a:pt x="4790" y="458"/>
                </a:lnTo>
                <a:lnTo>
                  <a:pt x="4754" y="357"/>
                </a:lnTo>
                <a:lnTo>
                  <a:pt x="4711" y="262"/>
                </a:lnTo>
                <a:lnTo>
                  <a:pt x="4659" y="174"/>
                </a:lnTo>
                <a:lnTo>
                  <a:pt x="4602" y="96"/>
                </a:lnTo>
                <a:lnTo>
                  <a:pt x="4539" y="29"/>
                </a:lnTo>
                <a:lnTo>
                  <a:pt x="4505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Freeform: Shape 15">
            <a:extLst>
              <a:ext uri="{FF2B5EF4-FFF2-40B4-BE49-F238E27FC236}">
                <a16:creationId xmlns:a16="http://schemas.microsoft.com/office/drawing/2014/main" id="{F5B81FBE-886C-476E-92CF-262D7F6B4DDC}"/>
              </a:ext>
            </a:extLst>
          </p:cNvPr>
          <p:cNvSpPr>
            <a:spLocks/>
          </p:cNvSpPr>
          <p:nvPr/>
        </p:nvSpPr>
        <p:spPr bwMode="auto">
          <a:xfrm>
            <a:off x="6157034" y="2522453"/>
            <a:ext cx="1346289" cy="1526426"/>
          </a:xfrm>
          <a:custGeom>
            <a:avLst/>
            <a:gdLst>
              <a:gd name="connsiteX0" fmla="*/ 1075964 w 1539414"/>
              <a:gd name="connsiteY0" fmla="*/ 503700 h 1745392"/>
              <a:gd name="connsiteX1" fmla="*/ 1076641 w 1539414"/>
              <a:gd name="connsiteY1" fmla="*/ 503700 h 1745392"/>
              <a:gd name="connsiteX2" fmla="*/ 1075286 w 1539414"/>
              <a:gd name="connsiteY2" fmla="*/ 504039 h 1745392"/>
              <a:gd name="connsiteX3" fmla="*/ 1075261 w 1539414"/>
              <a:gd name="connsiteY3" fmla="*/ 503841 h 1745392"/>
              <a:gd name="connsiteX4" fmla="*/ 727360 w 1539414"/>
              <a:gd name="connsiteY4" fmla="*/ 210043 h 1745392"/>
              <a:gd name="connsiteX5" fmla="*/ 764287 w 1539414"/>
              <a:gd name="connsiteY5" fmla="*/ 211737 h 1745392"/>
              <a:gd name="connsiteX6" fmla="*/ 800536 w 1539414"/>
              <a:gd name="connsiteY6" fmla="*/ 218172 h 1745392"/>
              <a:gd name="connsiteX7" fmla="*/ 835430 w 1539414"/>
              <a:gd name="connsiteY7" fmla="*/ 228333 h 1745392"/>
              <a:gd name="connsiteX8" fmla="*/ 868970 w 1539414"/>
              <a:gd name="connsiteY8" fmla="*/ 242559 h 1745392"/>
              <a:gd name="connsiteX9" fmla="*/ 900476 w 1539414"/>
              <a:gd name="connsiteY9" fmla="*/ 259494 h 1745392"/>
              <a:gd name="connsiteX10" fmla="*/ 930289 w 1539414"/>
              <a:gd name="connsiteY10" fmla="*/ 279139 h 1745392"/>
              <a:gd name="connsiteX11" fmla="*/ 958069 w 1539414"/>
              <a:gd name="connsiteY11" fmla="*/ 301155 h 1745392"/>
              <a:gd name="connsiteX12" fmla="*/ 983477 w 1539414"/>
              <a:gd name="connsiteY12" fmla="*/ 325203 h 1745392"/>
              <a:gd name="connsiteX13" fmla="*/ 1006175 w 1539414"/>
              <a:gd name="connsiteY13" fmla="*/ 351283 h 1745392"/>
              <a:gd name="connsiteX14" fmla="*/ 1026163 w 1539414"/>
              <a:gd name="connsiteY14" fmla="*/ 378041 h 1745392"/>
              <a:gd name="connsiteX15" fmla="*/ 1043102 w 1539414"/>
              <a:gd name="connsiteY15" fmla="*/ 406153 h 1745392"/>
              <a:gd name="connsiteX16" fmla="*/ 1056653 w 1539414"/>
              <a:gd name="connsiteY16" fmla="*/ 434266 h 1745392"/>
              <a:gd name="connsiteX17" fmla="*/ 1066817 w 1539414"/>
              <a:gd name="connsiteY17" fmla="*/ 462378 h 1745392"/>
              <a:gd name="connsiteX18" fmla="*/ 1073592 w 1539414"/>
              <a:gd name="connsiteY18" fmla="*/ 490491 h 1745392"/>
              <a:gd name="connsiteX19" fmla="*/ 1075261 w 1539414"/>
              <a:gd name="connsiteY19" fmla="*/ 503841 h 1745392"/>
              <a:gd name="connsiteX20" fmla="*/ 1074270 w 1539414"/>
              <a:gd name="connsiteY20" fmla="*/ 504039 h 1745392"/>
              <a:gd name="connsiteX21" fmla="*/ 1075286 w 1539414"/>
              <a:gd name="connsiteY21" fmla="*/ 504039 h 1745392"/>
              <a:gd name="connsiteX22" fmla="*/ 1084772 w 1539414"/>
              <a:gd name="connsiteY22" fmla="*/ 552812 h 1745392"/>
              <a:gd name="connsiteX23" fmla="*/ 1094935 w 1539414"/>
              <a:gd name="connsiteY23" fmla="*/ 615134 h 1745392"/>
              <a:gd name="connsiteX24" fmla="*/ 1098662 w 1539414"/>
              <a:gd name="connsiteY24" fmla="*/ 652730 h 1745392"/>
              <a:gd name="connsiteX25" fmla="*/ 1099001 w 1539414"/>
              <a:gd name="connsiteY25" fmla="*/ 686601 h 1745392"/>
              <a:gd name="connsiteX26" fmla="*/ 1095613 w 1539414"/>
              <a:gd name="connsiteY26" fmla="*/ 718439 h 1745392"/>
              <a:gd name="connsiteX27" fmla="*/ 1088499 w 1539414"/>
              <a:gd name="connsiteY27" fmla="*/ 748245 h 1745392"/>
              <a:gd name="connsiteX28" fmla="*/ 1076641 w 1539414"/>
              <a:gd name="connsiteY28" fmla="*/ 776358 h 1745392"/>
              <a:gd name="connsiteX29" fmla="*/ 1068511 w 1539414"/>
              <a:gd name="connsiteY29" fmla="*/ 789906 h 1745392"/>
              <a:gd name="connsiteX30" fmla="*/ 1061735 w 1539414"/>
              <a:gd name="connsiteY30" fmla="*/ 801083 h 1745392"/>
              <a:gd name="connsiteX31" fmla="*/ 1045474 w 1539414"/>
              <a:gd name="connsiteY31" fmla="*/ 822421 h 1745392"/>
              <a:gd name="connsiteX32" fmla="*/ 1027518 w 1539414"/>
              <a:gd name="connsiteY32" fmla="*/ 840712 h 1745392"/>
              <a:gd name="connsiteX33" fmla="*/ 1008208 w 1539414"/>
              <a:gd name="connsiteY33" fmla="*/ 857308 h 1745392"/>
              <a:gd name="connsiteX34" fmla="*/ 977379 w 1539414"/>
              <a:gd name="connsiteY34" fmla="*/ 878985 h 1745392"/>
              <a:gd name="connsiteX35" fmla="*/ 935709 w 1539414"/>
              <a:gd name="connsiteY35" fmla="*/ 900324 h 1745392"/>
              <a:gd name="connsiteX36" fmla="*/ 895056 w 1539414"/>
              <a:gd name="connsiteY36" fmla="*/ 915904 h 1745392"/>
              <a:gd name="connsiteX37" fmla="*/ 860161 w 1539414"/>
              <a:gd name="connsiteY37" fmla="*/ 926065 h 1745392"/>
              <a:gd name="connsiteX38" fmla="*/ 822218 w 1539414"/>
              <a:gd name="connsiteY38" fmla="*/ 933517 h 1745392"/>
              <a:gd name="connsiteX39" fmla="*/ 816120 w 1539414"/>
              <a:gd name="connsiteY39" fmla="*/ 933855 h 1745392"/>
              <a:gd name="connsiteX40" fmla="*/ 822218 w 1539414"/>
              <a:gd name="connsiteY40" fmla="*/ 997871 h 1745392"/>
              <a:gd name="connsiteX41" fmla="*/ 831704 w 1539414"/>
              <a:gd name="connsiteY41" fmla="*/ 997193 h 1745392"/>
              <a:gd name="connsiteX42" fmla="*/ 877100 w 1539414"/>
              <a:gd name="connsiteY42" fmla="*/ 987709 h 1745392"/>
              <a:gd name="connsiteX43" fmla="*/ 918431 w 1539414"/>
              <a:gd name="connsiteY43" fmla="*/ 975855 h 1745392"/>
              <a:gd name="connsiteX44" fmla="*/ 965522 w 1539414"/>
              <a:gd name="connsiteY44" fmla="*/ 957565 h 1745392"/>
              <a:gd name="connsiteX45" fmla="*/ 1002449 w 1539414"/>
              <a:gd name="connsiteY45" fmla="*/ 938597 h 1745392"/>
              <a:gd name="connsiteX46" fmla="*/ 1026841 w 1539414"/>
              <a:gd name="connsiteY46" fmla="*/ 923356 h 1745392"/>
              <a:gd name="connsiteX47" fmla="*/ 1051233 w 1539414"/>
              <a:gd name="connsiteY47" fmla="*/ 905743 h 1745392"/>
              <a:gd name="connsiteX48" fmla="*/ 1073931 w 1539414"/>
              <a:gd name="connsiteY48" fmla="*/ 885421 h 1745392"/>
              <a:gd name="connsiteX49" fmla="*/ 1095613 w 1539414"/>
              <a:gd name="connsiteY49" fmla="*/ 863066 h 1745392"/>
              <a:gd name="connsiteX50" fmla="*/ 1114923 w 1539414"/>
              <a:gd name="connsiteY50" fmla="*/ 837325 h 1745392"/>
              <a:gd name="connsiteX51" fmla="*/ 1123393 w 1539414"/>
              <a:gd name="connsiteY51" fmla="*/ 823099 h 1745392"/>
              <a:gd name="connsiteX52" fmla="*/ 1132879 w 1539414"/>
              <a:gd name="connsiteY52" fmla="*/ 807518 h 1745392"/>
              <a:gd name="connsiteX53" fmla="*/ 1147785 w 1539414"/>
              <a:gd name="connsiteY53" fmla="*/ 773987 h 1745392"/>
              <a:gd name="connsiteX54" fmla="*/ 1158626 w 1539414"/>
              <a:gd name="connsiteY54" fmla="*/ 738761 h 1745392"/>
              <a:gd name="connsiteX55" fmla="*/ 1165402 w 1539414"/>
              <a:gd name="connsiteY55" fmla="*/ 701504 h 1745392"/>
              <a:gd name="connsiteX56" fmla="*/ 1167773 w 1539414"/>
              <a:gd name="connsiteY56" fmla="*/ 662553 h 1745392"/>
              <a:gd name="connsiteX57" fmla="*/ 1166079 w 1539414"/>
              <a:gd name="connsiteY57" fmla="*/ 621231 h 1745392"/>
              <a:gd name="connsiteX58" fmla="*/ 1160997 w 1539414"/>
              <a:gd name="connsiteY58" fmla="*/ 578215 h 1745392"/>
              <a:gd name="connsiteX59" fmla="*/ 1151173 w 1539414"/>
              <a:gd name="connsiteY59" fmla="*/ 533845 h 1745392"/>
              <a:gd name="connsiteX60" fmla="*/ 1144736 w 1539414"/>
              <a:gd name="connsiteY60" fmla="*/ 510474 h 1745392"/>
              <a:gd name="connsiteX61" fmla="*/ 1161336 w 1539414"/>
              <a:gd name="connsiteY61" fmla="*/ 514877 h 1745392"/>
              <a:gd name="connsiteX62" fmla="*/ 1193859 w 1539414"/>
              <a:gd name="connsiteY62" fmla="*/ 526732 h 1745392"/>
              <a:gd name="connsiteX63" fmla="*/ 1225027 w 1539414"/>
              <a:gd name="connsiteY63" fmla="*/ 542313 h 1745392"/>
              <a:gd name="connsiteX64" fmla="*/ 1254839 w 1539414"/>
              <a:gd name="connsiteY64" fmla="*/ 561619 h 1745392"/>
              <a:gd name="connsiteX65" fmla="*/ 1283297 w 1539414"/>
              <a:gd name="connsiteY65" fmla="*/ 583973 h 1745392"/>
              <a:gd name="connsiteX66" fmla="*/ 1309383 w 1539414"/>
              <a:gd name="connsiteY66" fmla="*/ 609037 h 1745392"/>
              <a:gd name="connsiteX67" fmla="*/ 1333436 w 1539414"/>
              <a:gd name="connsiteY67" fmla="*/ 637150 h 1745392"/>
              <a:gd name="connsiteX68" fmla="*/ 1355457 w 1539414"/>
              <a:gd name="connsiteY68" fmla="*/ 667633 h 1745392"/>
              <a:gd name="connsiteX69" fmla="*/ 1374429 w 1539414"/>
              <a:gd name="connsiteY69" fmla="*/ 700149 h 1745392"/>
              <a:gd name="connsiteX70" fmla="*/ 1390690 w 1539414"/>
              <a:gd name="connsiteY70" fmla="*/ 734358 h 1745392"/>
              <a:gd name="connsiteX71" fmla="*/ 1403225 w 1539414"/>
              <a:gd name="connsiteY71" fmla="*/ 770600 h 1745392"/>
              <a:gd name="connsiteX72" fmla="*/ 1413049 w 1539414"/>
              <a:gd name="connsiteY72" fmla="*/ 807857 h 1745392"/>
              <a:gd name="connsiteX73" fmla="*/ 1418470 w 1539414"/>
              <a:gd name="connsiteY73" fmla="*/ 846470 h 1745392"/>
              <a:gd name="connsiteX74" fmla="*/ 1420841 w 1539414"/>
              <a:gd name="connsiteY74" fmla="*/ 885421 h 1745392"/>
              <a:gd name="connsiteX75" fmla="*/ 1418470 w 1539414"/>
              <a:gd name="connsiteY75" fmla="*/ 925049 h 1745392"/>
              <a:gd name="connsiteX76" fmla="*/ 1412033 w 1539414"/>
              <a:gd name="connsiteY76" fmla="*/ 964678 h 1745392"/>
              <a:gd name="connsiteX77" fmla="*/ 1407290 w 1539414"/>
              <a:gd name="connsiteY77" fmla="*/ 984322 h 1745392"/>
              <a:gd name="connsiteX78" fmla="*/ 1416437 w 1539414"/>
              <a:gd name="connsiteY78" fmla="*/ 987371 h 1745392"/>
              <a:gd name="connsiteX79" fmla="*/ 1434054 w 1539414"/>
              <a:gd name="connsiteY79" fmla="*/ 994484 h 1745392"/>
              <a:gd name="connsiteX80" fmla="*/ 1450315 w 1539414"/>
              <a:gd name="connsiteY80" fmla="*/ 1003290 h 1745392"/>
              <a:gd name="connsiteX81" fmla="*/ 1464883 w 1539414"/>
              <a:gd name="connsiteY81" fmla="*/ 1013790 h 1745392"/>
              <a:gd name="connsiteX82" fmla="*/ 1483516 w 1539414"/>
              <a:gd name="connsiteY82" fmla="*/ 1031741 h 1745392"/>
              <a:gd name="connsiteX83" fmla="*/ 1504181 w 1539414"/>
              <a:gd name="connsiteY83" fmla="*/ 1060531 h 1745392"/>
              <a:gd name="connsiteX84" fmla="*/ 1519765 w 1539414"/>
              <a:gd name="connsiteY84" fmla="*/ 1094063 h 1745392"/>
              <a:gd name="connsiteX85" fmla="*/ 1530606 w 1539414"/>
              <a:gd name="connsiteY85" fmla="*/ 1129965 h 1745392"/>
              <a:gd name="connsiteX86" fmla="*/ 1536704 w 1539414"/>
              <a:gd name="connsiteY86" fmla="*/ 1167900 h 1745392"/>
              <a:gd name="connsiteX87" fmla="*/ 1539414 w 1539414"/>
              <a:gd name="connsiteY87" fmla="*/ 1206513 h 1745392"/>
              <a:gd name="connsiteX88" fmla="*/ 1539414 w 1539414"/>
              <a:gd name="connsiteY88" fmla="*/ 1225819 h 1745392"/>
              <a:gd name="connsiteX89" fmla="*/ 1538059 w 1539414"/>
              <a:gd name="connsiteY89" fmla="*/ 1240722 h 1745392"/>
              <a:gd name="connsiteX90" fmla="*/ 1532639 w 1539414"/>
              <a:gd name="connsiteY90" fmla="*/ 1270528 h 1745392"/>
              <a:gd name="connsiteX91" fmla="*/ 1528912 w 1539414"/>
              <a:gd name="connsiteY91" fmla="*/ 1285092 h 1745392"/>
              <a:gd name="connsiteX92" fmla="*/ 1525185 w 1539414"/>
              <a:gd name="connsiteY92" fmla="*/ 1296608 h 1745392"/>
              <a:gd name="connsiteX93" fmla="*/ 1516716 w 1539414"/>
              <a:gd name="connsiteY93" fmla="*/ 1318285 h 1745392"/>
              <a:gd name="connsiteX94" fmla="*/ 1505536 w 1539414"/>
              <a:gd name="connsiteY94" fmla="*/ 1338946 h 1745392"/>
              <a:gd name="connsiteX95" fmla="*/ 1493001 w 1539414"/>
              <a:gd name="connsiteY95" fmla="*/ 1357914 h 1745392"/>
              <a:gd name="connsiteX96" fmla="*/ 1478434 w 1539414"/>
              <a:gd name="connsiteY96" fmla="*/ 1375527 h 1745392"/>
              <a:gd name="connsiteX97" fmla="*/ 1461156 w 1539414"/>
              <a:gd name="connsiteY97" fmla="*/ 1391784 h 1745392"/>
              <a:gd name="connsiteX98" fmla="*/ 1442184 w 1539414"/>
              <a:gd name="connsiteY98" fmla="*/ 1406687 h 1745392"/>
              <a:gd name="connsiteX99" fmla="*/ 1421180 w 1539414"/>
              <a:gd name="connsiteY99" fmla="*/ 1420236 h 1745392"/>
              <a:gd name="connsiteX100" fmla="*/ 1410000 w 1539414"/>
              <a:gd name="connsiteY100" fmla="*/ 1426671 h 1745392"/>
              <a:gd name="connsiteX101" fmla="*/ 1398821 w 1539414"/>
              <a:gd name="connsiteY101" fmla="*/ 1432429 h 1745392"/>
              <a:gd name="connsiteX102" fmla="*/ 1376122 w 1539414"/>
              <a:gd name="connsiteY102" fmla="*/ 1441235 h 1745392"/>
              <a:gd name="connsiteX103" fmla="*/ 1341906 w 1539414"/>
              <a:gd name="connsiteY103" fmla="*/ 1450380 h 1745392"/>
              <a:gd name="connsiteX104" fmla="*/ 1296509 w 1539414"/>
              <a:gd name="connsiteY104" fmla="*/ 1454783 h 1745392"/>
              <a:gd name="connsiteX105" fmla="*/ 1253484 w 1539414"/>
              <a:gd name="connsiteY105" fmla="*/ 1453767 h 1745392"/>
              <a:gd name="connsiteX106" fmla="*/ 1215202 w 1539414"/>
              <a:gd name="connsiteY106" fmla="*/ 1448009 h 1745392"/>
              <a:gd name="connsiteX107" fmla="*/ 1183357 w 1539414"/>
              <a:gd name="connsiteY107" fmla="*/ 1440558 h 1745392"/>
              <a:gd name="connsiteX108" fmla="*/ 1150495 w 1539414"/>
              <a:gd name="connsiteY108" fmla="*/ 1430058 h 1745392"/>
              <a:gd name="connsiteX109" fmla="*/ 1145414 w 1539414"/>
              <a:gd name="connsiteY109" fmla="*/ 1427687 h 1745392"/>
              <a:gd name="connsiteX110" fmla="*/ 1121699 w 1539414"/>
              <a:gd name="connsiteY110" fmla="*/ 1417187 h 1745392"/>
              <a:gd name="connsiteX111" fmla="*/ 1108487 w 1539414"/>
              <a:gd name="connsiteY111" fmla="*/ 1409397 h 1745392"/>
              <a:gd name="connsiteX112" fmla="*/ 1084772 w 1539414"/>
              <a:gd name="connsiteY112" fmla="*/ 1390430 h 1745392"/>
              <a:gd name="connsiteX113" fmla="*/ 1074270 w 1539414"/>
              <a:gd name="connsiteY113" fmla="*/ 1379930 h 1745392"/>
              <a:gd name="connsiteX114" fmla="*/ 1061058 w 1539414"/>
              <a:gd name="connsiteY114" fmla="*/ 1364011 h 1745392"/>
              <a:gd name="connsiteX115" fmla="*/ 1040731 w 1539414"/>
              <a:gd name="connsiteY115" fmla="*/ 1331156 h 1745392"/>
              <a:gd name="connsiteX116" fmla="*/ 1026502 w 1539414"/>
              <a:gd name="connsiteY116" fmla="*/ 1297286 h 1745392"/>
              <a:gd name="connsiteX117" fmla="*/ 1017016 w 1539414"/>
              <a:gd name="connsiteY117" fmla="*/ 1264431 h 1745392"/>
              <a:gd name="connsiteX118" fmla="*/ 1010241 w 1539414"/>
              <a:gd name="connsiteY118" fmla="*/ 1220061 h 1745392"/>
              <a:gd name="connsiteX119" fmla="*/ 1009224 w 1539414"/>
              <a:gd name="connsiteY119" fmla="*/ 1182465 h 1745392"/>
              <a:gd name="connsiteX120" fmla="*/ 1009224 w 1539414"/>
              <a:gd name="connsiteY120" fmla="*/ 1178062 h 1745392"/>
              <a:gd name="connsiteX121" fmla="*/ 945195 w 1539414"/>
              <a:gd name="connsiteY121" fmla="*/ 1172642 h 1745392"/>
              <a:gd name="connsiteX122" fmla="*/ 944856 w 1539414"/>
              <a:gd name="connsiteY122" fmla="*/ 1178739 h 1745392"/>
              <a:gd name="connsiteX123" fmla="*/ 945195 w 1539414"/>
              <a:gd name="connsiteY123" fmla="*/ 1212271 h 1745392"/>
              <a:gd name="connsiteX124" fmla="*/ 947905 w 1539414"/>
              <a:gd name="connsiteY124" fmla="*/ 1243770 h 1745392"/>
              <a:gd name="connsiteX125" fmla="*/ 954342 w 1539414"/>
              <a:gd name="connsiteY125" fmla="*/ 1280689 h 1745392"/>
              <a:gd name="connsiteX126" fmla="*/ 966199 w 1539414"/>
              <a:gd name="connsiteY126" fmla="*/ 1320656 h 1745392"/>
              <a:gd name="connsiteX127" fmla="*/ 984493 w 1539414"/>
              <a:gd name="connsiteY127" fmla="*/ 1362317 h 1745392"/>
              <a:gd name="connsiteX128" fmla="*/ 1003126 w 1539414"/>
              <a:gd name="connsiteY128" fmla="*/ 1393139 h 1745392"/>
              <a:gd name="connsiteX129" fmla="*/ 1018033 w 1539414"/>
              <a:gd name="connsiteY129" fmla="*/ 1413123 h 1745392"/>
              <a:gd name="connsiteX130" fmla="*/ 1026502 w 1539414"/>
              <a:gd name="connsiteY130" fmla="*/ 1422945 h 1745392"/>
              <a:gd name="connsiteX131" fmla="*/ 1041747 w 1539414"/>
              <a:gd name="connsiteY131" fmla="*/ 1438187 h 1745392"/>
              <a:gd name="connsiteX132" fmla="*/ 1075964 w 1539414"/>
              <a:gd name="connsiteY132" fmla="*/ 1464945 h 1745392"/>
              <a:gd name="connsiteX133" fmla="*/ 1094935 w 1539414"/>
              <a:gd name="connsiteY133" fmla="*/ 1476461 h 1745392"/>
              <a:gd name="connsiteX134" fmla="*/ 1090531 w 1539414"/>
              <a:gd name="connsiteY134" fmla="*/ 1492380 h 1745392"/>
              <a:gd name="connsiteX135" fmla="*/ 1080029 w 1539414"/>
              <a:gd name="connsiteY135" fmla="*/ 1522186 h 1745392"/>
              <a:gd name="connsiteX136" fmla="*/ 1067494 w 1539414"/>
              <a:gd name="connsiteY136" fmla="*/ 1549621 h 1745392"/>
              <a:gd name="connsiteX137" fmla="*/ 1053266 w 1539414"/>
              <a:gd name="connsiteY137" fmla="*/ 1574685 h 1745392"/>
              <a:gd name="connsiteX138" fmla="*/ 1037343 w 1539414"/>
              <a:gd name="connsiteY138" fmla="*/ 1597717 h 1745392"/>
              <a:gd name="connsiteX139" fmla="*/ 1019388 w 1539414"/>
              <a:gd name="connsiteY139" fmla="*/ 1617700 h 1745392"/>
              <a:gd name="connsiteX140" fmla="*/ 999738 w 1539414"/>
              <a:gd name="connsiteY140" fmla="*/ 1635313 h 1745392"/>
              <a:gd name="connsiteX141" fmla="*/ 978057 w 1539414"/>
              <a:gd name="connsiteY141" fmla="*/ 1650555 h 1745392"/>
              <a:gd name="connsiteX142" fmla="*/ 966877 w 1539414"/>
              <a:gd name="connsiteY142" fmla="*/ 1657329 h 1745392"/>
              <a:gd name="connsiteX143" fmla="*/ 947905 w 1539414"/>
              <a:gd name="connsiteY143" fmla="*/ 1666813 h 1745392"/>
              <a:gd name="connsiteX144" fmla="*/ 909284 w 1539414"/>
              <a:gd name="connsiteY144" fmla="*/ 1680700 h 1745392"/>
              <a:gd name="connsiteX145" fmla="*/ 869647 w 1539414"/>
              <a:gd name="connsiteY145" fmla="*/ 1688490 h 1745392"/>
              <a:gd name="connsiteX146" fmla="*/ 830688 w 1539414"/>
              <a:gd name="connsiteY146" fmla="*/ 1691538 h 1745392"/>
              <a:gd name="connsiteX147" fmla="*/ 793422 w 1539414"/>
              <a:gd name="connsiteY147" fmla="*/ 1690522 h 1745392"/>
              <a:gd name="connsiteX148" fmla="*/ 758527 w 1539414"/>
              <a:gd name="connsiteY148" fmla="*/ 1687135 h 1745392"/>
              <a:gd name="connsiteX149" fmla="*/ 713131 w 1539414"/>
              <a:gd name="connsiteY149" fmla="*/ 1679345 h 1745392"/>
              <a:gd name="connsiteX150" fmla="*/ 690433 w 1539414"/>
              <a:gd name="connsiteY150" fmla="*/ 1673587 h 1745392"/>
              <a:gd name="connsiteX151" fmla="*/ 706355 w 1539414"/>
              <a:gd name="connsiteY151" fmla="*/ 1653264 h 1745392"/>
              <a:gd name="connsiteX152" fmla="*/ 731764 w 1539414"/>
              <a:gd name="connsiteY152" fmla="*/ 1612959 h 1745392"/>
              <a:gd name="connsiteX153" fmla="*/ 751752 w 1539414"/>
              <a:gd name="connsiteY153" fmla="*/ 1572653 h 1745392"/>
              <a:gd name="connsiteX154" fmla="*/ 765642 w 1539414"/>
              <a:gd name="connsiteY154" fmla="*/ 1534379 h 1745392"/>
              <a:gd name="connsiteX155" fmla="*/ 779193 w 1539414"/>
              <a:gd name="connsiteY155" fmla="*/ 1484251 h 1745392"/>
              <a:gd name="connsiteX156" fmla="*/ 785969 w 1539414"/>
              <a:gd name="connsiteY156" fmla="*/ 1440897 h 1745392"/>
              <a:gd name="connsiteX157" fmla="*/ 786307 w 1539414"/>
              <a:gd name="connsiteY157" fmla="*/ 1434800 h 1745392"/>
              <a:gd name="connsiteX158" fmla="*/ 722278 w 1539414"/>
              <a:gd name="connsiteY158" fmla="*/ 1431074 h 1745392"/>
              <a:gd name="connsiteX159" fmla="*/ 721939 w 1539414"/>
              <a:gd name="connsiteY159" fmla="*/ 1436493 h 1745392"/>
              <a:gd name="connsiteX160" fmla="*/ 716519 w 1539414"/>
              <a:gd name="connsiteY160" fmla="*/ 1469348 h 1745392"/>
              <a:gd name="connsiteX161" fmla="*/ 708727 w 1539414"/>
              <a:gd name="connsiteY161" fmla="*/ 1501186 h 1745392"/>
              <a:gd name="connsiteX162" fmla="*/ 696192 w 1539414"/>
              <a:gd name="connsiteY162" fmla="*/ 1537766 h 1745392"/>
              <a:gd name="connsiteX163" fmla="*/ 677898 w 1539414"/>
              <a:gd name="connsiteY163" fmla="*/ 1577733 h 1745392"/>
              <a:gd name="connsiteX164" fmla="*/ 652490 w 1539414"/>
              <a:gd name="connsiteY164" fmla="*/ 1618378 h 1745392"/>
              <a:gd name="connsiteX165" fmla="*/ 628097 w 1539414"/>
              <a:gd name="connsiteY165" fmla="*/ 1647168 h 1745392"/>
              <a:gd name="connsiteX166" fmla="*/ 609465 w 1539414"/>
              <a:gd name="connsiteY166" fmla="*/ 1665797 h 1745392"/>
              <a:gd name="connsiteX167" fmla="*/ 598962 w 1539414"/>
              <a:gd name="connsiteY167" fmla="*/ 1673925 h 1745392"/>
              <a:gd name="connsiteX168" fmla="*/ 584395 w 1539414"/>
              <a:gd name="connsiteY168" fmla="*/ 1685780 h 1745392"/>
              <a:gd name="connsiteX169" fmla="*/ 551872 w 1539414"/>
              <a:gd name="connsiteY169" fmla="*/ 1705764 h 1745392"/>
              <a:gd name="connsiteX170" fmla="*/ 516639 w 1539414"/>
              <a:gd name="connsiteY170" fmla="*/ 1721344 h 1745392"/>
              <a:gd name="connsiteX171" fmla="*/ 478357 w 1539414"/>
              <a:gd name="connsiteY171" fmla="*/ 1733199 h 1745392"/>
              <a:gd name="connsiteX172" fmla="*/ 437703 w 1539414"/>
              <a:gd name="connsiteY172" fmla="*/ 1740989 h 1745392"/>
              <a:gd name="connsiteX173" fmla="*/ 393662 w 1539414"/>
              <a:gd name="connsiteY173" fmla="*/ 1745053 h 1745392"/>
              <a:gd name="connsiteX174" fmla="*/ 347249 w 1539414"/>
              <a:gd name="connsiteY174" fmla="*/ 1745392 h 1745392"/>
              <a:gd name="connsiteX175" fmla="*/ 298126 w 1539414"/>
              <a:gd name="connsiteY175" fmla="*/ 1741666 h 1745392"/>
              <a:gd name="connsiteX176" fmla="*/ 272040 w 1539414"/>
              <a:gd name="connsiteY176" fmla="*/ 1737602 h 1745392"/>
              <a:gd name="connsiteX177" fmla="*/ 249681 w 1539414"/>
              <a:gd name="connsiteY177" fmla="*/ 1733538 h 1745392"/>
              <a:gd name="connsiteX178" fmla="*/ 206317 w 1539414"/>
              <a:gd name="connsiteY178" fmla="*/ 1719651 h 1745392"/>
              <a:gd name="connsiteX179" fmla="*/ 166002 w 1539414"/>
              <a:gd name="connsiteY179" fmla="*/ 1700344 h 1745392"/>
              <a:gd name="connsiteX180" fmla="*/ 128059 w 1539414"/>
              <a:gd name="connsiteY180" fmla="*/ 1676635 h 1745392"/>
              <a:gd name="connsiteX181" fmla="*/ 93503 w 1539414"/>
              <a:gd name="connsiteY181" fmla="*/ 1649877 h 1745392"/>
              <a:gd name="connsiteX182" fmla="*/ 61658 w 1539414"/>
              <a:gd name="connsiteY182" fmla="*/ 1621426 h 1745392"/>
              <a:gd name="connsiteX183" fmla="*/ 21005 w 1539414"/>
              <a:gd name="connsiteY183" fmla="*/ 1578749 h 1745392"/>
              <a:gd name="connsiteX184" fmla="*/ 0 w 1539414"/>
              <a:gd name="connsiteY184" fmla="*/ 1552669 h 1745392"/>
              <a:gd name="connsiteX185" fmla="*/ 0 w 1539414"/>
              <a:gd name="connsiteY185" fmla="*/ 652392 h 1745392"/>
              <a:gd name="connsiteX186" fmla="*/ 27103 w 1539414"/>
              <a:gd name="connsiteY186" fmla="*/ 647650 h 1745392"/>
              <a:gd name="connsiteX187" fmla="*/ 79275 w 1539414"/>
              <a:gd name="connsiteY187" fmla="*/ 641553 h 1745392"/>
              <a:gd name="connsiteX188" fmla="*/ 128059 w 1539414"/>
              <a:gd name="connsiteY188" fmla="*/ 639860 h 1745392"/>
              <a:gd name="connsiteX189" fmla="*/ 173794 w 1539414"/>
              <a:gd name="connsiteY189" fmla="*/ 642231 h 1745392"/>
              <a:gd name="connsiteX190" fmla="*/ 216480 w 1539414"/>
              <a:gd name="connsiteY190" fmla="*/ 649343 h 1745392"/>
              <a:gd name="connsiteX191" fmla="*/ 255440 w 1539414"/>
              <a:gd name="connsiteY191" fmla="*/ 660859 h 1745392"/>
              <a:gd name="connsiteX192" fmla="*/ 291351 w 1539414"/>
              <a:gd name="connsiteY192" fmla="*/ 676440 h 1745392"/>
              <a:gd name="connsiteX193" fmla="*/ 323873 w 1539414"/>
              <a:gd name="connsiteY193" fmla="*/ 697101 h 1745392"/>
              <a:gd name="connsiteX194" fmla="*/ 338441 w 1539414"/>
              <a:gd name="connsiteY194" fmla="*/ 708955 h 1745392"/>
              <a:gd name="connsiteX195" fmla="*/ 348604 w 1539414"/>
              <a:gd name="connsiteY195" fmla="*/ 717762 h 1745392"/>
              <a:gd name="connsiteX196" fmla="*/ 366898 w 1539414"/>
              <a:gd name="connsiteY196" fmla="*/ 736729 h 1745392"/>
              <a:gd name="connsiteX197" fmla="*/ 383160 w 1539414"/>
              <a:gd name="connsiteY197" fmla="*/ 757051 h 1745392"/>
              <a:gd name="connsiteX198" fmla="*/ 397389 w 1539414"/>
              <a:gd name="connsiteY198" fmla="*/ 778390 h 1745392"/>
              <a:gd name="connsiteX199" fmla="*/ 415344 w 1539414"/>
              <a:gd name="connsiteY199" fmla="*/ 811244 h 1745392"/>
              <a:gd name="connsiteX200" fmla="*/ 432960 w 1539414"/>
              <a:gd name="connsiteY200" fmla="*/ 856631 h 1745392"/>
              <a:gd name="connsiteX201" fmla="*/ 445156 w 1539414"/>
              <a:gd name="connsiteY201" fmla="*/ 901001 h 1745392"/>
              <a:gd name="connsiteX202" fmla="*/ 452948 w 1539414"/>
              <a:gd name="connsiteY202" fmla="*/ 942662 h 1745392"/>
              <a:gd name="connsiteX203" fmla="*/ 458369 w 1539414"/>
              <a:gd name="connsiteY203" fmla="*/ 996177 h 1745392"/>
              <a:gd name="connsiteX204" fmla="*/ 458708 w 1539414"/>
              <a:gd name="connsiteY204" fmla="*/ 1019886 h 1745392"/>
              <a:gd name="connsiteX205" fmla="*/ 439397 w 1539414"/>
              <a:gd name="connsiteY205" fmla="*/ 1025983 h 1745392"/>
              <a:gd name="connsiteX206" fmla="*/ 404842 w 1539414"/>
              <a:gd name="connsiteY206" fmla="*/ 1041225 h 1745392"/>
              <a:gd name="connsiteX207" fmla="*/ 375029 w 1539414"/>
              <a:gd name="connsiteY207" fmla="*/ 1059515 h 1745392"/>
              <a:gd name="connsiteX208" fmla="*/ 348943 w 1539414"/>
              <a:gd name="connsiteY208" fmla="*/ 1078144 h 1745392"/>
              <a:gd name="connsiteX209" fmla="*/ 319131 w 1539414"/>
              <a:gd name="connsiteY209" fmla="*/ 1104901 h 1745392"/>
              <a:gd name="connsiteX210" fmla="*/ 297110 w 1539414"/>
              <a:gd name="connsiteY210" fmla="*/ 1129965 h 1745392"/>
              <a:gd name="connsiteX211" fmla="*/ 295077 w 1539414"/>
              <a:gd name="connsiteY211" fmla="*/ 1133014 h 1745392"/>
              <a:gd name="connsiteX212" fmla="*/ 347588 w 1539414"/>
              <a:gd name="connsiteY212" fmla="*/ 1169933 h 1745392"/>
              <a:gd name="connsiteX213" fmla="*/ 353686 w 1539414"/>
              <a:gd name="connsiteY213" fmla="*/ 1161804 h 1745392"/>
              <a:gd name="connsiteX214" fmla="*/ 388919 w 1539414"/>
              <a:gd name="connsiteY214" fmla="*/ 1127595 h 1745392"/>
              <a:gd name="connsiteX215" fmla="*/ 415344 w 1539414"/>
              <a:gd name="connsiteY215" fmla="*/ 1108627 h 1745392"/>
              <a:gd name="connsiteX216" fmla="*/ 436009 w 1539414"/>
              <a:gd name="connsiteY216" fmla="*/ 1097111 h 1745392"/>
              <a:gd name="connsiteX217" fmla="*/ 459724 w 1539414"/>
              <a:gd name="connsiteY217" fmla="*/ 1086950 h 1745392"/>
              <a:gd name="connsiteX218" fmla="*/ 485471 w 1539414"/>
              <a:gd name="connsiteY218" fmla="*/ 1079160 h 1745392"/>
              <a:gd name="connsiteX219" fmla="*/ 513929 w 1539414"/>
              <a:gd name="connsiteY219" fmla="*/ 1074418 h 1745392"/>
              <a:gd name="connsiteX220" fmla="*/ 544758 w 1539414"/>
              <a:gd name="connsiteY220" fmla="*/ 1073402 h 1745392"/>
              <a:gd name="connsiteX221" fmla="*/ 578297 w 1539414"/>
              <a:gd name="connsiteY221" fmla="*/ 1076450 h 1745392"/>
              <a:gd name="connsiteX222" fmla="*/ 614207 w 1539414"/>
              <a:gd name="connsiteY222" fmla="*/ 1085256 h 1745392"/>
              <a:gd name="connsiteX223" fmla="*/ 651812 w 1539414"/>
              <a:gd name="connsiteY223" fmla="*/ 1100159 h 1745392"/>
              <a:gd name="connsiteX224" fmla="*/ 692465 w 1539414"/>
              <a:gd name="connsiteY224" fmla="*/ 1121837 h 1745392"/>
              <a:gd name="connsiteX225" fmla="*/ 713470 w 1539414"/>
              <a:gd name="connsiteY225" fmla="*/ 1135723 h 1745392"/>
              <a:gd name="connsiteX226" fmla="*/ 749719 w 1539414"/>
              <a:gd name="connsiteY226" fmla="*/ 1082547 h 1745392"/>
              <a:gd name="connsiteX227" fmla="*/ 733797 w 1539414"/>
              <a:gd name="connsiteY227" fmla="*/ 1072047 h 1745392"/>
              <a:gd name="connsiteX228" fmla="*/ 702290 w 1539414"/>
              <a:gd name="connsiteY228" fmla="*/ 1053757 h 1745392"/>
              <a:gd name="connsiteX229" fmla="*/ 671800 w 1539414"/>
              <a:gd name="connsiteY229" fmla="*/ 1038854 h 1745392"/>
              <a:gd name="connsiteX230" fmla="*/ 642326 w 1539414"/>
              <a:gd name="connsiteY230" fmla="*/ 1026999 h 1745392"/>
              <a:gd name="connsiteX231" fmla="*/ 613869 w 1539414"/>
              <a:gd name="connsiteY231" fmla="*/ 1018532 h 1745392"/>
              <a:gd name="connsiteX232" fmla="*/ 586428 w 1539414"/>
              <a:gd name="connsiteY232" fmla="*/ 1012435 h 1745392"/>
              <a:gd name="connsiteX233" fmla="*/ 560341 w 1539414"/>
              <a:gd name="connsiteY233" fmla="*/ 1009387 h 1745392"/>
              <a:gd name="connsiteX234" fmla="*/ 535272 w 1539414"/>
              <a:gd name="connsiteY234" fmla="*/ 1008370 h 1745392"/>
              <a:gd name="connsiteX235" fmla="*/ 522737 w 1539414"/>
              <a:gd name="connsiteY235" fmla="*/ 1009048 h 1745392"/>
              <a:gd name="connsiteX236" fmla="*/ 522398 w 1539414"/>
              <a:gd name="connsiteY236" fmla="*/ 989064 h 1745392"/>
              <a:gd name="connsiteX237" fmla="*/ 517655 w 1539414"/>
              <a:gd name="connsiteY237" fmla="*/ 936904 h 1745392"/>
              <a:gd name="connsiteX238" fmla="*/ 505798 w 1539414"/>
              <a:gd name="connsiteY238" fmla="*/ 874582 h 1745392"/>
              <a:gd name="connsiteX239" fmla="*/ 489875 w 1539414"/>
              <a:gd name="connsiteY239" fmla="*/ 824454 h 1745392"/>
              <a:gd name="connsiteX240" fmla="*/ 476324 w 1539414"/>
              <a:gd name="connsiteY240" fmla="*/ 790583 h 1745392"/>
              <a:gd name="connsiteX241" fmla="*/ 468532 w 1539414"/>
              <a:gd name="connsiteY241" fmla="*/ 773987 h 1745392"/>
              <a:gd name="connsiteX242" fmla="*/ 492924 w 1539414"/>
              <a:gd name="connsiteY242" fmla="*/ 759084 h 1745392"/>
              <a:gd name="connsiteX243" fmla="*/ 537304 w 1539414"/>
              <a:gd name="connsiteY243" fmla="*/ 727584 h 1745392"/>
              <a:gd name="connsiteX244" fmla="*/ 568472 w 1539414"/>
              <a:gd name="connsiteY244" fmla="*/ 700826 h 1745392"/>
              <a:gd name="connsiteX245" fmla="*/ 599301 w 1539414"/>
              <a:gd name="connsiteY245" fmla="*/ 669666 h 1745392"/>
              <a:gd name="connsiteX246" fmla="*/ 629114 w 1539414"/>
              <a:gd name="connsiteY246" fmla="*/ 633424 h 1745392"/>
              <a:gd name="connsiteX247" fmla="*/ 655877 w 1539414"/>
              <a:gd name="connsiteY247" fmla="*/ 592780 h 1745392"/>
              <a:gd name="connsiteX248" fmla="*/ 678576 w 1539414"/>
              <a:gd name="connsiteY248" fmla="*/ 547054 h 1745392"/>
              <a:gd name="connsiteX249" fmla="*/ 687384 w 1539414"/>
              <a:gd name="connsiteY249" fmla="*/ 521990 h 1745392"/>
              <a:gd name="connsiteX250" fmla="*/ 693143 w 1539414"/>
              <a:gd name="connsiteY250" fmla="*/ 504378 h 1745392"/>
              <a:gd name="connsiteX251" fmla="*/ 701613 w 1539414"/>
              <a:gd name="connsiteY251" fmla="*/ 468136 h 1745392"/>
              <a:gd name="connsiteX252" fmla="*/ 706355 w 1539414"/>
              <a:gd name="connsiteY252" fmla="*/ 431556 h 1745392"/>
              <a:gd name="connsiteX253" fmla="*/ 707711 w 1539414"/>
              <a:gd name="connsiteY253" fmla="*/ 393960 h 1745392"/>
              <a:gd name="connsiteX254" fmla="*/ 705678 w 1539414"/>
              <a:gd name="connsiteY254" fmla="*/ 355686 h 1745392"/>
              <a:gd name="connsiteX255" fmla="*/ 699919 w 1539414"/>
              <a:gd name="connsiteY255" fmla="*/ 316735 h 1745392"/>
              <a:gd name="connsiteX256" fmla="*/ 690433 w 1539414"/>
              <a:gd name="connsiteY256" fmla="*/ 277107 h 1745392"/>
              <a:gd name="connsiteX257" fmla="*/ 678237 w 1539414"/>
              <a:gd name="connsiteY257" fmla="*/ 236801 h 1745392"/>
              <a:gd name="connsiteX258" fmla="*/ 670445 w 1539414"/>
              <a:gd name="connsiteY258" fmla="*/ 216140 h 1745392"/>
              <a:gd name="connsiteX259" fmla="*/ 689755 w 1539414"/>
              <a:gd name="connsiteY259" fmla="*/ 212414 h 1745392"/>
              <a:gd name="connsiteX260" fmla="*/ 262894 w 1539414"/>
              <a:gd name="connsiteY260" fmla="*/ 0 h 1745392"/>
              <a:gd name="connsiteX261" fmla="*/ 280510 w 1539414"/>
              <a:gd name="connsiteY261" fmla="*/ 0 h 1745392"/>
              <a:gd name="connsiteX262" fmla="*/ 294400 w 1539414"/>
              <a:gd name="connsiteY262" fmla="*/ 0 h 1745392"/>
              <a:gd name="connsiteX263" fmla="*/ 321164 w 1539414"/>
              <a:gd name="connsiteY263" fmla="*/ 2033 h 1745392"/>
              <a:gd name="connsiteX264" fmla="*/ 360123 w 1539414"/>
              <a:gd name="connsiteY264" fmla="*/ 9147 h 1745392"/>
              <a:gd name="connsiteX265" fmla="*/ 406875 w 1539414"/>
              <a:gd name="connsiteY265" fmla="*/ 25070 h 1745392"/>
              <a:gd name="connsiteX266" fmla="*/ 449900 w 1539414"/>
              <a:gd name="connsiteY266" fmla="*/ 46752 h 1745392"/>
              <a:gd name="connsiteX267" fmla="*/ 487843 w 1539414"/>
              <a:gd name="connsiteY267" fmla="*/ 73177 h 1745392"/>
              <a:gd name="connsiteX268" fmla="*/ 521044 w 1539414"/>
              <a:gd name="connsiteY268" fmla="*/ 102312 h 1745392"/>
              <a:gd name="connsiteX269" fmla="*/ 549501 w 1539414"/>
              <a:gd name="connsiteY269" fmla="*/ 132802 h 1745392"/>
              <a:gd name="connsiteX270" fmla="*/ 573216 w 1539414"/>
              <a:gd name="connsiteY270" fmla="*/ 163969 h 1745392"/>
              <a:gd name="connsiteX271" fmla="*/ 583041 w 1539414"/>
              <a:gd name="connsiteY271" fmla="*/ 179215 h 1745392"/>
              <a:gd name="connsiteX272" fmla="*/ 593882 w 1539414"/>
              <a:gd name="connsiteY272" fmla="*/ 201574 h 1745392"/>
              <a:gd name="connsiteX273" fmla="*/ 612514 w 1539414"/>
              <a:gd name="connsiteY273" fmla="*/ 244938 h 1745392"/>
              <a:gd name="connsiteX274" fmla="*/ 627082 w 1539414"/>
              <a:gd name="connsiteY274" fmla="*/ 286947 h 1745392"/>
              <a:gd name="connsiteX275" fmla="*/ 636568 w 1539414"/>
              <a:gd name="connsiteY275" fmla="*/ 328278 h 1745392"/>
              <a:gd name="connsiteX276" fmla="*/ 642327 w 1539414"/>
              <a:gd name="connsiteY276" fmla="*/ 368592 h 1745392"/>
              <a:gd name="connsiteX277" fmla="*/ 643682 w 1539414"/>
              <a:gd name="connsiteY277" fmla="*/ 408230 h 1745392"/>
              <a:gd name="connsiteX278" fmla="*/ 639956 w 1539414"/>
              <a:gd name="connsiteY278" fmla="*/ 446512 h 1745392"/>
              <a:gd name="connsiteX279" fmla="*/ 632502 w 1539414"/>
              <a:gd name="connsiteY279" fmla="*/ 483439 h 1745392"/>
              <a:gd name="connsiteX280" fmla="*/ 627082 w 1539414"/>
              <a:gd name="connsiteY280" fmla="*/ 501394 h 1745392"/>
              <a:gd name="connsiteX281" fmla="*/ 618951 w 1539414"/>
              <a:gd name="connsiteY281" fmla="*/ 522737 h 1745392"/>
              <a:gd name="connsiteX282" fmla="*/ 599302 w 1539414"/>
              <a:gd name="connsiteY282" fmla="*/ 562374 h 1745392"/>
              <a:gd name="connsiteX283" fmla="*/ 575926 w 1539414"/>
              <a:gd name="connsiteY283" fmla="*/ 597607 h 1745392"/>
              <a:gd name="connsiteX284" fmla="*/ 549501 w 1539414"/>
              <a:gd name="connsiteY284" fmla="*/ 628775 h 1745392"/>
              <a:gd name="connsiteX285" fmla="*/ 522399 w 1539414"/>
              <a:gd name="connsiteY285" fmla="*/ 655878 h 1745392"/>
              <a:gd name="connsiteX286" fmla="*/ 494619 w 1539414"/>
              <a:gd name="connsiteY286" fmla="*/ 678915 h 1745392"/>
              <a:gd name="connsiteX287" fmla="*/ 455998 w 1539414"/>
              <a:gd name="connsiteY287" fmla="*/ 707033 h 1745392"/>
              <a:gd name="connsiteX288" fmla="*/ 434655 w 1539414"/>
              <a:gd name="connsiteY288" fmla="*/ 719568 h 1745392"/>
              <a:gd name="connsiteX289" fmla="*/ 422798 w 1539414"/>
              <a:gd name="connsiteY289" fmla="*/ 703646 h 1745392"/>
              <a:gd name="connsiteX290" fmla="*/ 396034 w 1539414"/>
              <a:gd name="connsiteY290" fmla="*/ 674510 h 1745392"/>
              <a:gd name="connsiteX291" fmla="*/ 380450 w 1539414"/>
              <a:gd name="connsiteY291" fmla="*/ 660620 h 1745392"/>
              <a:gd name="connsiteX292" fmla="*/ 363172 w 1539414"/>
              <a:gd name="connsiteY292" fmla="*/ 646731 h 1745392"/>
              <a:gd name="connsiteX293" fmla="*/ 325568 w 1539414"/>
              <a:gd name="connsiteY293" fmla="*/ 622677 h 1745392"/>
              <a:gd name="connsiteX294" fmla="*/ 284575 w 1539414"/>
              <a:gd name="connsiteY294" fmla="*/ 603706 h 1745392"/>
              <a:gd name="connsiteX295" fmla="*/ 240195 w 1539414"/>
              <a:gd name="connsiteY295" fmla="*/ 589138 h 1745392"/>
              <a:gd name="connsiteX296" fmla="*/ 192766 w 1539414"/>
              <a:gd name="connsiteY296" fmla="*/ 579991 h 1745392"/>
              <a:gd name="connsiteX297" fmla="*/ 141610 w 1539414"/>
              <a:gd name="connsiteY297" fmla="*/ 575926 h 1745392"/>
              <a:gd name="connsiteX298" fmla="*/ 87405 w 1539414"/>
              <a:gd name="connsiteY298" fmla="*/ 576942 h 1745392"/>
              <a:gd name="connsiteX299" fmla="*/ 29813 w 1539414"/>
              <a:gd name="connsiteY299" fmla="*/ 582701 h 1745392"/>
              <a:gd name="connsiteX300" fmla="*/ 0 w 1539414"/>
              <a:gd name="connsiteY300" fmla="*/ 587783 h 1745392"/>
              <a:gd name="connsiteX301" fmla="*/ 0 w 1539414"/>
              <a:gd name="connsiteY301" fmla="*/ 353347 h 1745392"/>
              <a:gd name="connsiteX302" fmla="*/ 0 w 1539414"/>
              <a:gd name="connsiteY302" fmla="*/ 334376 h 1745392"/>
              <a:gd name="connsiteX303" fmla="*/ 2033 w 1539414"/>
              <a:gd name="connsiteY303" fmla="*/ 298465 h 1745392"/>
              <a:gd name="connsiteX304" fmla="*/ 6437 w 1539414"/>
              <a:gd name="connsiteY304" fmla="*/ 263232 h 1745392"/>
              <a:gd name="connsiteX305" fmla="*/ 13213 w 1539414"/>
              <a:gd name="connsiteY305" fmla="*/ 230032 h 1745392"/>
              <a:gd name="connsiteX306" fmla="*/ 21682 w 1539414"/>
              <a:gd name="connsiteY306" fmla="*/ 197847 h 1745392"/>
              <a:gd name="connsiteX307" fmla="*/ 32862 w 1539414"/>
              <a:gd name="connsiteY307" fmla="*/ 168035 h 1745392"/>
              <a:gd name="connsiteX308" fmla="*/ 45397 w 1539414"/>
              <a:gd name="connsiteY308" fmla="*/ 139916 h 1745392"/>
              <a:gd name="connsiteX309" fmla="*/ 60981 w 1539414"/>
              <a:gd name="connsiteY309" fmla="*/ 114169 h 1745392"/>
              <a:gd name="connsiteX310" fmla="*/ 78597 w 1539414"/>
              <a:gd name="connsiteY310" fmla="*/ 89777 h 1745392"/>
              <a:gd name="connsiteX311" fmla="*/ 98246 w 1539414"/>
              <a:gd name="connsiteY311" fmla="*/ 68772 h 1745392"/>
              <a:gd name="connsiteX312" fmla="*/ 120267 w 1539414"/>
              <a:gd name="connsiteY312" fmla="*/ 50139 h 1745392"/>
              <a:gd name="connsiteX313" fmla="*/ 144321 w 1539414"/>
              <a:gd name="connsiteY313" fmla="*/ 33878 h 1745392"/>
              <a:gd name="connsiteX314" fmla="*/ 170745 w 1539414"/>
              <a:gd name="connsiteY314" fmla="*/ 20666 h 1745392"/>
              <a:gd name="connsiteX315" fmla="*/ 199203 w 1539414"/>
              <a:gd name="connsiteY315" fmla="*/ 10502 h 1745392"/>
              <a:gd name="connsiteX316" fmla="*/ 230032 w 1539414"/>
              <a:gd name="connsiteY316" fmla="*/ 3388 h 1745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1539414" h="1745392">
                <a:moveTo>
                  <a:pt x="1075964" y="503700"/>
                </a:moveTo>
                <a:lnTo>
                  <a:pt x="1076641" y="503700"/>
                </a:lnTo>
                <a:lnTo>
                  <a:pt x="1075286" y="504039"/>
                </a:lnTo>
                <a:lnTo>
                  <a:pt x="1075261" y="503841"/>
                </a:lnTo>
                <a:close/>
                <a:moveTo>
                  <a:pt x="727360" y="210043"/>
                </a:moveTo>
                <a:lnTo>
                  <a:pt x="764287" y="211737"/>
                </a:lnTo>
                <a:lnTo>
                  <a:pt x="800536" y="218172"/>
                </a:lnTo>
                <a:lnTo>
                  <a:pt x="835430" y="228333"/>
                </a:lnTo>
                <a:lnTo>
                  <a:pt x="868970" y="242559"/>
                </a:lnTo>
                <a:lnTo>
                  <a:pt x="900476" y="259494"/>
                </a:lnTo>
                <a:lnTo>
                  <a:pt x="930289" y="279139"/>
                </a:lnTo>
                <a:lnTo>
                  <a:pt x="958069" y="301155"/>
                </a:lnTo>
                <a:lnTo>
                  <a:pt x="983477" y="325203"/>
                </a:lnTo>
                <a:lnTo>
                  <a:pt x="1006175" y="351283"/>
                </a:lnTo>
                <a:lnTo>
                  <a:pt x="1026163" y="378041"/>
                </a:lnTo>
                <a:lnTo>
                  <a:pt x="1043102" y="406153"/>
                </a:lnTo>
                <a:lnTo>
                  <a:pt x="1056653" y="434266"/>
                </a:lnTo>
                <a:lnTo>
                  <a:pt x="1066817" y="462378"/>
                </a:lnTo>
                <a:lnTo>
                  <a:pt x="1073592" y="490491"/>
                </a:lnTo>
                <a:lnTo>
                  <a:pt x="1075261" y="503841"/>
                </a:lnTo>
                <a:lnTo>
                  <a:pt x="1074270" y="504039"/>
                </a:lnTo>
                <a:lnTo>
                  <a:pt x="1075286" y="504039"/>
                </a:lnTo>
                <a:lnTo>
                  <a:pt x="1084772" y="552812"/>
                </a:lnTo>
                <a:lnTo>
                  <a:pt x="1094935" y="615134"/>
                </a:lnTo>
                <a:lnTo>
                  <a:pt x="1098662" y="652730"/>
                </a:lnTo>
                <a:lnTo>
                  <a:pt x="1099001" y="686601"/>
                </a:lnTo>
                <a:lnTo>
                  <a:pt x="1095613" y="718439"/>
                </a:lnTo>
                <a:lnTo>
                  <a:pt x="1088499" y="748245"/>
                </a:lnTo>
                <a:lnTo>
                  <a:pt x="1076641" y="776358"/>
                </a:lnTo>
                <a:lnTo>
                  <a:pt x="1068511" y="789906"/>
                </a:lnTo>
                <a:lnTo>
                  <a:pt x="1061735" y="801083"/>
                </a:lnTo>
                <a:lnTo>
                  <a:pt x="1045474" y="822421"/>
                </a:lnTo>
                <a:lnTo>
                  <a:pt x="1027518" y="840712"/>
                </a:lnTo>
                <a:lnTo>
                  <a:pt x="1008208" y="857308"/>
                </a:lnTo>
                <a:lnTo>
                  <a:pt x="977379" y="878985"/>
                </a:lnTo>
                <a:lnTo>
                  <a:pt x="935709" y="900324"/>
                </a:lnTo>
                <a:lnTo>
                  <a:pt x="895056" y="915904"/>
                </a:lnTo>
                <a:lnTo>
                  <a:pt x="860161" y="926065"/>
                </a:lnTo>
                <a:lnTo>
                  <a:pt x="822218" y="933517"/>
                </a:lnTo>
                <a:lnTo>
                  <a:pt x="816120" y="933855"/>
                </a:lnTo>
                <a:lnTo>
                  <a:pt x="822218" y="997871"/>
                </a:lnTo>
                <a:lnTo>
                  <a:pt x="831704" y="997193"/>
                </a:lnTo>
                <a:lnTo>
                  <a:pt x="877100" y="987709"/>
                </a:lnTo>
                <a:lnTo>
                  <a:pt x="918431" y="975855"/>
                </a:lnTo>
                <a:lnTo>
                  <a:pt x="965522" y="957565"/>
                </a:lnTo>
                <a:lnTo>
                  <a:pt x="1002449" y="938597"/>
                </a:lnTo>
                <a:lnTo>
                  <a:pt x="1026841" y="923356"/>
                </a:lnTo>
                <a:lnTo>
                  <a:pt x="1051233" y="905743"/>
                </a:lnTo>
                <a:lnTo>
                  <a:pt x="1073931" y="885421"/>
                </a:lnTo>
                <a:lnTo>
                  <a:pt x="1095613" y="863066"/>
                </a:lnTo>
                <a:lnTo>
                  <a:pt x="1114923" y="837325"/>
                </a:lnTo>
                <a:lnTo>
                  <a:pt x="1123393" y="823099"/>
                </a:lnTo>
                <a:lnTo>
                  <a:pt x="1132879" y="807518"/>
                </a:lnTo>
                <a:lnTo>
                  <a:pt x="1147785" y="773987"/>
                </a:lnTo>
                <a:lnTo>
                  <a:pt x="1158626" y="738761"/>
                </a:lnTo>
                <a:lnTo>
                  <a:pt x="1165402" y="701504"/>
                </a:lnTo>
                <a:lnTo>
                  <a:pt x="1167773" y="662553"/>
                </a:lnTo>
                <a:lnTo>
                  <a:pt x="1166079" y="621231"/>
                </a:lnTo>
                <a:lnTo>
                  <a:pt x="1160997" y="578215"/>
                </a:lnTo>
                <a:lnTo>
                  <a:pt x="1151173" y="533845"/>
                </a:lnTo>
                <a:lnTo>
                  <a:pt x="1144736" y="510474"/>
                </a:lnTo>
                <a:lnTo>
                  <a:pt x="1161336" y="514877"/>
                </a:lnTo>
                <a:lnTo>
                  <a:pt x="1193859" y="526732"/>
                </a:lnTo>
                <a:lnTo>
                  <a:pt x="1225027" y="542313"/>
                </a:lnTo>
                <a:lnTo>
                  <a:pt x="1254839" y="561619"/>
                </a:lnTo>
                <a:lnTo>
                  <a:pt x="1283297" y="583973"/>
                </a:lnTo>
                <a:lnTo>
                  <a:pt x="1309383" y="609037"/>
                </a:lnTo>
                <a:lnTo>
                  <a:pt x="1333436" y="637150"/>
                </a:lnTo>
                <a:lnTo>
                  <a:pt x="1355457" y="667633"/>
                </a:lnTo>
                <a:lnTo>
                  <a:pt x="1374429" y="700149"/>
                </a:lnTo>
                <a:lnTo>
                  <a:pt x="1390690" y="734358"/>
                </a:lnTo>
                <a:lnTo>
                  <a:pt x="1403225" y="770600"/>
                </a:lnTo>
                <a:lnTo>
                  <a:pt x="1413049" y="807857"/>
                </a:lnTo>
                <a:lnTo>
                  <a:pt x="1418470" y="846470"/>
                </a:lnTo>
                <a:lnTo>
                  <a:pt x="1420841" y="885421"/>
                </a:lnTo>
                <a:lnTo>
                  <a:pt x="1418470" y="925049"/>
                </a:lnTo>
                <a:lnTo>
                  <a:pt x="1412033" y="964678"/>
                </a:lnTo>
                <a:lnTo>
                  <a:pt x="1407290" y="984322"/>
                </a:lnTo>
                <a:lnTo>
                  <a:pt x="1416437" y="987371"/>
                </a:lnTo>
                <a:lnTo>
                  <a:pt x="1434054" y="994484"/>
                </a:lnTo>
                <a:lnTo>
                  <a:pt x="1450315" y="1003290"/>
                </a:lnTo>
                <a:lnTo>
                  <a:pt x="1464883" y="1013790"/>
                </a:lnTo>
                <a:lnTo>
                  <a:pt x="1483516" y="1031741"/>
                </a:lnTo>
                <a:lnTo>
                  <a:pt x="1504181" y="1060531"/>
                </a:lnTo>
                <a:lnTo>
                  <a:pt x="1519765" y="1094063"/>
                </a:lnTo>
                <a:lnTo>
                  <a:pt x="1530606" y="1129965"/>
                </a:lnTo>
                <a:lnTo>
                  <a:pt x="1536704" y="1167900"/>
                </a:lnTo>
                <a:lnTo>
                  <a:pt x="1539414" y="1206513"/>
                </a:lnTo>
                <a:lnTo>
                  <a:pt x="1539414" y="1225819"/>
                </a:lnTo>
                <a:lnTo>
                  <a:pt x="1538059" y="1240722"/>
                </a:lnTo>
                <a:lnTo>
                  <a:pt x="1532639" y="1270528"/>
                </a:lnTo>
                <a:lnTo>
                  <a:pt x="1528912" y="1285092"/>
                </a:lnTo>
                <a:lnTo>
                  <a:pt x="1525185" y="1296608"/>
                </a:lnTo>
                <a:lnTo>
                  <a:pt x="1516716" y="1318285"/>
                </a:lnTo>
                <a:lnTo>
                  <a:pt x="1505536" y="1338946"/>
                </a:lnTo>
                <a:lnTo>
                  <a:pt x="1493001" y="1357914"/>
                </a:lnTo>
                <a:lnTo>
                  <a:pt x="1478434" y="1375527"/>
                </a:lnTo>
                <a:lnTo>
                  <a:pt x="1461156" y="1391784"/>
                </a:lnTo>
                <a:lnTo>
                  <a:pt x="1442184" y="1406687"/>
                </a:lnTo>
                <a:lnTo>
                  <a:pt x="1421180" y="1420236"/>
                </a:lnTo>
                <a:lnTo>
                  <a:pt x="1410000" y="1426671"/>
                </a:lnTo>
                <a:lnTo>
                  <a:pt x="1398821" y="1432429"/>
                </a:lnTo>
                <a:lnTo>
                  <a:pt x="1376122" y="1441235"/>
                </a:lnTo>
                <a:lnTo>
                  <a:pt x="1341906" y="1450380"/>
                </a:lnTo>
                <a:lnTo>
                  <a:pt x="1296509" y="1454783"/>
                </a:lnTo>
                <a:lnTo>
                  <a:pt x="1253484" y="1453767"/>
                </a:lnTo>
                <a:lnTo>
                  <a:pt x="1215202" y="1448009"/>
                </a:lnTo>
                <a:lnTo>
                  <a:pt x="1183357" y="1440558"/>
                </a:lnTo>
                <a:lnTo>
                  <a:pt x="1150495" y="1430058"/>
                </a:lnTo>
                <a:lnTo>
                  <a:pt x="1145414" y="1427687"/>
                </a:lnTo>
                <a:lnTo>
                  <a:pt x="1121699" y="1417187"/>
                </a:lnTo>
                <a:lnTo>
                  <a:pt x="1108487" y="1409397"/>
                </a:lnTo>
                <a:lnTo>
                  <a:pt x="1084772" y="1390430"/>
                </a:lnTo>
                <a:lnTo>
                  <a:pt x="1074270" y="1379930"/>
                </a:lnTo>
                <a:lnTo>
                  <a:pt x="1061058" y="1364011"/>
                </a:lnTo>
                <a:lnTo>
                  <a:pt x="1040731" y="1331156"/>
                </a:lnTo>
                <a:lnTo>
                  <a:pt x="1026502" y="1297286"/>
                </a:lnTo>
                <a:lnTo>
                  <a:pt x="1017016" y="1264431"/>
                </a:lnTo>
                <a:lnTo>
                  <a:pt x="1010241" y="1220061"/>
                </a:lnTo>
                <a:lnTo>
                  <a:pt x="1009224" y="1182465"/>
                </a:lnTo>
                <a:lnTo>
                  <a:pt x="1009224" y="1178062"/>
                </a:lnTo>
                <a:lnTo>
                  <a:pt x="945195" y="1172642"/>
                </a:lnTo>
                <a:lnTo>
                  <a:pt x="944856" y="1178739"/>
                </a:lnTo>
                <a:lnTo>
                  <a:pt x="945195" y="1212271"/>
                </a:lnTo>
                <a:lnTo>
                  <a:pt x="947905" y="1243770"/>
                </a:lnTo>
                <a:lnTo>
                  <a:pt x="954342" y="1280689"/>
                </a:lnTo>
                <a:lnTo>
                  <a:pt x="966199" y="1320656"/>
                </a:lnTo>
                <a:lnTo>
                  <a:pt x="984493" y="1362317"/>
                </a:lnTo>
                <a:lnTo>
                  <a:pt x="1003126" y="1393139"/>
                </a:lnTo>
                <a:lnTo>
                  <a:pt x="1018033" y="1413123"/>
                </a:lnTo>
                <a:lnTo>
                  <a:pt x="1026502" y="1422945"/>
                </a:lnTo>
                <a:lnTo>
                  <a:pt x="1041747" y="1438187"/>
                </a:lnTo>
                <a:lnTo>
                  <a:pt x="1075964" y="1464945"/>
                </a:lnTo>
                <a:lnTo>
                  <a:pt x="1094935" y="1476461"/>
                </a:lnTo>
                <a:lnTo>
                  <a:pt x="1090531" y="1492380"/>
                </a:lnTo>
                <a:lnTo>
                  <a:pt x="1080029" y="1522186"/>
                </a:lnTo>
                <a:lnTo>
                  <a:pt x="1067494" y="1549621"/>
                </a:lnTo>
                <a:lnTo>
                  <a:pt x="1053266" y="1574685"/>
                </a:lnTo>
                <a:lnTo>
                  <a:pt x="1037343" y="1597717"/>
                </a:lnTo>
                <a:lnTo>
                  <a:pt x="1019388" y="1617700"/>
                </a:lnTo>
                <a:lnTo>
                  <a:pt x="999738" y="1635313"/>
                </a:lnTo>
                <a:lnTo>
                  <a:pt x="978057" y="1650555"/>
                </a:lnTo>
                <a:lnTo>
                  <a:pt x="966877" y="1657329"/>
                </a:lnTo>
                <a:lnTo>
                  <a:pt x="947905" y="1666813"/>
                </a:lnTo>
                <a:lnTo>
                  <a:pt x="909284" y="1680700"/>
                </a:lnTo>
                <a:lnTo>
                  <a:pt x="869647" y="1688490"/>
                </a:lnTo>
                <a:lnTo>
                  <a:pt x="830688" y="1691538"/>
                </a:lnTo>
                <a:lnTo>
                  <a:pt x="793422" y="1690522"/>
                </a:lnTo>
                <a:lnTo>
                  <a:pt x="758527" y="1687135"/>
                </a:lnTo>
                <a:lnTo>
                  <a:pt x="713131" y="1679345"/>
                </a:lnTo>
                <a:lnTo>
                  <a:pt x="690433" y="1673587"/>
                </a:lnTo>
                <a:lnTo>
                  <a:pt x="706355" y="1653264"/>
                </a:lnTo>
                <a:lnTo>
                  <a:pt x="731764" y="1612959"/>
                </a:lnTo>
                <a:lnTo>
                  <a:pt x="751752" y="1572653"/>
                </a:lnTo>
                <a:lnTo>
                  <a:pt x="765642" y="1534379"/>
                </a:lnTo>
                <a:lnTo>
                  <a:pt x="779193" y="1484251"/>
                </a:lnTo>
                <a:lnTo>
                  <a:pt x="785969" y="1440897"/>
                </a:lnTo>
                <a:lnTo>
                  <a:pt x="786307" y="1434800"/>
                </a:lnTo>
                <a:lnTo>
                  <a:pt x="722278" y="1431074"/>
                </a:lnTo>
                <a:lnTo>
                  <a:pt x="721939" y="1436493"/>
                </a:lnTo>
                <a:lnTo>
                  <a:pt x="716519" y="1469348"/>
                </a:lnTo>
                <a:lnTo>
                  <a:pt x="708727" y="1501186"/>
                </a:lnTo>
                <a:lnTo>
                  <a:pt x="696192" y="1537766"/>
                </a:lnTo>
                <a:lnTo>
                  <a:pt x="677898" y="1577733"/>
                </a:lnTo>
                <a:lnTo>
                  <a:pt x="652490" y="1618378"/>
                </a:lnTo>
                <a:lnTo>
                  <a:pt x="628097" y="1647168"/>
                </a:lnTo>
                <a:lnTo>
                  <a:pt x="609465" y="1665797"/>
                </a:lnTo>
                <a:lnTo>
                  <a:pt x="598962" y="1673925"/>
                </a:lnTo>
                <a:lnTo>
                  <a:pt x="584395" y="1685780"/>
                </a:lnTo>
                <a:lnTo>
                  <a:pt x="551872" y="1705764"/>
                </a:lnTo>
                <a:lnTo>
                  <a:pt x="516639" y="1721344"/>
                </a:lnTo>
                <a:lnTo>
                  <a:pt x="478357" y="1733199"/>
                </a:lnTo>
                <a:lnTo>
                  <a:pt x="437703" y="1740989"/>
                </a:lnTo>
                <a:lnTo>
                  <a:pt x="393662" y="1745053"/>
                </a:lnTo>
                <a:lnTo>
                  <a:pt x="347249" y="1745392"/>
                </a:lnTo>
                <a:lnTo>
                  <a:pt x="298126" y="1741666"/>
                </a:lnTo>
                <a:lnTo>
                  <a:pt x="272040" y="1737602"/>
                </a:lnTo>
                <a:lnTo>
                  <a:pt x="249681" y="1733538"/>
                </a:lnTo>
                <a:lnTo>
                  <a:pt x="206317" y="1719651"/>
                </a:lnTo>
                <a:lnTo>
                  <a:pt x="166002" y="1700344"/>
                </a:lnTo>
                <a:lnTo>
                  <a:pt x="128059" y="1676635"/>
                </a:lnTo>
                <a:lnTo>
                  <a:pt x="93503" y="1649877"/>
                </a:lnTo>
                <a:lnTo>
                  <a:pt x="61658" y="1621426"/>
                </a:lnTo>
                <a:lnTo>
                  <a:pt x="21005" y="1578749"/>
                </a:lnTo>
                <a:lnTo>
                  <a:pt x="0" y="1552669"/>
                </a:lnTo>
                <a:lnTo>
                  <a:pt x="0" y="652392"/>
                </a:lnTo>
                <a:lnTo>
                  <a:pt x="27103" y="647650"/>
                </a:lnTo>
                <a:lnTo>
                  <a:pt x="79275" y="641553"/>
                </a:lnTo>
                <a:lnTo>
                  <a:pt x="128059" y="639860"/>
                </a:lnTo>
                <a:lnTo>
                  <a:pt x="173794" y="642231"/>
                </a:lnTo>
                <a:lnTo>
                  <a:pt x="216480" y="649343"/>
                </a:lnTo>
                <a:lnTo>
                  <a:pt x="255440" y="660859"/>
                </a:lnTo>
                <a:lnTo>
                  <a:pt x="291351" y="676440"/>
                </a:lnTo>
                <a:lnTo>
                  <a:pt x="323873" y="697101"/>
                </a:lnTo>
                <a:lnTo>
                  <a:pt x="338441" y="708955"/>
                </a:lnTo>
                <a:lnTo>
                  <a:pt x="348604" y="717762"/>
                </a:lnTo>
                <a:lnTo>
                  <a:pt x="366898" y="736729"/>
                </a:lnTo>
                <a:lnTo>
                  <a:pt x="383160" y="757051"/>
                </a:lnTo>
                <a:lnTo>
                  <a:pt x="397389" y="778390"/>
                </a:lnTo>
                <a:lnTo>
                  <a:pt x="415344" y="811244"/>
                </a:lnTo>
                <a:lnTo>
                  <a:pt x="432960" y="856631"/>
                </a:lnTo>
                <a:lnTo>
                  <a:pt x="445156" y="901001"/>
                </a:lnTo>
                <a:lnTo>
                  <a:pt x="452948" y="942662"/>
                </a:lnTo>
                <a:lnTo>
                  <a:pt x="458369" y="996177"/>
                </a:lnTo>
                <a:lnTo>
                  <a:pt x="458708" y="1019886"/>
                </a:lnTo>
                <a:lnTo>
                  <a:pt x="439397" y="1025983"/>
                </a:lnTo>
                <a:lnTo>
                  <a:pt x="404842" y="1041225"/>
                </a:lnTo>
                <a:lnTo>
                  <a:pt x="375029" y="1059515"/>
                </a:lnTo>
                <a:lnTo>
                  <a:pt x="348943" y="1078144"/>
                </a:lnTo>
                <a:lnTo>
                  <a:pt x="319131" y="1104901"/>
                </a:lnTo>
                <a:lnTo>
                  <a:pt x="297110" y="1129965"/>
                </a:lnTo>
                <a:lnTo>
                  <a:pt x="295077" y="1133014"/>
                </a:lnTo>
                <a:lnTo>
                  <a:pt x="347588" y="1169933"/>
                </a:lnTo>
                <a:lnTo>
                  <a:pt x="353686" y="1161804"/>
                </a:lnTo>
                <a:lnTo>
                  <a:pt x="388919" y="1127595"/>
                </a:lnTo>
                <a:lnTo>
                  <a:pt x="415344" y="1108627"/>
                </a:lnTo>
                <a:lnTo>
                  <a:pt x="436009" y="1097111"/>
                </a:lnTo>
                <a:lnTo>
                  <a:pt x="459724" y="1086950"/>
                </a:lnTo>
                <a:lnTo>
                  <a:pt x="485471" y="1079160"/>
                </a:lnTo>
                <a:lnTo>
                  <a:pt x="513929" y="1074418"/>
                </a:lnTo>
                <a:lnTo>
                  <a:pt x="544758" y="1073402"/>
                </a:lnTo>
                <a:lnTo>
                  <a:pt x="578297" y="1076450"/>
                </a:lnTo>
                <a:lnTo>
                  <a:pt x="614207" y="1085256"/>
                </a:lnTo>
                <a:lnTo>
                  <a:pt x="651812" y="1100159"/>
                </a:lnTo>
                <a:lnTo>
                  <a:pt x="692465" y="1121837"/>
                </a:lnTo>
                <a:lnTo>
                  <a:pt x="713470" y="1135723"/>
                </a:lnTo>
                <a:lnTo>
                  <a:pt x="749719" y="1082547"/>
                </a:lnTo>
                <a:lnTo>
                  <a:pt x="733797" y="1072047"/>
                </a:lnTo>
                <a:lnTo>
                  <a:pt x="702290" y="1053757"/>
                </a:lnTo>
                <a:lnTo>
                  <a:pt x="671800" y="1038854"/>
                </a:lnTo>
                <a:lnTo>
                  <a:pt x="642326" y="1026999"/>
                </a:lnTo>
                <a:lnTo>
                  <a:pt x="613869" y="1018532"/>
                </a:lnTo>
                <a:lnTo>
                  <a:pt x="586428" y="1012435"/>
                </a:lnTo>
                <a:lnTo>
                  <a:pt x="560341" y="1009387"/>
                </a:lnTo>
                <a:lnTo>
                  <a:pt x="535272" y="1008370"/>
                </a:lnTo>
                <a:lnTo>
                  <a:pt x="522737" y="1009048"/>
                </a:lnTo>
                <a:lnTo>
                  <a:pt x="522398" y="989064"/>
                </a:lnTo>
                <a:lnTo>
                  <a:pt x="517655" y="936904"/>
                </a:lnTo>
                <a:lnTo>
                  <a:pt x="505798" y="874582"/>
                </a:lnTo>
                <a:lnTo>
                  <a:pt x="489875" y="824454"/>
                </a:lnTo>
                <a:lnTo>
                  <a:pt x="476324" y="790583"/>
                </a:lnTo>
                <a:lnTo>
                  <a:pt x="468532" y="773987"/>
                </a:lnTo>
                <a:lnTo>
                  <a:pt x="492924" y="759084"/>
                </a:lnTo>
                <a:lnTo>
                  <a:pt x="537304" y="727584"/>
                </a:lnTo>
                <a:lnTo>
                  <a:pt x="568472" y="700826"/>
                </a:lnTo>
                <a:lnTo>
                  <a:pt x="599301" y="669666"/>
                </a:lnTo>
                <a:lnTo>
                  <a:pt x="629114" y="633424"/>
                </a:lnTo>
                <a:lnTo>
                  <a:pt x="655877" y="592780"/>
                </a:lnTo>
                <a:lnTo>
                  <a:pt x="678576" y="547054"/>
                </a:lnTo>
                <a:lnTo>
                  <a:pt x="687384" y="521990"/>
                </a:lnTo>
                <a:lnTo>
                  <a:pt x="693143" y="504378"/>
                </a:lnTo>
                <a:lnTo>
                  <a:pt x="701613" y="468136"/>
                </a:lnTo>
                <a:lnTo>
                  <a:pt x="706355" y="431556"/>
                </a:lnTo>
                <a:lnTo>
                  <a:pt x="707711" y="393960"/>
                </a:lnTo>
                <a:lnTo>
                  <a:pt x="705678" y="355686"/>
                </a:lnTo>
                <a:lnTo>
                  <a:pt x="699919" y="316735"/>
                </a:lnTo>
                <a:lnTo>
                  <a:pt x="690433" y="277107"/>
                </a:lnTo>
                <a:lnTo>
                  <a:pt x="678237" y="236801"/>
                </a:lnTo>
                <a:lnTo>
                  <a:pt x="670445" y="216140"/>
                </a:lnTo>
                <a:lnTo>
                  <a:pt x="689755" y="212414"/>
                </a:lnTo>
                <a:close/>
                <a:moveTo>
                  <a:pt x="262894" y="0"/>
                </a:moveTo>
                <a:lnTo>
                  <a:pt x="280510" y="0"/>
                </a:lnTo>
                <a:lnTo>
                  <a:pt x="294400" y="0"/>
                </a:lnTo>
                <a:lnTo>
                  <a:pt x="321164" y="2033"/>
                </a:lnTo>
                <a:lnTo>
                  <a:pt x="360123" y="9147"/>
                </a:lnTo>
                <a:lnTo>
                  <a:pt x="406875" y="25070"/>
                </a:lnTo>
                <a:lnTo>
                  <a:pt x="449900" y="46752"/>
                </a:lnTo>
                <a:lnTo>
                  <a:pt x="487843" y="73177"/>
                </a:lnTo>
                <a:lnTo>
                  <a:pt x="521044" y="102312"/>
                </a:lnTo>
                <a:lnTo>
                  <a:pt x="549501" y="132802"/>
                </a:lnTo>
                <a:lnTo>
                  <a:pt x="573216" y="163969"/>
                </a:lnTo>
                <a:lnTo>
                  <a:pt x="583041" y="179215"/>
                </a:lnTo>
                <a:lnTo>
                  <a:pt x="593882" y="201574"/>
                </a:lnTo>
                <a:lnTo>
                  <a:pt x="612514" y="244938"/>
                </a:lnTo>
                <a:lnTo>
                  <a:pt x="627082" y="286947"/>
                </a:lnTo>
                <a:lnTo>
                  <a:pt x="636568" y="328278"/>
                </a:lnTo>
                <a:lnTo>
                  <a:pt x="642327" y="368592"/>
                </a:lnTo>
                <a:lnTo>
                  <a:pt x="643682" y="408230"/>
                </a:lnTo>
                <a:lnTo>
                  <a:pt x="639956" y="446512"/>
                </a:lnTo>
                <a:lnTo>
                  <a:pt x="632502" y="483439"/>
                </a:lnTo>
                <a:lnTo>
                  <a:pt x="627082" y="501394"/>
                </a:lnTo>
                <a:lnTo>
                  <a:pt x="618951" y="522737"/>
                </a:lnTo>
                <a:lnTo>
                  <a:pt x="599302" y="562374"/>
                </a:lnTo>
                <a:lnTo>
                  <a:pt x="575926" y="597607"/>
                </a:lnTo>
                <a:lnTo>
                  <a:pt x="549501" y="628775"/>
                </a:lnTo>
                <a:lnTo>
                  <a:pt x="522399" y="655878"/>
                </a:lnTo>
                <a:lnTo>
                  <a:pt x="494619" y="678915"/>
                </a:lnTo>
                <a:lnTo>
                  <a:pt x="455998" y="707033"/>
                </a:lnTo>
                <a:lnTo>
                  <a:pt x="434655" y="719568"/>
                </a:lnTo>
                <a:lnTo>
                  <a:pt x="422798" y="703646"/>
                </a:lnTo>
                <a:lnTo>
                  <a:pt x="396034" y="674510"/>
                </a:lnTo>
                <a:lnTo>
                  <a:pt x="380450" y="660620"/>
                </a:lnTo>
                <a:lnTo>
                  <a:pt x="363172" y="646731"/>
                </a:lnTo>
                <a:lnTo>
                  <a:pt x="325568" y="622677"/>
                </a:lnTo>
                <a:lnTo>
                  <a:pt x="284575" y="603706"/>
                </a:lnTo>
                <a:lnTo>
                  <a:pt x="240195" y="589138"/>
                </a:lnTo>
                <a:lnTo>
                  <a:pt x="192766" y="579991"/>
                </a:lnTo>
                <a:lnTo>
                  <a:pt x="141610" y="575926"/>
                </a:lnTo>
                <a:lnTo>
                  <a:pt x="87405" y="576942"/>
                </a:lnTo>
                <a:lnTo>
                  <a:pt x="29813" y="582701"/>
                </a:lnTo>
                <a:lnTo>
                  <a:pt x="0" y="587783"/>
                </a:lnTo>
                <a:lnTo>
                  <a:pt x="0" y="353347"/>
                </a:lnTo>
                <a:lnTo>
                  <a:pt x="0" y="334376"/>
                </a:lnTo>
                <a:lnTo>
                  <a:pt x="2033" y="298465"/>
                </a:lnTo>
                <a:lnTo>
                  <a:pt x="6437" y="263232"/>
                </a:lnTo>
                <a:lnTo>
                  <a:pt x="13213" y="230032"/>
                </a:lnTo>
                <a:lnTo>
                  <a:pt x="21682" y="197847"/>
                </a:lnTo>
                <a:lnTo>
                  <a:pt x="32862" y="168035"/>
                </a:lnTo>
                <a:lnTo>
                  <a:pt x="45397" y="139916"/>
                </a:lnTo>
                <a:lnTo>
                  <a:pt x="60981" y="114169"/>
                </a:lnTo>
                <a:lnTo>
                  <a:pt x="78597" y="89777"/>
                </a:lnTo>
                <a:lnTo>
                  <a:pt x="98246" y="68772"/>
                </a:lnTo>
                <a:lnTo>
                  <a:pt x="120267" y="50139"/>
                </a:lnTo>
                <a:lnTo>
                  <a:pt x="144321" y="33878"/>
                </a:lnTo>
                <a:lnTo>
                  <a:pt x="170745" y="20666"/>
                </a:lnTo>
                <a:lnTo>
                  <a:pt x="199203" y="10502"/>
                </a:lnTo>
                <a:lnTo>
                  <a:pt x="230032" y="3388"/>
                </a:lnTo>
                <a:close/>
              </a:path>
            </a:pathLst>
          </a:custGeom>
          <a:solidFill>
            <a:srgbClr val="FBAB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9" name="Freeform: Shape 14">
            <a:extLst>
              <a:ext uri="{FF2B5EF4-FFF2-40B4-BE49-F238E27FC236}">
                <a16:creationId xmlns:a16="http://schemas.microsoft.com/office/drawing/2014/main" id="{1DD72775-4B86-472C-80C7-0DEF254A0504}"/>
              </a:ext>
            </a:extLst>
          </p:cNvPr>
          <p:cNvSpPr>
            <a:spLocks/>
          </p:cNvSpPr>
          <p:nvPr/>
        </p:nvSpPr>
        <p:spPr bwMode="auto">
          <a:xfrm>
            <a:off x="4687494" y="2522453"/>
            <a:ext cx="1346289" cy="1616494"/>
          </a:xfrm>
          <a:custGeom>
            <a:avLst/>
            <a:gdLst>
              <a:gd name="connsiteX0" fmla="*/ 540662 w 1539414"/>
              <a:gd name="connsiteY0" fmla="*/ 773773 h 1848381"/>
              <a:gd name="connsiteX1" fmla="*/ 561652 w 1539414"/>
              <a:gd name="connsiteY1" fmla="*/ 785292 h 1848381"/>
              <a:gd name="connsiteX2" fmla="*/ 602955 w 1539414"/>
              <a:gd name="connsiteY2" fmla="*/ 805280 h 1848381"/>
              <a:gd name="connsiteX3" fmla="*/ 643919 w 1539414"/>
              <a:gd name="connsiteY3" fmla="*/ 820863 h 1848381"/>
              <a:gd name="connsiteX4" fmla="*/ 683868 w 1539414"/>
              <a:gd name="connsiteY4" fmla="*/ 831704 h 1848381"/>
              <a:gd name="connsiteX5" fmla="*/ 723817 w 1539414"/>
              <a:gd name="connsiteY5" fmla="*/ 838819 h 1848381"/>
              <a:gd name="connsiteX6" fmla="*/ 762750 w 1539414"/>
              <a:gd name="connsiteY6" fmla="*/ 840851 h 1848381"/>
              <a:gd name="connsiteX7" fmla="*/ 801006 w 1539414"/>
              <a:gd name="connsiteY7" fmla="*/ 838819 h 1848381"/>
              <a:gd name="connsiteX8" fmla="*/ 838585 w 1539414"/>
              <a:gd name="connsiteY8" fmla="*/ 832382 h 1848381"/>
              <a:gd name="connsiteX9" fmla="*/ 857543 w 1539414"/>
              <a:gd name="connsiteY9" fmla="*/ 826962 h 1848381"/>
              <a:gd name="connsiteX10" fmla="*/ 873455 w 1539414"/>
              <a:gd name="connsiteY10" fmla="*/ 821541 h 1848381"/>
              <a:gd name="connsiteX11" fmla="*/ 903248 w 1539414"/>
              <a:gd name="connsiteY11" fmla="*/ 809684 h 1848381"/>
              <a:gd name="connsiteX12" fmla="*/ 917128 w 1539414"/>
              <a:gd name="connsiteY12" fmla="*/ 802231 h 1848381"/>
              <a:gd name="connsiteX13" fmla="*/ 930331 w 1539414"/>
              <a:gd name="connsiteY13" fmla="*/ 823913 h 1848381"/>
              <a:gd name="connsiteX14" fmla="*/ 952337 w 1539414"/>
              <a:gd name="connsiteY14" fmla="*/ 864566 h 1848381"/>
              <a:gd name="connsiteX15" fmla="*/ 969603 w 1539414"/>
              <a:gd name="connsiteY15" fmla="*/ 904542 h 1848381"/>
              <a:gd name="connsiteX16" fmla="*/ 981452 w 1539414"/>
              <a:gd name="connsiteY16" fmla="*/ 943841 h 1848381"/>
              <a:gd name="connsiteX17" fmla="*/ 988900 w 1539414"/>
              <a:gd name="connsiteY17" fmla="*/ 982461 h 1848381"/>
              <a:gd name="connsiteX18" fmla="*/ 991947 w 1539414"/>
              <a:gd name="connsiteY18" fmla="*/ 1020066 h 1848381"/>
              <a:gd name="connsiteX19" fmla="*/ 989577 w 1539414"/>
              <a:gd name="connsiteY19" fmla="*/ 1058009 h 1848381"/>
              <a:gd name="connsiteX20" fmla="*/ 983484 w 1539414"/>
              <a:gd name="connsiteY20" fmla="*/ 1095614 h 1848381"/>
              <a:gd name="connsiteX21" fmla="*/ 978067 w 1539414"/>
              <a:gd name="connsiteY21" fmla="*/ 1114585 h 1848381"/>
              <a:gd name="connsiteX22" fmla="*/ 974004 w 1539414"/>
              <a:gd name="connsiteY22" fmla="*/ 1127459 h 1848381"/>
              <a:gd name="connsiteX23" fmla="*/ 959785 w 1539414"/>
              <a:gd name="connsiteY23" fmla="*/ 1151851 h 1848381"/>
              <a:gd name="connsiteX24" fmla="*/ 940149 w 1539414"/>
              <a:gd name="connsiteY24" fmla="*/ 1174549 h 1848381"/>
              <a:gd name="connsiteX25" fmla="*/ 915435 w 1539414"/>
              <a:gd name="connsiteY25" fmla="*/ 1195215 h 1848381"/>
              <a:gd name="connsiteX26" fmla="*/ 887674 w 1539414"/>
              <a:gd name="connsiteY26" fmla="*/ 1214187 h 1848381"/>
              <a:gd name="connsiteX27" fmla="*/ 857882 w 1539414"/>
              <a:gd name="connsiteY27" fmla="*/ 1230109 h 1848381"/>
              <a:gd name="connsiteX28" fmla="*/ 826736 w 1539414"/>
              <a:gd name="connsiteY28" fmla="*/ 1242305 h 1848381"/>
              <a:gd name="connsiteX29" fmla="*/ 796266 w 1539414"/>
              <a:gd name="connsiteY29" fmla="*/ 1251452 h 1848381"/>
              <a:gd name="connsiteX30" fmla="*/ 781032 w 1539414"/>
              <a:gd name="connsiteY30" fmla="*/ 1254163 h 1848381"/>
              <a:gd name="connsiteX31" fmla="*/ 739052 w 1539414"/>
              <a:gd name="connsiteY31" fmla="*/ 1260938 h 1848381"/>
              <a:gd name="connsiteX32" fmla="*/ 756995 w 1539414"/>
              <a:gd name="connsiteY32" fmla="*/ 1299559 h 1848381"/>
              <a:gd name="connsiteX33" fmla="*/ 762411 w 1539414"/>
              <a:gd name="connsiteY33" fmla="*/ 1311416 h 1848381"/>
              <a:gd name="connsiteX34" fmla="*/ 770537 w 1539414"/>
              <a:gd name="connsiteY34" fmla="*/ 1335131 h 1848381"/>
              <a:gd name="connsiteX35" fmla="*/ 776292 w 1539414"/>
              <a:gd name="connsiteY35" fmla="*/ 1357829 h 1848381"/>
              <a:gd name="connsiteX36" fmla="*/ 779000 w 1539414"/>
              <a:gd name="connsiteY36" fmla="*/ 1379850 h 1848381"/>
              <a:gd name="connsiteX37" fmla="*/ 778662 w 1539414"/>
              <a:gd name="connsiteY37" fmla="*/ 1401193 h 1848381"/>
              <a:gd name="connsiteX38" fmla="*/ 775615 w 1539414"/>
              <a:gd name="connsiteY38" fmla="*/ 1421520 h 1848381"/>
              <a:gd name="connsiteX39" fmla="*/ 769859 w 1539414"/>
              <a:gd name="connsiteY39" fmla="*/ 1441169 h 1848381"/>
              <a:gd name="connsiteX40" fmla="*/ 760719 w 1539414"/>
              <a:gd name="connsiteY40" fmla="*/ 1459802 h 1848381"/>
              <a:gd name="connsiteX41" fmla="*/ 755302 w 1539414"/>
              <a:gd name="connsiteY41" fmla="*/ 1468949 h 1848381"/>
              <a:gd name="connsiteX42" fmla="*/ 747854 w 1539414"/>
              <a:gd name="connsiteY42" fmla="*/ 1479112 h 1848381"/>
              <a:gd name="connsiteX43" fmla="*/ 730588 w 1539414"/>
              <a:gd name="connsiteY43" fmla="*/ 1497745 h 1848381"/>
              <a:gd name="connsiteX44" fmla="*/ 710275 w 1539414"/>
              <a:gd name="connsiteY44" fmla="*/ 1514007 h 1848381"/>
              <a:gd name="connsiteX45" fmla="*/ 686577 w 1539414"/>
              <a:gd name="connsiteY45" fmla="*/ 1528574 h 1848381"/>
              <a:gd name="connsiteX46" fmla="*/ 660170 w 1539414"/>
              <a:gd name="connsiteY46" fmla="*/ 1540431 h 1848381"/>
              <a:gd name="connsiteX47" fmla="*/ 631055 w 1539414"/>
              <a:gd name="connsiteY47" fmla="*/ 1550256 h 1848381"/>
              <a:gd name="connsiteX48" fmla="*/ 600247 w 1539414"/>
              <a:gd name="connsiteY48" fmla="*/ 1557032 h 1848381"/>
              <a:gd name="connsiteX49" fmla="*/ 568085 w 1539414"/>
              <a:gd name="connsiteY49" fmla="*/ 1561436 h 1848381"/>
              <a:gd name="connsiteX50" fmla="*/ 550819 w 1539414"/>
              <a:gd name="connsiteY50" fmla="*/ 1562452 h 1848381"/>
              <a:gd name="connsiteX51" fmla="*/ 548787 w 1539414"/>
              <a:gd name="connsiteY51" fmla="*/ 1550595 h 1848381"/>
              <a:gd name="connsiteX52" fmla="*/ 542355 w 1539414"/>
              <a:gd name="connsiteY52" fmla="*/ 1526542 h 1848381"/>
              <a:gd name="connsiteX53" fmla="*/ 533553 w 1539414"/>
              <a:gd name="connsiteY53" fmla="*/ 1502149 h 1848381"/>
              <a:gd name="connsiteX54" fmla="*/ 522719 w 1539414"/>
              <a:gd name="connsiteY54" fmla="*/ 1478096 h 1848381"/>
              <a:gd name="connsiteX55" fmla="*/ 516287 w 1539414"/>
              <a:gd name="connsiteY55" fmla="*/ 1466239 h 1848381"/>
              <a:gd name="connsiteX56" fmla="*/ 507484 w 1539414"/>
              <a:gd name="connsiteY56" fmla="*/ 1451332 h 1848381"/>
              <a:gd name="connsiteX57" fmla="*/ 487510 w 1539414"/>
              <a:gd name="connsiteY57" fmla="*/ 1423553 h 1848381"/>
              <a:gd name="connsiteX58" fmla="*/ 465166 w 1539414"/>
              <a:gd name="connsiteY58" fmla="*/ 1398822 h 1848381"/>
              <a:gd name="connsiteX59" fmla="*/ 440790 w 1539414"/>
              <a:gd name="connsiteY59" fmla="*/ 1375785 h 1848381"/>
              <a:gd name="connsiteX60" fmla="*/ 414045 w 1539414"/>
              <a:gd name="connsiteY60" fmla="*/ 1356135 h 1848381"/>
              <a:gd name="connsiteX61" fmla="*/ 385268 w 1539414"/>
              <a:gd name="connsiteY61" fmla="*/ 1339535 h 1848381"/>
              <a:gd name="connsiteX62" fmla="*/ 356153 w 1539414"/>
              <a:gd name="connsiteY62" fmla="*/ 1325306 h 1848381"/>
              <a:gd name="connsiteX63" fmla="*/ 325007 w 1539414"/>
              <a:gd name="connsiteY63" fmla="*/ 1315143 h 1848381"/>
              <a:gd name="connsiteX64" fmla="*/ 309095 w 1539414"/>
              <a:gd name="connsiteY64" fmla="*/ 1311755 h 1848381"/>
              <a:gd name="connsiteX65" fmla="*/ 289459 w 1539414"/>
              <a:gd name="connsiteY65" fmla="*/ 1307690 h 1848381"/>
              <a:gd name="connsiteX66" fmla="*/ 249849 w 1539414"/>
              <a:gd name="connsiteY66" fmla="*/ 1304302 h 1848381"/>
              <a:gd name="connsiteX67" fmla="*/ 210916 w 1539414"/>
              <a:gd name="connsiteY67" fmla="*/ 1303963 h 1848381"/>
              <a:gd name="connsiteX68" fmla="*/ 172999 w 1539414"/>
              <a:gd name="connsiteY68" fmla="*/ 1307012 h 1848381"/>
              <a:gd name="connsiteX69" fmla="*/ 135758 w 1539414"/>
              <a:gd name="connsiteY69" fmla="*/ 1312433 h 1848381"/>
              <a:gd name="connsiteX70" fmla="*/ 100549 w 1539414"/>
              <a:gd name="connsiteY70" fmla="*/ 1320563 h 1848381"/>
              <a:gd name="connsiteX71" fmla="*/ 50443 w 1539414"/>
              <a:gd name="connsiteY71" fmla="*/ 1335470 h 1848381"/>
              <a:gd name="connsiteX72" fmla="*/ 21328 w 1539414"/>
              <a:gd name="connsiteY72" fmla="*/ 1346988 h 1848381"/>
              <a:gd name="connsiteX73" fmla="*/ 14557 w 1539414"/>
              <a:gd name="connsiteY73" fmla="*/ 1326323 h 1848381"/>
              <a:gd name="connsiteX74" fmla="*/ 4401 w 1539414"/>
              <a:gd name="connsiteY74" fmla="*/ 1278216 h 1848381"/>
              <a:gd name="connsiteX75" fmla="*/ 0 w 1539414"/>
              <a:gd name="connsiteY75" fmla="*/ 1226044 h 1848381"/>
              <a:gd name="connsiteX76" fmla="*/ 2370 w 1539414"/>
              <a:gd name="connsiteY76" fmla="*/ 1172178 h 1848381"/>
              <a:gd name="connsiteX77" fmla="*/ 8802 w 1539414"/>
              <a:gd name="connsiteY77" fmla="*/ 1132202 h 1848381"/>
              <a:gd name="connsiteX78" fmla="*/ 15573 w 1539414"/>
              <a:gd name="connsiteY78" fmla="*/ 1106794 h 1848381"/>
              <a:gd name="connsiteX79" fmla="*/ 24714 w 1539414"/>
              <a:gd name="connsiteY79" fmla="*/ 1082401 h 1848381"/>
              <a:gd name="connsiteX80" fmla="*/ 36224 w 1539414"/>
              <a:gd name="connsiteY80" fmla="*/ 1059703 h 1848381"/>
              <a:gd name="connsiteX81" fmla="*/ 50105 w 1539414"/>
              <a:gd name="connsiteY81" fmla="*/ 1039038 h 1848381"/>
              <a:gd name="connsiteX82" fmla="*/ 66694 w 1539414"/>
              <a:gd name="connsiteY82" fmla="*/ 1020743 h 1848381"/>
              <a:gd name="connsiteX83" fmla="*/ 86668 w 1539414"/>
              <a:gd name="connsiteY83" fmla="*/ 1005160 h 1848381"/>
              <a:gd name="connsiteX84" fmla="*/ 109012 w 1539414"/>
              <a:gd name="connsiteY84" fmla="*/ 992625 h 1848381"/>
              <a:gd name="connsiteX85" fmla="*/ 121201 w 1539414"/>
              <a:gd name="connsiteY85" fmla="*/ 988221 h 1848381"/>
              <a:gd name="connsiteX86" fmla="*/ 137112 w 1539414"/>
              <a:gd name="connsiteY86" fmla="*/ 989915 h 1848381"/>
              <a:gd name="connsiteX87" fmla="*/ 168936 w 1539414"/>
              <a:gd name="connsiteY87" fmla="*/ 991947 h 1848381"/>
              <a:gd name="connsiteX88" fmla="*/ 185186 w 1539414"/>
              <a:gd name="connsiteY88" fmla="*/ 992625 h 1848381"/>
              <a:gd name="connsiteX89" fmla="*/ 212947 w 1539414"/>
              <a:gd name="connsiteY89" fmla="*/ 991947 h 1848381"/>
              <a:gd name="connsiteX90" fmla="*/ 269146 w 1539414"/>
              <a:gd name="connsiteY90" fmla="*/ 984494 h 1848381"/>
              <a:gd name="connsiteX91" fmla="*/ 297246 w 1539414"/>
              <a:gd name="connsiteY91" fmla="*/ 978057 h 1848381"/>
              <a:gd name="connsiteX92" fmla="*/ 321621 w 1539414"/>
              <a:gd name="connsiteY92" fmla="*/ 970943 h 1848381"/>
              <a:gd name="connsiteX93" fmla="*/ 366648 w 1539414"/>
              <a:gd name="connsiteY93" fmla="*/ 951294 h 1848381"/>
              <a:gd name="connsiteX94" fmla="*/ 405920 w 1539414"/>
              <a:gd name="connsiteY94" fmla="*/ 926563 h 1848381"/>
              <a:gd name="connsiteX95" fmla="*/ 441129 w 1539414"/>
              <a:gd name="connsiteY95" fmla="*/ 898444 h 1848381"/>
              <a:gd name="connsiteX96" fmla="*/ 471260 w 1539414"/>
              <a:gd name="connsiteY96" fmla="*/ 868970 h 1848381"/>
              <a:gd name="connsiteX97" fmla="*/ 496989 w 1539414"/>
              <a:gd name="connsiteY97" fmla="*/ 838819 h 1848381"/>
              <a:gd name="connsiteX98" fmla="*/ 527120 w 1539414"/>
              <a:gd name="connsiteY98" fmla="*/ 796810 h 1848381"/>
              <a:gd name="connsiteX99" fmla="*/ 1241288 w 1539414"/>
              <a:gd name="connsiteY99" fmla="*/ 0 h 1848381"/>
              <a:gd name="connsiteX100" fmla="*/ 1258566 w 1539414"/>
              <a:gd name="connsiteY100" fmla="*/ 0 h 1848381"/>
              <a:gd name="connsiteX101" fmla="*/ 1276182 w 1539414"/>
              <a:gd name="connsiteY101" fmla="*/ 0 h 1848381"/>
              <a:gd name="connsiteX102" fmla="*/ 1309722 w 1539414"/>
              <a:gd name="connsiteY102" fmla="*/ 3387 h 1848381"/>
              <a:gd name="connsiteX103" fmla="*/ 1340212 w 1539414"/>
              <a:gd name="connsiteY103" fmla="*/ 10498 h 1848381"/>
              <a:gd name="connsiteX104" fmla="*/ 1369008 w 1539414"/>
              <a:gd name="connsiteY104" fmla="*/ 20658 h 1848381"/>
              <a:gd name="connsiteX105" fmla="*/ 1395094 w 1539414"/>
              <a:gd name="connsiteY105" fmla="*/ 33866 h 1848381"/>
              <a:gd name="connsiteX106" fmla="*/ 1419486 w 1539414"/>
              <a:gd name="connsiteY106" fmla="*/ 50121 h 1848381"/>
              <a:gd name="connsiteX107" fmla="*/ 1441507 w 1539414"/>
              <a:gd name="connsiteY107" fmla="*/ 68747 h 1848381"/>
              <a:gd name="connsiteX108" fmla="*/ 1460817 w 1539414"/>
              <a:gd name="connsiteY108" fmla="*/ 89744 h 1848381"/>
              <a:gd name="connsiteX109" fmla="*/ 1478095 w 1539414"/>
              <a:gd name="connsiteY109" fmla="*/ 114127 h 1848381"/>
              <a:gd name="connsiteX110" fmla="*/ 1493679 w 1539414"/>
              <a:gd name="connsiteY110" fmla="*/ 139865 h 1848381"/>
              <a:gd name="connsiteX111" fmla="*/ 1506891 w 1539414"/>
              <a:gd name="connsiteY111" fmla="*/ 167973 h 1848381"/>
              <a:gd name="connsiteX112" fmla="*/ 1517732 w 1539414"/>
              <a:gd name="connsiteY112" fmla="*/ 197775 h 1848381"/>
              <a:gd name="connsiteX113" fmla="*/ 1526202 w 1539414"/>
              <a:gd name="connsiteY113" fmla="*/ 229947 h 1848381"/>
              <a:gd name="connsiteX114" fmla="*/ 1532639 w 1539414"/>
              <a:gd name="connsiteY114" fmla="*/ 263135 h 1848381"/>
              <a:gd name="connsiteX115" fmla="*/ 1537043 w 1539414"/>
              <a:gd name="connsiteY115" fmla="*/ 298356 h 1848381"/>
              <a:gd name="connsiteX116" fmla="*/ 1539414 w 1539414"/>
              <a:gd name="connsiteY116" fmla="*/ 334253 h 1848381"/>
              <a:gd name="connsiteX117" fmla="*/ 1539414 w 1539414"/>
              <a:gd name="connsiteY117" fmla="*/ 353218 h 1848381"/>
              <a:gd name="connsiteX118" fmla="*/ 1539414 w 1539414"/>
              <a:gd name="connsiteY118" fmla="*/ 1658734 h 1848381"/>
              <a:gd name="connsiteX119" fmla="*/ 1517394 w 1539414"/>
              <a:gd name="connsiteY119" fmla="*/ 1648236 h 1848381"/>
              <a:gd name="connsiteX120" fmla="*/ 1473013 w 1539414"/>
              <a:gd name="connsiteY120" fmla="*/ 1630964 h 1848381"/>
              <a:gd name="connsiteX121" fmla="*/ 1428294 w 1539414"/>
              <a:gd name="connsiteY121" fmla="*/ 1618773 h 1848381"/>
              <a:gd name="connsiteX122" fmla="*/ 1383237 w 1539414"/>
              <a:gd name="connsiteY122" fmla="*/ 1611661 h 1848381"/>
              <a:gd name="connsiteX123" fmla="*/ 1338179 w 1539414"/>
              <a:gd name="connsiteY123" fmla="*/ 1608952 h 1848381"/>
              <a:gd name="connsiteX124" fmla="*/ 1293799 w 1539414"/>
              <a:gd name="connsiteY124" fmla="*/ 1611661 h 1848381"/>
              <a:gd name="connsiteX125" fmla="*/ 1249758 w 1539414"/>
              <a:gd name="connsiteY125" fmla="*/ 1619450 h 1848381"/>
              <a:gd name="connsiteX126" fmla="*/ 1206733 w 1539414"/>
              <a:gd name="connsiteY126" fmla="*/ 1632319 h 1848381"/>
              <a:gd name="connsiteX127" fmla="*/ 1185728 w 1539414"/>
              <a:gd name="connsiteY127" fmla="*/ 1640785 h 1848381"/>
              <a:gd name="connsiteX128" fmla="*/ 1168112 w 1539414"/>
              <a:gd name="connsiteY128" fmla="*/ 1648575 h 1848381"/>
              <a:gd name="connsiteX129" fmla="*/ 1134911 w 1539414"/>
              <a:gd name="connsiteY129" fmla="*/ 1666523 h 1848381"/>
              <a:gd name="connsiteX130" fmla="*/ 1103405 w 1539414"/>
              <a:gd name="connsiteY130" fmla="*/ 1688197 h 1848381"/>
              <a:gd name="connsiteX131" fmla="*/ 1074609 w 1539414"/>
              <a:gd name="connsiteY131" fmla="*/ 1712242 h 1848381"/>
              <a:gd name="connsiteX132" fmla="*/ 1048523 w 1539414"/>
              <a:gd name="connsiteY132" fmla="*/ 1738657 h 1848381"/>
              <a:gd name="connsiteX133" fmla="*/ 1025147 w 1539414"/>
              <a:gd name="connsiteY133" fmla="*/ 1767443 h 1848381"/>
              <a:gd name="connsiteX134" fmla="*/ 1004820 w 1539414"/>
              <a:gd name="connsiteY134" fmla="*/ 1798260 h 1848381"/>
              <a:gd name="connsiteX135" fmla="*/ 987881 w 1539414"/>
              <a:gd name="connsiteY135" fmla="*/ 1831110 h 1848381"/>
              <a:gd name="connsiteX136" fmla="*/ 980767 w 1539414"/>
              <a:gd name="connsiteY136" fmla="*/ 1848381 h 1848381"/>
              <a:gd name="connsiteX137" fmla="*/ 974330 w 1539414"/>
              <a:gd name="connsiteY137" fmla="*/ 1832126 h 1848381"/>
              <a:gd name="connsiteX138" fmla="*/ 959762 w 1539414"/>
              <a:gd name="connsiteY138" fmla="*/ 1801647 h 1848381"/>
              <a:gd name="connsiteX139" fmla="*/ 944178 w 1539414"/>
              <a:gd name="connsiteY139" fmla="*/ 1774216 h 1848381"/>
              <a:gd name="connsiteX140" fmla="*/ 927240 w 1539414"/>
              <a:gd name="connsiteY140" fmla="*/ 1749494 h 1848381"/>
              <a:gd name="connsiteX141" fmla="*/ 909284 w 1539414"/>
              <a:gd name="connsiteY141" fmla="*/ 1727143 h 1848381"/>
              <a:gd name="connsiteX142" fmla="*/ 890313 w 1539414"/>
              <a:gd name="connsiteY142" fmla="*/ 1706823 h 1848381"/>
              <a:gd name="connsiteX143" fmla="*/ 869986 w 1539414"/>
              <a:gd name="connsiteY143" fmla="*/ 1688875 h 1848381"/>
              <a:gd name="connsiteX144" fmla="*/ 849320 w 1539414"/>
              <a:gd name="connsiteY144" fmla="*/ 1673635 h 1848381"/>
              <a:gd name="connsiteX145" fmla="*/ 816797 w 1539414"/>
              <a:gd name="connsiteY145" fmla="*/ 1653316 h 1848381"/>
              <a:gd name="connsiteX146" fmla="*/ 772756 w 1539414"/>
              <a:gd name="connsiteY146" fmla="*/ 1633335 h 1848381"/>
              <a:gd name="connsiteX147" fmla="*/ 727021 w 1539414"/>
              <a:gd name="connsiteY147" fmla="*/ 1619450 h 1848381"/>
              <a:gd name="connsiteX148" fmla="*/ 682302 w 1539414"/>
              <a:gd name="connsiteY148" fmla="*/ 1611322 h 1848381"/>
              <a:gd name="connsiteX149" fmla="*/ 660281 w 1539414"/>
              <a:gd name="connsiteY149" fmla="*/ 1608952 h 1848381"/>
              <a:gd name="connsiteX150" fmla="*/ 683996 w 1539414"/>
              <a:gd name="connsiteY150" fmla="*/ 1601163 h 1848381"/>
              <a:gd name="connsiteX151" fmla="*/ 727021 w 1539414"/>
              <a:gd name="connsiteY151" fmla="*/ 1580166 h 1848381"/>
              <a:gd name="connsiteX152" fmla="*/ 764625 w 1539414"/>
              <a:gd name="connsiteY152" fmla="*/ 1553751 h 1848381"/>
              <a:gd name="connsiteX153" fmla="*/ 789017 w 1539414"/>
              <a:gd name="connsiteY153" fmla="*/ 1530384 h 1848381"/>
              <a:gd name="connsiteX154" fmla="*/ 802569 w 1539414"/>
              <a:gd name="connsiteY154" fmla="*/ 1513451 h 1848381"/>
              <a:gd name="connsiteX155" fmla="*/ 809005 w 1539414"/>
              <a:gd name="connsiteY155" fmla="*/ 1504646 h 1848381"/>
              <a:gd name="connsiteX156" fmla="*/ 819169 w 1539414"/>
              <a:gd name="connsiteY156" fmla="*/ 1488052 h 1848381"/>
              <a:gd name="connsiteX157" fmla="*/ 833736 w 1539414"/>
              <a:gd name="connsiteY157" fmla="*/ 1453170 h 1848381"/>
              <a:gd name="connsiteX158" fmla="*/ 841867 w 1539414"/>
              <a:gd name="connsiteY158" fmla="*/ 1415918 h 1848381"/>
              <a:gd name="connsiteX159" fmla="*/ 843222 w 1539414"/>
              <a:gd name="connsiteY159" fmla="*/ 1377312 h 1848381"/>
              <a:gd name="connsiteX160" fmla="*/ 841190 w 1539414"/>
              <a:gd name="connsiteY160" fmla="*/ 1357670 h 1848381"/>
              <a:gd name="connsiteX161" fmla="*/ 860500 w 1539414"/>
              <a:gd name="connsiteY161" fmla="*/ 1369861 h 1848381"/>
              <a:gd name="connsiteX162" fmla="*/ 899121 w 1539414"/>
              <a:gd name="connsiteY162" fmla="*/ 1392212 h 1848381"/>
              <a:gd name="connsiteX163" fmla="*/ 936387 w 1539414"/>
              <a:gd name="connsiteY163" fmla="*/ 1411177 h 1848381"/>
              <a:gd name="connsiteX164" fmla="*/ 972975 w 1539414"/>
              <a:gd name="connsiteY164" fmla="*/ 1426755 h 1848381"/>
              <a:gd name="connsiteX165" fmla="*/ 1008547 w 1539414"/>
              <a:gd name="connsiteY165" fmla="*/ 1439624 h 1848381"/>
              <a:gd name="connsiteX166" fmla="*/ 1043102 w 1539414"/>
              <a:gd name="connsiteY166" fmla="*/ 1449445 h 1848381"/>
              <a:gd name="connsiteX167" fmla="*/ 1076980 w 1539414"/>
              <a:gd name="connsiteY167" fmla="*/ 1455880 h 1848381"/>
              <a:gd name="connsiteX168" fmla="*/ 1109503 w 1539414"/>
              <a:gd name="connsiteY168" fmla="*/ 1458928 h 1848381"/>
              <a:gd name="connsiteX169" fmla="*/ 1125764 w 1539414"/>
              <a:gd name="connsiteY169" fmla="*/ 1458928 h 1848381"/>
              <a:gd name="connsiteX170" fmla="*/ 1149818 w 1539414"/>
              <a:gd name="connsiteY170" fmla="*/ 1458589 h 1848381"/>
              <a:gd name="connsiteX171" fmla="*/ 1196230 w 1539414"/>
              <a:gd name="connsiteY171" fmla="*/ 1451138 h 1848381"/>
              <a:gd name="connsiteX172" fmla="*/ 1218251 w 1539414"/>
              <a:gd name="connsiteY172" fmla="*/ 1444027 h 1848381"/>
              <a:gd name="connsiteX173" fmla="*/ 1231802 w 1539414"/>
              <a:gd name="connsiteY173" fmla="*/ 1439286 h 1848381"/>
              <a:gd name="connsiteX174" fmla="*/ 1257550 w 1539414"/>
              <a:gd name="connsiteY174" fmla="*/ 1427433 h 1848381"/>
              <a:gd name="connsiteX175" fmla="*/ 1280248 w 1539414"/>
              <a:gd name="connsiteY175" fmla="*/ 1413886 h 1848381"/>
              <a:gd name="connsiteX176" fmla="*/ 1301252 w 1539414"/>
              <a:gd name="connsiteY176" fmla="*/ 1398986 h 1848381"/>
              <a:gd name="connsiteX177" fmla="*/ 1329032 w 1539414"/>
              <a:gd name="connsiteY177" fmla="*/ 1373925 h 1848381"/>
              <a:gd name="connsiteX178" fmla="*/ 1358845 w 1539414"/>
              <a:gd name="connsiteY178" fmla="*/ 1338705 h 1848381"/>
              <a:gd name="connsiteX179" fmla="*/ 1381543 w 1539414"/>
              <a:gd name="connsiteY179" fmla="*/ 1304501 h 1848381"/>
              <a:gd name="connsiteX180" fmla="*/ 1397804 w 1539414"/>
              <a:gd name="connsiteY180" fmla="*/ 1273344 h 1848381"/>
              <a:gd name="connsiteX181" fmla="*/ 1412372 w 1539414"/>
              <a:gd name="connsiteY181" fmla="*/ 1238463 h 1848381"/>
              <a:gd name="connsiteX182" fmla="*/ 1414743 w 1539414"/>
              <a:gd name="connsiteY182" fmla="*/ 1231012 h 1848381"/>
              <a:gd name="connsiteX183" fmla="*/ 1352747 w 1539414"/>
              <a:gd name="connsiteY183" fmla="*/ 1213064 h 1848381"/>
              <a:gd name="connsiteX184" fmla="*/ 1351392 w 1539414"/>
              <a:gd name="connsiteY184" fmla="*/ 1217466 h 1848381"/>
              <a:gd name="connsiteX185" fmla="*/ 1339873 w 1539414"/>
              <a:gd name="connsiteY185" fmla="*/ 1245236 h 1848381"/>
              <a:gd name="connsiteX186" fmla="*/ 1326661 w 1539414"/>
              <a:gd name="connsiteY186" fmla="*/ 1270296 h 1848381"/>
              <a:gd name="connsiteX187" fmla="*/ 1308367 w 1539414"/>
              <a:gd name="connsiteY187" fmla="*/ 1298405 h 1848381"/>
              <a:gd name="connsiteX188" fmla="*/ 1284652 w 1539414"/>
              <a:gd name="connsiteY188" fmla="*/ 1326852 h 1848381"/>
              <a:gd name="connsiteX189" fmla="*/ 1254162 w 1539414"/>
              <a:gd name="connsiteY189" fmla="*/ 1353606 h 1848381"/>
              <a:gd name="connsiteX190" fmla="*/ 1227398 w 1539414"/>
              <a:gd name="connsiteY190" fmla="*/ 1370200 h 1848381"/>
              <a:gd name="connsiteX191" fmla="*/ 1207749 w 1539414"/>
              <a:gd name="connsiteY191" fmla="*/ 1379344 h 1848381"/>
              <a:gd name="connsiteX192" fmla="*/ 1197247 w 1539414"/>
              <a:gd name="connsiteY192" fmla="*/ 1383407 h 1848381"/>
              <a:gd name="connsiteX193" fmla="*/ 1180647 w 1539414"/>
              <a:gd name="connsiteY193" fmla="*/ 1388826 h 1848381"/>
              <a:gd name="connsiteX194" fmla="*/ 1145075 w 1539414"/>
              <a:gd name="connsiteY194" fmla="*/ 1394583 h 1848381"/>
              <a:gd name="connsiteX195" fmla="*/ 1107809 w 1539414"/>
              <a:gd name="connsiteY195" fmla="*/ 1394583 h 1848381"/>
              <a:gd name="connsiteX196" fmla="*/ 1068172 w 1539414"/>
              <a:gd name="connsiteY196" fmla="*/ 1389165 h 1848381"/>
              <a:gd name="connsiteX197" fmla="*/ 1026502 w 1539414"/>
              <a:gd name="connsiteY197" fmla="*/ 1378328 h 1848381"/>
              <a:gd name="connsiteX198" fmla="*/ 982799 w 1539414"/>
              <a:gd name="connsiteY198" fmla="*/ 1362072 h 1848381"/>
              <a:gd name="connsiteX199" fmla="*/ 937742 w 1539414"/>
              <a:gd name="connsiteY199" fmla="*/ 1340059 h 1848381"/>
              <a:gd name="connsiteX200" fmla="*/ 890313 w 1539414"/>
              <a:gd name="connsiteY200" fmla="*/ 1312628 h 1848381"/>
              <a:gd name="connsiteX201" fmla="*/ 865582 w 1539414"/>
              <a:gd name="connsiteY201" fmla="*/ 1296712 h 1848381"/>
              <a:gd name="connsiteX202" fmla="*/ 880488 w 1539414"/>
              <a:gd name="connsiteY202" fmla="*/ 1290277 h 1848381"/>
              <a:gd name="connsiteX203" fmla="*/ 909284 w 1539414"/>
              <a:gd name="connsiteY203" fmla="*/ 1276392 h 1848381"/>
              <a:gd name="connsiteX204" fmla="*/ 936725 w 1539414"/>
              <a:gd name="connsiteY204" fmla="*/ 1259121 h 1848381"/>
              <a:gd name="connsiteX205" fmla="*/ 962811 w 1539414"/>
              <a:gd name="connsiteY205" fmla="*/ 1240495 h 1848381"/>
              <a:gd name="connsiteX206" fmla="*/ 985848 w 1539414"/>
              <a:gd name="connsiteY206" fmla="*/ 1219160 h 1848381"/>
              <a:gd name="connsiteX207" fmla="*/ 1006514 w 1539414"/>
              <a:gd name="connsiteY207" fmla="*/ 1196470 h 1848381"/>
              <a:gd name="connsiteX208" fmla="*/ 1023453 w 1539414"/>
              <a:gd name="connsiteY208" fmla="*/ 1172425 h 1848381"/>
              <a:gd name="connsiteX209" fmla="*/ 1035988 w 1539414"/>
              <a:gd name="connsiteY209" fmla="*/ 1146349 h 1848381"/>
              <a:gd name="connsiteX210" fmla="*/ 1040053 w 1539414"/>
              <a:gd name="connsiteY210" fmla="*/ 1132802 h 1848381"/>
              <a:gd name="connsiteX211" fmla="*/ 1047506 w 1539414"/>
              <a:gd name="connsiteY211" fmla="*/ 1104694 h 1848381"/>
              <a:gd name="connsiteX212" fmla="*/ 1055298 w 1539414"/>
              <a:gd name="connsiteY212" fmla="*/ 1050848 h 1848381"/>
              <a:gd name="connsiteX213" fmla="*/ 1055298 w 1539414"/>
              <a:gd name="connsiteY213" fmla="*/ 999033 h 1848381"/>
              <a:gd name="connsiteX214" fmla="*/ 1048861 w 1539414"/>
              <a:gd name="connsiteY214" fmla="*/ 950267 h 1848381"/>
              <a:gd name="connsiteX215" fmla="*/ 1037004 w 1539414"/>
              <a:gd name="connsiteY215" fmla="*/ 904549 h 1848381"/>
              <a:gd name="connsiteX216" fmla="*/ 1021420 w 1539414"/>
              <a:gd name="connsiteY216" fmla="*/ 861539 h 1848381"/>
              <a:gd name="connsiteX217" fmla="*/ 1002787 w 1539414"/>
              <a:gd name="connsiteY217" fmla="*/ 821578 h 1848381"/>
              <a:gd name="connsiteX218" fmla="*/ 982461 w 1539414"/>
              <a:gd name="connsiteY218" fmla="*/ 785342 h 1848381"/>
              <a:gd name="connsiteX219" fmla="*/ 971958 w 1539414"/>
              <a:gd name="connsiteY219" fmla="*/ 768409 h 1848381"/>
              <a:gd name="connsiteX220" fmla="*/ 984832 w 1539414"/>
              <a:gd name="connsiteY220" fmla="*/ 758927 h 1848381"/>
              <a:gd name="connsiteX221" fmla="*/ 1007869 w 1539414"/>
              <a:gd name="connsiteY221" fmla="*/ 738608 h 1848381"/>
              <a:gd name="connsiteX222" fmla="*/ 1039037 w 1539414"/>
              <a:gd name="connsiteY222" fmla="*/ 707113 h 1848381"/>
              <a:gd name="connsiteX223" fmla="*/ 1073254 w 1539414"/>
              <a:gd name="connsiteY223" fmla="*/ 664781 h 1848381"/>
              <a:gd name="connsiteX224" fmla="*/ 1099340 w 1539414"/>
              <a:gd name="connsiteY224" fmla="*/ 626851 h 1848381"/>
              <a:gd name="connsiteX225" fmla="*/ 1108487 w 1539414"/>
              <a:gd name="connsiteY225" fmla="*/ 610596 h 1848381"/>
              <a:gd name="connsiteX226" fmla="*/ 1123732 w 1539414"/>
              <a:gd name="connsiteY226" fmla="*/ 624819 h 1848381"/>
              <a:gd name="connsiteX227" fmla="*/ 1157610 w 1539414"/>
              <a:gd name="connsiteY227" fmla="*/ 649202 h 1848381"/>
              <a:gd name="connsiteX228" fmla="*/ 1176242 w 1539414"/>
              <a:gd name="connsiteY228" fmla="*/ 658685 h 1848381"/>
              <a:gd name="connsiteX229" fmla="*/ 1190471 w 1539414"/>
              <a:gd name="connsiteY229" fmla="*/ 664781 h 1848381"/>
              <a:gd name="connsiteX230" fmla="*/ 1219267 w 1539414"/>
              <a:gd name="connsiteY230" fmla="*/ 674602 h 1848381"/>
              <a:gd name="connsiteX231" fmla="*/ 1247725 w 1539414"/>
              <a:gd name="connsiteY231" fmla="*/ 680359 h 1848381"/>
              <a:gd name="connsiteX232" fmla="*/ 1275505 w 1539414"/>
              <a:gd name="connsiteY232" fmla="*/ 683068 h 1848381"/>
              <a:gd name="connsiteX233" fmla="*/ 1289056 w 1539414"/>
              <a:gd name="connsiteY233" fmla="*/ 683407 h 1848381"/>
              <a:gd name="connsiteX234" fmla="*/ 1302946 w 1539414"/>
              <a:gd name="connsiteY234" fmla="*/ 683068 h 1848381"/>
              <a:gd name="connsiteX235" fmla="*/ 1329371 w 1539414"/>
              <a:gd name="connsiteY235" fmla="*/ 680697 h 1848381"/>
              <a:gd name="connsiteX236" fmla="*/ 1365281 w 1539414"/>
              <a:gd name="connsiteY236" fmla="*/ 674263 h 1848381"/>
              <a:gd name="connsiteX237" fmla="*/ 1417792 w 1539414"/>
              <a:gd name="connsiteY237" fmla="*/ 658008 h 1848381"/>
              <a:gd name="connsiteX238" fmla="*/ 1427278 w 1539414"/>
              <a:gd name="connsiteY238" fmla="*/ 653605 h 1848381"/>
              <a:gd name="connsiteX239" fmla="*/ 1399498 w 1539414"/>
              <a:gd name="connsiteY239" fmla="*/ 595695 h 1848381"/>
              <a:gd name="connsiteX240" fmla="*/ 1396110 w 1539414"/>
              <a:gd name="connsiteY240" fmla="*/ 597388 h 1848381"/>
              <a:gd name="connsiteX241" fmla="*/ 1361894 w 1539414"/>
              <a:gd name="connsiteY241" fmla="*/ 608564 h 1848381"/>
              <a:gd name="connsiteX242" fmla="*/ 1320901 w 1539414"/>
              <a:gd name="connsiteY242" fmla="*/ 617030 h 1848381"/>
              <a:gd name="connsiteX243" fmla="*/ 1289395 w 1539414"/>
              <a:gd name="connsiteY243" fmla="*/ 618724 h 1848381"/>
              <a:gd name="connsiteX244" fmla="*/ 1255178 w 1539414"/>
              <a:gd name="connsiteY244" fmla="*/ 616692 h 1848381"/>
              <a:gd name="connsiteX245" fmla="*/ 1220961 w 1539414"/>
              <a:gd name="connsiteY245" fmla="*/ 607887 h 1848381"/>
              <a:gd name="connsiteX246" fmla="*/ 1203345 w 1539414"/>
              <a:gd name="connsiteY246" fmla="*/ 600436 h 1848381"/>
              <a:gd name="connsiteX247" fmla="*/ 1191826 w 1539414"/>
              <a:gd name="connsiteY247" fmla="*/ 594679 h 1848381"/>
              <a:gd name="connsiteX248" fmla="*/ 1170144 w 1539414"/>
              <a:gd name="connsiteY248" fmla="*/ 579778 h 1848381"/>
              <a:gd name="connsiteX249" fmla="*/ 1149818 w 1539414"/>
              <a:gd name="connsiteY249" fmla="*/ 561152 h 1848381"/>
              <a:gd name="connsiteX250" fmla="*/ 1131862 w 1539414"/>
              <a:gd name="connsiteY250" fmla="*/ 539478 h 1848381"/>
              <a:gd name="connsiteX251" fmla="*/ 1115262 w 1539414"/>
              <a:gd name="connsiteY251" fmla="*/ 514079 h 1848381"/>
              <a:gd name="connsiteX252" fmla="*/ 1100695 w 1539414"/>
              <a:gd name="connsiteY252" fmla="*/ 484955 h 1848381"/>
              <a:gd name="connsiteX253" fmla="*/ 1087482 w 1539414"/>
              <a:gd name="connsiteY253" fmla="*/ 452444 h 1848381"/>
              <a:gd name="connsiteX254" fmla="*/ 1076303 w 1539414"/>
              <a:gd name="connsiteY254" fmla="*/ 416885 h 1848381"/>
              <a:gd name="connsiteX255" fmla="*/ 1072237 w 1539414"/>
              <a:gd name="connsiteY255" fmla="*/ 397582 h 1848381"/>
              <a:gd name="connsiteX256" fmla="*/ 1009224 w 1539414"/>
              <a:gd name="connsiteY256" fmla="*/ 412144 h 1848381"/>
              <a:gd name="connsiteX257" fmla="*/ 1014645 w 1539414"/>
              <a:gd name="connsiteY257" fmla="*/ 433140 h 1848381"/>
              <a:gd name="connsiteX258" fmla="*/ 1026502 w 1539414"/>
              <a:gd name="connsiteY258" fmla="*/ 472086 h 1848381"/>
              <a:gd name="connsiteX259" fmla="*/ 1040392 w 1539414"/>
              <a:gd name="connsiteY259" fmla="*/ 507645 h 1848381"/>
              <a:gd name="connsiteX260" fmla="*/ 1056653 w 1539414"/>
              <a:gd name="connsiteY260" fmla="*/ 540833 h 1848381"/>
              <a:gd name="connsiteX261" fmla="*/ 1065462 w 1539414"/>
              <a:gd name="connsiteY261" fmla="*/ 555734 h 1848381"/>
              <a:gd name="connsiteX262" fmla="*/ 1056653 w 1539414"/>
              <a:gd name="connsiteY262" fmla="*/ 571989 h 1848381"/>
              <a:gd name="connsiteX263" fmla="*/ 1031584 w 1539414"/>
              <a:gd name="connsiteY263" fmla="*/ 612289 h 1848381"/>
              <a:gd name="connsiteX264" fmla="*/ 1008885 w 1539414"/>
              <a:gd name="connsiteY264" fmla="*/ 643445 h 1848381"/>
              <a:gd name="connsiteX265" fmla="*/ 980428 w 1539414"/>
              <a:gd name="connsiteY265" fmla="*/ 675279 h 1848381"/>
              <a:gd name="connsiteX266" fmla="*/ 946550 w 1539414"/>
              <a:gd name="connsiteY266" fmla="*/ 707113 h 1848381"/>
              <a:gd name="connsiteX267" fmla="*/ 907252 w 1539414"/>
              <a:gd name="connsiteY267" fmla="*/ 735221 h 1848381"/>
              <a:gd name="connsiteX268" fmla="*/ 874390 w 1539414"/>
              <a:gd name="connsiteY268" fmla="*/ 752831 h 1848381"/>
              <a:gd name="connsiteX269" fmla="*/ 851353 w 1539414"/>
              <a:gd name="connsiteY269" fmla="*/ 761975 h 1848381"/>
              <a:gd name="connsiteX270" fmla="*/ 838818 w 1539414"/>
              <a:gd name="connsiteY270" fmla="*/ 765700 h 1848381"/>
              <a:gd name="connsiteX271" fmla="*/ 822218 w 1539414"/>
              <a:gd name="connsiteY271" fmla="*/ 770102 h 1848381"/>
              <a:gd name="connsiteX272" fmla="*/ 788001 w 1539414"/>
              <a:gd name="connsiteY272" fmla="*/ 775860 h 1848381"/>
              <a:gd name="connsiteX273" fmla="*/ 752768 w 1539414"/>
              <a:gd name="connsiteY273" fmla="*/ 776876 h 1848381"/>
              <a:gd name="connsiteX274" fmla="*/ 716857 w 1539414"/>
              <a:gd name="connsiteY274" fmla="*/ 772812 h 1848381"/>
              <a:gd name="connsiteX275" fmla="*/ 680269 w 1539414"/>
              <a:gd name="connsiteY275" fmla="*/ 765023 h 1848381"/>
              <a:gd name="connsiteX276" fmla="*/ 642665 w 1539414"/>
              <a:gd name="connsiteY276" fmla="*/ 752831 h 1848381"/>
              <a:gd name="connsiteX277" fmla="*/ 604383 w 1539414"/>
              <a:gd name="connsiteY277" fmla="*/ 735560 h 1848381"/>
              <a:gd name="connsiteX278" fmla="*/ 565762 w 1539414"/>
              <a:gd name="connsiteY278" fmla="*/ 714224 h 1848381"/>
              <a:gd name="connsiteX279" fmla="*/ 546113 w 1539414"/>
              <a:gd name="connsiteY279" fmla="*/ 701694 h 1848381"/>
              <a:gd name="connsiteX280" fmla="*/ 513928 w 1539414"/>
              <a:gd name="connsiteY280" fmla="*/ 681036 h 1848381"/>
              <a:gd name="connsiteX281" fmla="*/ 499022 w 1539414"/>
              <a:gd name="connsiteY281" fmla="*/ 715240 h 1848381"/>
              <a:gd name="connsiteX282" fmla="*/ 496312 w 1539414"/>
              <a:gd name="connsiteY282" fmla="*/ 720997 h 1848381"/>
              <a:gd name="connsiteX283" fmla="*/ 477679 w 1539414"/>
              <a:gd name="connsiteY283" fmla="*/ 754863 h 1848381"/>
              <a:gd name="connsiteX284" fmla="*/ 457013 w 1539414"/>
              <a:gd name="connsiteY284" fmla="*/ 785342 h 1848381"/>
              <a:gd name="connsiteX285" fmla="*/ 429572 w 1539414"/>
              <a:gd name="connsiteY285" fmla="*/ 818869 h 1848381"/>
              <a:gd name="connsiteX286" fmla="*/ 395694 w 1539414"/>
              <a:gd name="connsiteY286" fmla="*/ 853073 h 1848381"/>
              <a:gd name="connsiteX287" fmla="*/ 365543 w 1539414"/>
              <a:gd name="connsiteY287" fmla="*/ 876440 h 1848381"/>
              <a:gd name="connsiteX288" fmla="*/ 343522 w 1539414"/>
              <a:gd name="connsiteY288" fmla="*/ 890664 h 1848381"/>
              <a:gd name="connsiteX289" fmla="*/ 319808 w 1539414"/>
              <a:gd name="connsiteY289" fmla="*/ 902517 h 1848381"/>
              <a:gd name="connsiteX290" fmla="*/ 294399 w 1539414"/>
              <a:gd name="connsiteY290" fmla="*/ 912338 h 1848381"/>
              <a:gd name="connsiteX291" fmla="*/ 280848 w 1539414"/>
              <a:gd name="connsiteY291" fmla="*/ 916063 h 1848381"/>
              <a:gd name="connsiteX292" fmla="*/ 260521 w 1539414"/>
              <a:gd name="connsiteY292" fmla="*/ 921143 h 1848381"/>
              <a:gd name="connsiteX293" fmla="*/ 220207 w 1539414"/>
              <a:gd name="connsiteY293" fmla="*/ 926900 h 1848381"/>
              <a:gd name="connsiteX294" fmla="*/ 180231 w 1539414"/>
              <a:gd name="connsiteY294" fmla="*/ 928255 h 1848381"/>
              <a:gd name="connsiteX295" fmla="*/ 140255 w 1539414"/>
              <a:gd name="connsiteY295" fmla="*/ 925545 h 1848381"/>
              <a:gd name="connsiteX296" fmla="*/ 120605 w 1539414"/>
              <a:gd name="connsiteY296" fmla="*/ 922497 h 1848381"/>
              <a:gd name="connsiteX297" fmla="*/ 119250 w 1539414"/>
              <a:gd name="connsiteY297" fmla="*/ 901839 h 1848381"/>
              <a:gd name="connsiteX298" fmla="*/ 119589 w 1539414"/>
              <a:gd name="connsiteY298" fmla="*/ 860185 h 1848381"/>
              <a:gd name="connsiteX299" fmla="*/ 124332 w 1539414"/>
              <a:gd name="connsiteY299" fmla="*/ 819546 h 1848381"/>
              <a:gd name="connsiteX300" fmla="*/ 133140 w 1539414"/>
              <a:gd name="connsiteY300" fmla="*/ 779923 h 1848381"/>
              <a:gd name="connsiteX301" fmla="*/ 146353 w 1539414"/>
              <a:gd name="connsiteY301" fmla="*/ 741317 h 1848381"/>
              <a:gd name="connsiteX302" fmla="*/ 162614 w 1539414"/>
              <a:gd name="connsiteY302" fmla="*/ 704742 h 1848381"/>
              <a:gd name="connsiteX303" fmla="*/ 182602 w 1539414"/>
              <a:gd name="connsiteY303" fmla="*/ 670199 h 1848381"/>
              <a:gd name="connsiteX304" fmla="*/ 205300 w 1539414"/>
              <a:gd name="connsiteY304" fmla="*/ 637688 h 1848381"/>
              <a:gd name="connsiteX305" fmla="*/ 230709 w 1539414"/>
              <a:gd name="connsiteY305" fmla="*/ 608225 h 1848381"/>
              <a:gd name="connsiteX306" fmla="*/ 258827 w 1539414"/>
              <a:gd name="connsiteY306" fmla="*/ 581471 h 1848381"/>
              <a:gd name="connsiteX307" fmla="*/ 288640 w 1539414"/>
              <a:gd name="connsiteY307" fmla="*/ 558104 h 1848381"/>
              <a:gd name="connsiteX308" fmla="*/ 320824 w 1539414"/>
              <a:gd name="connsiteY308" fmla="*/ 538801 h 1848381"/>
              <a:gd name="connsiteX309" fmla="*/ 354024 w 1539414"/>
              <a:gd name="connsiteY309" fmla="*/ 523223 h 1848381"/>
              <a:gd name="connsiteX310" fmla="*/ 388919 w 1539414"/>
              <a:gd name="connsiteY310" fmla="*/ 511708 h 1848381"/>
              <a:gd name="connsiteX311" fmla="*/ 424491 w 1539414"/>
              <a:gd name="connsiteY311" fmla="*/ 505274 h 1848381"/>
              <a:gd name="connsiteX312" fmla="*/ 460740 w 1539414"/>
              <a:gd name="connsiteY312" fmla="*/ 503919 h 1848381"/>
              <a:gd name="connsiteX313" fmla="*/ 479373 w 1539414"/>
              <a:gd name="connsiteY313" fmla="*/ 505274 h 1848381"/>
              <a:gd name="connsiteX314" fmla="*/ 479712 w 1539414"/>
              <a:gd name="connsiteY314" fmla="*/ 490712 h 1848381"/>
              <a:gd name="connsiteX315" fmla="*/ 484455 w 1539414"/>
              <a:gd name="connsiteY315" fmla="*/ 460233 h 1848381"/>
              <a:gd name="connsiteX316" fmla="*/ 494618 w 1539414"/>
              <a:gd name="connsiteY316" fmla="*/ 429754 h 1848381"/>
              <a:gd name="connsiteX317" fmla="*/ 508847 w 1539414"/>
              <a:gd name="connsiteY317" fmla="*/ 399275 h 1848381"/>
              <a:gd name="connsiteX318" fmla="*/ 527141 w 1539414"/>
              <a:gd name="connsiteY318" fmla="*/ 369134 h 1848381"/>
              <a:gd name="connsiteX319" fmla="*/ 549162 w 1539414"/>
              <a:gd name="connsiteY319" fmla="*/ 340010 h 1848381"/>
              <a:gd name="connsiteX320" fmla="*/ 574570 w 1539414"/>
              <a:gd name="connsiteY320" fmla="*/ 312579 h 1848381"/>
              <a:gd name="connsiteX321" fmla="*/ 603705 w 1539414"/>
              <a:gd name="connsiteY321" fmla="*/ 286841 h 1848381"/>
              <a:gd name="connsiteX322" fmla="*/ 635212 w 1539414"/>
              <a:gd name="connsiteY322" fmla="*/ 264151 h 1848381"/>
              <a:gd name="connsiteX323" fmla="*/ 669089 w 1539414"/>
              <a:gd name="connsiteY323" fmla="*/ 244848 h 1848381"/>
              <a:gd name="connsiteX324" fmla="*/ 705339 w 1539414"/>
              <a:gd name="connsiteY324" fmla="*/ 228931 h 1848381"/>
              <a:gd name="connsiteX325" fmla="*/ 743282 w 1539414"/>
              <a:gd name="connsiteY325" fmla="*/ 218094 h 1848381"/>
              <a:gd name="connsiteX326" fmla="*/ 782581 w 1539414"/>
              <a:gd name="connsiteY326" fmla="*/ 211321 h 1848381"/>
              <a:gd name="connsiteX327" fmla="*/ 823573 w 1539414"/>
              <a:gd name="connsiteY327" fmla="*/ 210305 h 1848381"/>
              <a:gd name="connsiteX328" fmla="*/ 865243 w 1539414"/>
              <a:gd name="connsiteY328" fmla="*/ 215385 h 1848381"/>
              <a:gd name="connsiteX329" fmla="*/ 907929 w 1539414"/>
              <a:gd name="connsiteY329" fmla="*/ 226899 h 1848381"/>
              <a:gd name="connsiteX330" fmla="*/ 928933 w 1539414"/>
              <a:gd name="connsiteY330" fmla="*/ 235027 h 1848381"/>
              <a:gd name="connsiteX331" fmla="*/ 934693 w 1539414"/>
              <a:gd name="connsiteY331" fmla="*/ 220126 h 1848381"/>
              <a:gd name="connsiteX332" fmla="*/ 952648 w 1539414"/>
              <a:gd name="connsiteY332" fmla="*/ 185245 h 1848381"/>
              <a:gd name="connsiteX333" fmla="*/ 978395 w 1539414"/>
              <a:gd name="connsiteY333" fmla="*/ 146638 h 1848381"/>
              <a:gd name="connsiteX334" fmla="*/ 1012951 w 1539414"/>
              <a:gd name="connsiteY334" fmla="*/ 107354 h 1848381"/>
              <a:gd name="connsiteX335" fmla="*/ 1043441 w 1539414"/>
              <a:gd name="connsiteY335" fmla="*/ 79245 h 1848381"/>
              <a:gd name="connsiteX336" fmla="*/ 1066478 w 1539414"/>
              <a:gd name="connsiteY336" fmla="*/ 62313 h 1848381"/>
              <a:gd name="connsiteX337" fmla="*/ 1090870 w 1539414"/>
              <a:gd name="connsiteY337" fmla="*/ 46057 h 1848381"/>
              <a:gd name="connsiteX338" fmla="*/ 1117295 w 1539414"/>
              <a:gd name="connsiteY338" fmla="*/ 31834 h 1848381"/>
              <a:gd name="connsiteX339" fmla="*/ 1145752 w 1539414"/>
              <a:gd name="connsiteY339" fmla="*/ 19981 h 1848381"/>
              <a:gd name="connsiteX340" fmla="*/ 1175565 w 1539414"/>
              <a:gd name="connsiteY340" fmla="*/ 10498 h 1848381"/>
              <a:gd name="connsiteX341" fmla="*/ 1207749 w 1539414"/>
              <a:gd name="connsiteY341" fmla="*/ 3725 h 1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539414" h="1848381">
                <a:moveTo>
                  <a:pt x="540662" y="773773"/>
                </a:moveTo>
                <a:lnTo>
                  <a:pt x="561652" y="785292"/>
                </a:lnTo>
                <a:lnTo>
                  <a:pt x="602955" y="805280"/>
                </a:lnTo>
                <a:lnTo>
                  <a:pt x="643919" y="820863"/>
                </a:lnTo>
                <a:lnTo>
                  <a:pt x="683868" y="831704"/>
                </a:lnTo>
                <a:lnTo>
                  <a:pt x="723817" y="838819"/>
                </a:lnTo>
                <a:lnTo>
                  <a:pt x="762750" y="840851"/>
                </a:lnTo>
                <a:lnTo>
                  <a:pt x="801006" y="838819"/>
                </a:lnTo>
                <a:lnTo>
                  <a:pt x="838585" y="832382"/>
                </a:lnTo>
                <a:lnTo>
                  <a:pt x="857543" y="826962"/>
                </a:lnTo>
                <a:lnTo>
                  <a:pt x="873455" y="821541"/>
                </a:lnTo>
                <a:lnTo>
                  <a:pt x="903248" y="809684"/>
                </a:lnTo>
                <a:lnTo>
                  <a:pt x="917128" y="802231"/>
                </a:lnTo>
                <a:lnTo>
                  <a:pt x="930331" y="823913"/>
                </a:lnTo>
                <a:lnTo>
                  <a:pt x="952337" y="864566"/>
                </a:lnTo>
                <a:lnTo>
                  <a:pt x="969603" y="904542"/>
                </a:lnTo>
                <a:lnTo>
                  <a:pt x="981452" y="943841"/>
                </a:lnTo>
                <a:lnTo>
                  <a:pt x="988900" y="982461"/>
                </a:lnTo>
                <a:lnTo>
                  <a:pt x="991947" y="1020066"/>
                </a:lnTo>
                <a:lnTo>
                  <a:pt x="989577" y="1058009"/>
                </a:lnTo>
                <a:lnTo>
                  <a:pt x="983484" y="1095614"/>
                </a:lnTo>
                <a:lnTo>
                  <a:pt x="978067" y="1114585"/>
                </a:lnTo>
                <a:lnTo>
                  <a:pt x="974004" y="1127459"/>
                </a:lnTo>
                <a:lnTo>
                  <a:pt x="959785" y="1151851"/>
                </a:lnTo>
                <a:lnTo>
                  <a:pt x="940149" y="1174549"/>
                </a:lnTo>
                <a:lnTo>
                  <a:pt x="915435" y="1195215"/>
                </a:lnTo>
                <a:lnTo>
                  <a:pt x="887674" y="1214187"/>
                </a:lnTo>
                <a:lnTo>
                  <a:pt x="857882" y="1230109"/>
                </a:lnTo>
                <a:lnTo>
                  <a:pt x="826736" y="1242305"/>
                </a:lnTo>
                <a:lnTo>
                  <a:pt x="796266" y="1251452"/>
                </a:lnTo>
                <a:lnTo>
                  <a:pt x="781032" y="1254163"/>
                </a:lnTo>
                <a:lnTo>
                  <a:pt x="739052" y="1260938"/>
                </a:lnTo>
                <a:lnTo>
                  <a:pt x="756995" y="1299559"/>
                </a:lnTo>
                <a:lnTo>
                  <a:pt x="762411" y="1311416"/>
                </a:lnTo>
                <a:lnTo>
                  <a:pt x="770537" y="1335131"/>
                </a:lnTo>
                <a:lnTo>
                  <a:pt x="776292" y="1357829"/>
                </a:lnTo>
                <a:lnTo>
                  <a:pt x="779000" y="1379850"/>
                </a:lnTo>
                <a:lnTo>
                  <a:pt x="778662" y="1401193"/>
                </a:lnTo>
                <a:lnTo>
                  <a:pt x="775615" y="1421520"/>
                </a:lnTo>
                <a:lnTo>
                  <a:pt x="769859" y="1441169"/>
                </a:lnTo>
                <a:lnTo>
                  <a:pt x="760719" y="1459802"/>
                </a:lnTo>
                <a:lnTo>
                  <a:pt x="755302" y="1468949"/>
                </a:lnTo>
                <a:lnTo>
                  <a:pt x="747854" y="1479112"/>
                </a:lnTo>
                <a:lnTo>
                  <a:pt x="730588" y="1497745"/>
                </a:lnTo>
                <a:lnTo>
                  <a:pt x="710275" y="1514007"/>
                </a:lnTo>
                <a:lnTo>
                  <a:pt x="686577" y="1528574"/>
                </a:lnTo>
                <a:lnTo>
                  <a:pt x="660170" y="1540431"/>
                </a:lnTo>
                <a:lnTo>
                  <a:pt x="631055" y="1550256"/>
                </a:lnTo>
                <a:lnTo>
                  <a:pt x="600247" y="1557032"/>
                </a:lnTo>
                <a:lnTo>
                  <a:pt x="568085" y="1561436"/>
                </a:lnTo>
                <a:lnTo>
                  <a:pt x="550819" y="1562452"/>
                </a:lnTo>
                <a:lnTo>
                  <a:pt x="548787" y="1550595"/>
                </a:lnTo>
                <a:lnTo>
                  <a:pt x="542355" y="1526542"/>
                </a:lnTo>
                <a:lnTo>
                  <a:pt x="533553" y="1502149"/>
                </a:lnTo>
                <a:lnTo>
                  <a:pt x="522719" y="1478096"/>
                </a:lnTo>
                <a:lnTo>
                  <a:pt x="516287" y="1466239"/>
                </a:lnTo>
                <a:lnTo>
                  <a:pt x="507484" y="1451332"/>
                </a:lnTo>
                <a:lnTo>
                  <a:pt x="487510" y="1423553"/>
                </a:lnTo>
                <a:lnTo>
                  <a:pt x="465166" y="1398822"/>
                </a:lnTo>
                <a:lnTo>
                  <a:pt x="440790" y="1375785"/>
                </a:lnTo>
                <a:lnTo>
                  <a:pt x="414045" y="1356135"/>
                </a:lnTo>
                <a:lnTo>
                  <a:pt x="385268" y="1339535"/>
                </a:lnTo>
                <a:lnTo>
                  <a:pt x="356153" y="1325306"/>
                </a:lnTo>
                <a:lnTo>
                  <a:pt x="325007" y="1315143"/>
                </a:lnTo>
                <a:lnTo>
                  <a:pt x="309095" y="1311755"/>
                </a:lnTo>
                <a:lnTo>
                  <a:pt x="289459" y="1307690"/>
                </a:lnTo>
                <a:lnTo>
                  <a:pt x="249849" y="1304302"/>
                </a:lnTo>
                <a:lnTo>
                  <a:pt x="210916" y="1303963"/>
                </a:lnTo>
                <a:lnTo>
                  <a:pt x="172999" y="1307012"/>
                </a:lnTo>
                <a:lnTo>
                  <a:pt x="135758" y="1312433"/>
                </a:lnTo>
                <a:lnTo>
                  <a:pt x="100549" y="1320563"/>
                </a:lnTo>
                <a:lnTo>
                  <a:pt x="50443" y="1335470"/>
                </a:lnTo>
                <a:lnTo>
                  <a:pt x="21328" y="1346988"/>
                </a:lnTo>
                <a:lnTo>
                  <a:pt x="14557" y="1326323"/>
                </a:lnTo>
                <a:lnTo>
                  <a:pt x="4401" y="1278216"/>
                </a:lnTo>
                <a:lnTo>
                  <a:pt x="0" y="1226044"/>
                </a:lnTo>
                <a:lnTo>
                  <a:pt x="2370" y="1172178"/>
                </a:lnTo>
                <a:lnTo>
                  <a:pt x="8802" y="1132202"/>
                </a:lnTo>
                <a:lnTo>
                  <a:pt x="15573" y="1106794"/>
                </a:lnTo>
                <a:lnTo>
                  <a:pt x="24714" y="1082401"/>
                </a:lnTo>
                <a:lnTo>
                  <a:pt x="36224" y="1059703"/>
                </a:lnTo>
                <a:lnTo>
                  <a:pt x="50105" y="1039038"/>
                </a:lnTo>
                <a:lnTo>
                  <a:pt x="66694" y="1020743"/>
                </a:lnTo>
                <a:lnTo>
                  <a:pt x="86668" y="1005160"/>
                </a:lnTo>
                <a:lnTo>
                  <a:pt x="109012" y="992625"/>
                </a:lnTo>
                <a:lnTo>
                  <a:pt x="121201" y="988221"/>
                </a:lnTo>
                <a:lnTo>
                  <a:pt x="137112" y="989915"/>
                </a:lnTo>
                <a:lnTo>
                  <a:pt x="168936" y="991947"/>
                </a:lnTo>
                <a:lnTo>
                  <a:pt x="185186" y="992625"/>
                </a:lnTo>
                <a:lnTo>
                  <a:pt x="212947" y="991947"/>
                </a:lnTo>
                <a:lnTo>
                  <a:pt x="269146" y="984494"/>
                </a:lnTo>
                <a:lnTo>
                  <a:pt x="297246" y="978057"/>
                </a:lnTo>
                <a:lnTo>
                  <a:pt x="321621" y="970943"/>
                </a:lnTo>
                <a:lnTo>
                  <a:pt x="366648" y="951294"/>
                </a:lnTo>
                <a:lnTo>
                  <a:pt x="405920" y="926563"/>
                </a:lnTo>
                <a:lnTo>
                  <a:pt x="441129" y="898444"/>
                </a:lnTo>
                <a:lnTo>
                  <a:pt x="471260" y="868970"/>
                </a:lnTo>
                <a:lnTo>
                  <a:pt x="496989" y="838819"/>
                </a:lnTo>
                <a:lnTo>
                  <a:pt x="527120" y="796810"/>
                </a:lnTo>
                <a:close/>
                <a:moveTo>
                  <a:pt x="1241288" y="0"/>
                </a:moveTo>
                <a:lnTo>
                  <a:pt x="1258566" y="0"/>
                </a:lnTo>
                <a:lnTo>
                  <a:pt x="1276182" y="0"/>
                </a:lnTo>
                <a:lnTo>
                  <a:pt x="1309722" y="3387"/>
                </a:lnTo>
                <a:lnTo>
                  <a:pt x="1340212" y="10498"/>
                </a:lnTo>
                <a:lnTo>
                  <a:pt x="1369008" y="20658"/>
                </a:lnTo>
                <a:lnTo>
                  <a:pt x="1395094" y="33866"/>
                </a:lnTo>
                <a:lnTo>
                  <a:pt x="1419486" y="50121"/>
                </a:lnTo>
                <a:lnTo>
                  <a:pt x="1441507" y="68747"/>
                </a:lnTo>
                <a:lnTo>
                  <a:pt x="1460817" y="89744"/>
                </a:lnTo>
                <a:lnTo>
                  <a:pt x="1478095" y="114127"/>
                </a:lnTo>
                <a:lnTo>
                  <a:pt x="1493679" y="139865"/>
                </a:lnTo>
                <a:lnTo>
                  <a:pt x="1506891" y="167973"/>
                </a:lnTo>
                <a:lnTo>
                  <a:pt x="1517732" y="197775"/>
                </a:lnTo>
                <a:lnTo>
                  <a:pt x="1526202" y="229947"/>
                </a:lnTo>
                <a:lnTo>
                  <a:pt x="1532639" y="263135"/>
                </a:lnTo>
                <a:lnTo>
                  <a:pt x="1537043" y="298356"/>
                </a:lnTo>
                <a:lnTo>
                  <a:pt x="1539414" y="334253"/>
                </a:lnTo>
                <a:lnTo>
                  <a:pt x="1539414" y="353218"/>
                </a:lnTo>
                <a:lnTo>
                  <a:pt x="1539414" y="1658734"/>
                </a:lnTo>
                <a:lnTo>
                  <a:pt x="1517394" y="1648236"/>
                </a:lnTo>
                <a:lnTo>
                  <a:pt x="1473013" y="1630964"/>
                </a:lnTo>
                <a:lnTo>
                  <a:pt x="1428294" y="1618773"/>
                </a:lnTo>
                <a:lnTo>
                  <a:pt x="1383237" y="1611661"/>
                </a:lnTo>
                <a:lnTo>
                  <a:pt x="1338179" y="1608952"/>
                </a:lnTo>
                <a:lnTo>
                  <a:pt x="1293799" y="1611661"/>
                </a:lnTo>
                <a:lnTo>
                  <a:pt x="1249758" y="1619450"/>
                </a:lnTo>
                <a:lnTo>
                  <a:pt x="1206733" y="1632319"/>
                </a:lnTo>
                <a:lnTo>
                  <a:pt x="1185728" y="1640785"/>
                </a:lnTo>
                <a:lnTo>
                  <a:pt x="1168112" y="1648575"/>
                </a:lnTo>
                <a:lnTo>
                  <a:pt x="1134911" y="1666523"/>
                </a:lnTo>
                <a:lnTo>
                  <a:pt x="1103405" y="1688197"/>
                </a:lnTo>
                <a:lnTo>
                  <a:pt x="1074609" y="1712242"/>
                </a:lnTo>
                <a:lnTo>
                  <a:pt x="1048523" y="1738657"/>
                </a:lnTo>
                <a:lnTo>
                  <a:pt x="1025147" y="1767443"/>
                </a:lnTo>
                <a:lnTo>
                  <a:pt x="1004820" y="1798260"/>
                </a:lnTo>
                <a:lnTo>
                  <a:pt x="987881" y="1831110"/>
                </a:lnTo>
                <a:lnTo>
                  <a:pt x="980767" y="1848381"/>
                </a:lnTo>
                <a:lnTo>
                  <a:pt x="974330" y="1832126"/>
                </a:lnTo>
                <a:lnTo>
                  <a:pt x="959762" y="1801647"/>
                </a:lnTo>
                <a:lnTo>
                  <a:pt x="944178" y="1774216"/>
                </a:lnTo>
                <a:lnTo>
                  <a:pt x="927240" y="1749494"/>
                </a:lnTo>
                <a:lnTo>
                  <a:pt x="909284" y="1727143"/>
                </a:lnTo>
                <a:lnTo>
                  <a:pt x="890313" y="1706823"/>
                </a:lnTo>
                <a:lnTo>
                  <a:pt x="869986" y="1688875"/>
                </a:lnTo>
                <a:lnTo>
                  <a:pt x="849320" y="1673635"/>
                </a:lnTo>
                <a:lnTo>
                  <a:pt x="816797" y="1653316"/>
                </a:lnTo>
                <a:lnTo>
                  <a:pt x="772756" y="1633335"/>
                </a:lnTo>
                <a:lnTo>
                  <a:pt x="727021" y="1619450"/>
                </a:lnTo>
                <a:lnTo>
                  <a:pt x="682302" y="1611322"/>
                </a:lnTo>
                <a:lnTo>
                  <a:pt x="660281" y="1608952"/>
                </a:lnTo>
                <a:lnTo>
                  <a:pt x="683996" y="1601163"/>
                </a:lnTo>
                <a:lnTo>
                  <a:pt x="727021" y="1580166"/>
                </a:lnTo>
                <a:lnTo>
                  <a:pt x="764625" y="1553751"/>
                </a:lnTo>
                <a:lnTo>
                  <a:pt x="789017" y="1530384"/>
                </a:lnTo>
                <a:lnTo>
                  <a:pt x="802569" y="1513451"/>
                </a:lnTo>
                <a:lnTo>
                  <a:pt x="809005" y="1504646"/>
                </a:lnTo>
                <a:lnTo>
                  <a:pt x="819169" y="1488052"/>
                </a:lnTo>
                <a:lnTo>
                  <a:pt x="833736" y="1453170"/>
                </a:lnTo>
                <a:lnTo>
                  <a:pt x="841867" y="1415918"/>
                </a:lnTo>
                <a:lnTo>
                  <a:pt x="843222" y="1377312"/>
                </a:lnTo>
                <a:lnTo>
                  <a:pt x="841190" y="1357670"/>
                </a:lnTo>
                <a:lnTo>
                  <a:pt x="860500" y="1369861"/>
                </a:lnTo>
                <a:lnTo>
                  <a:pt x="899121" y="1392212"/>
                </a:lnTo>
                <a:lnTo>
                  <a:pt x="936387" y="1411177"/>
                </a:lnTo>
                <a:lnTo>
                  <a:pt x="972975" y="1426755"/>
                </a:lnTo>
                <a:lnTo>
                  <a:pt x="1008547" y="1439624"/>
                </a:lnTo>
                <a:lnTo>
                  <a:pt x="1043102" y="1449445"/>
                </a:lnTo>
                <a:lnTo>
                  <a:pt x="1076980" y="1455880"/>
                </a:lnTo>
                <a:lnTo>
                  <a:pt x="1109503" y="1458928"/>
                </a:lnTo>
                <a:lnTo>
                  <a:pt x="1125764" y="1458928"/>
                </a:lnTo>
                <a:lnTo>
                  <a:pt x="1149818" y="1458589"/>
                </a:lnTo>
                <a:lnTo>
                  <a:pt x="1196230" y="1451138"/>
                </a:lnTo>
                <a:lnTo>
                  <a:pt x="1218251" y="1444027"/>
                </a:lnTo>
                <a:lnTo>
                  <a:pt x="1231802" y="1439286"/>
                </a:lnTo>
                <a:lnTo>
                  <a:pt x="1257550" y="1427433"/>
                </a:lnTo>
                <a:lnTo>
                  <a:pt x="1280248" y="1413886"/>
                </a:lnTo>
                <a:lnTo>
                  <a:pt x="1301252" y="1398986"/>
                </a:lnTo>
                <a:lnTo>
                  <a:pt x="1329032" y="1373925"/>
                </a:lnTo>
                <a:lnTo>
                  <a:pt x="1358845" y="1338705"/>
                </a:lnTo>
                <a:lnTo>
                  <a:pt x="1381543" y="1304501"/>
                </a:lnTo>
                <a:lnTo>
                  <a:pt x="1397804" y="1273344"/>
                </a:lnTo>
                <a:lnTo>
                  <a:pt x="1412372" y="1238463"/>
                </a:lnTo>
                <a:lnTo>
                  <a:pt x="1414743" y="1231012"/>
                </a:lnTo>
                <a:lnTo>
                  <a:pt x="1352747" y="1213064"/>
                </a:lnTo>
                <a:lnTo>
                  <a:pt x="1351392" y="1217466"/>
                </a:lnTo>
                <a:lnTo>
                  <a:pt x="1339873" y="1245236"/>
                </a:lnTo>
                <a:lnTo>
                  <a:pt x="1326661" y="1270296"/>
                </a:lnTo>
                <a:lnTo>
                  <a:pt x="1308367" y="1298405"/>
                </a:lnTo>
                <a:lnTo>
                  <a:pt x="1284652" y="1326852"/>
                </a:lnTo>
                <a:lnTo>
                  <a:pt x="1254162" y="1353606"/>
                </a:lnTo>
                <a:lnTo>
                  <a:pt x="1227398" y="1370200"/>
                </a:lnTo>
                <a:lnTo>
                  <a:pt x="1207749" y="1379344"/>
                </a:lnTo>
                <a:lnTo>
                  <a:pt x="1197247" y="1383407"/>
                </a:lnTo>
                <a:lnTo>
                  <a:pt x="1180647" y="1388826"/>
                </a:lnTo>
                <a:lnTo>
                  <a:pt x="1145075" y="1394583"/>
                </a:lnTo>
                <a:lnTo>
                  <a:pt x="1107809" y="1394583"/>
                </a:lnTo>
                <a:lnTo>
                  <a:pt x="1068172" y="1389165"/>
                </a:lnTo>
                <a:lnTo>
                  <a:pt x="1026502" y="1378328"/>
                </a:lnTo>
                <a:lnTo>
                  <a:pt x="982799" y="1362072"/>
                </a:lnTo>
                <a:lnTo>
                  <a:pt x="937742" y="1340059"/>
                </a:lnTo>
                <a:lnTo>
                  <a:pt x="890313" y="1312628"/>
                </a:lnTo>
                <a:lnTo>
                  <a:pt x="865582" y="1296712"/>
                </a:lnTo>
                <a:lnTo>
                  <a:pt x="880488" y="1290277"/>
                </a:lnTo>
                <a:lnTo>
                  <a:pt x="909284" y="1276392"/>
                </a:lnTo>
                <a:lnTo>
                  <a:pt x="936725" y="1259121"/>
                </a:lnTo>
                <a:lnTo>
                  <a:pt x="962811" y="1240495"/>
                </a:lnTo>
                <a:lnTo>
                  <a:pt x="985848" y="1219160"/>
                </a:lnTo>
                <a:lnTo>
                  <a:pt x="1006514" y="1196470"/>
                </a:lnTo>
                <a:lnTo>
                  <a:pt x="1023453" y="1172425"/>
                </a:lnTo>
                <a:lnTo>
                  <a:pt x="1035988" y="1146349"/>
                </a:lnTo>
                <a:lnTo>
                  <a:pt x="1040053" y="1132802"/>
                </a:lnTo>
                <a:lnTo>
                  <a:pt x="1047506" y="1104694"/>
                </a:lnTo>
                <a:lnTo>
                  <a:pt x="1055298" y="1050848"/>
                </a:lnTo>
                <a:lnTo>
                  <a:pt x="1055298" y="999033"/>
                </a:lnTo>
                <a:lnTo>
                  <a:pt x="1048861" y="950267"/>
                </a:lnTo>
                <a:lnTo>
                  <a:pt x="1037004" y="904549"/>
                </a:lnTo>
                <a:lnTo>
                  <a:pt x="1021420" y="861539"/>
                </a:lnTo>
                <a:lnTo>
                  <a:pt x="1002787" y="821578"/>
                </a:lnTo>
                <a:lnTo>
                  <a:pt x="982461" y="785342"/>
                </a:lnTo>
                <a:lnTo>
                  <a:pt x="971958" y="768409"/>
                </a:lnTo>
                <a:lnTo>
                  <a:pt x="984832" y="758927"/>
                </a:lnTo>
                <a:lnTo>
                  <a:pt x="1007869" y="738608"/>
                </a:lnTo>
                <a:lnTo>
                  <a:pt x="1039037" y="707113"/>
                </a:lnTo>
                <a:lnTo>
                  <a:pt x="1073254" y="664781"/>
                </a:lnTo>
                <a:lnTo>
                  <a:pt x="1099340" y="626851"/>
                </a:lnTo>
                <a:lnTo>
                  <a:pt x="1108487" y="610596"/>
                </a:lnTo>
                <a:lnTo>
                  <a:pt x="1123732" y="624819"/>
                </a:lnTo>
                <a:lnTo>
                  <a:pt x="1157610" y="649202"/>
                </a:lnTo>
                <a:lnTo>
                  <a:pt x="1176242" y="658685"/>
                </a:lnTo>
                <a:lnTo>
                  <a:pt x="1190471" y="664781"/>
                </a:lnTo>
                <a:lnTo>
                  <a:pt x="1219267" y="674602"/>
                </a:lnTo>
                <a:lnTo>
                  <a:pt x="1247725" y="680359"/>
                </a:lnTo>
                <a:lnTo>
                  <a:pt x="1275505" y="683068"/>
                </a:lnTo>
                <a:lnTo>
                  <a:pt x="1289056" y="683407"/>
                </a:lnTo>
                <a:lnTo>
                  <a:pt x="1302946" y="683068"/>
                </a:lnTo>
                <a:lnTo>
                  <a:pt x="1329371" y="680697"/>
                </a:lnTo>
                <a:lnTo>
                  <a:pt x="1365281" y="674263"/>
                </a:lnTo>
                <a:lnTo>
                  <a:pt x="1417792" y="658008"/>
                </a:lnTo>
                <a:lnTo>
                  <a:pt x="1427278" y="653605"/>
                </a:lnTo>
                <a:lnTo>
                  <a:pt x="1399498" y="595695"/>
                </a:lnTo>
                <a:lnTo>
                  <a:pt x="1396110" y="597388"/>
                </a:lnTo>
                <a:lnTo>
                  <a:pt x="1361894" y="608564"/>
                </a:lnTo>
                <a:lnTo>
                  <a:pt x="1320901" y="617030"/>
                </a:lnTo>
                <a:lnTo>
                  <a:pt x="1289395" y="618724"/>
                </a:lnTo>
                <a:lnTo>
                  <a:pt x="1255178" y="616692"/>
                </a:lnTo>
                <a:lnTo>
                  <a:pt x="1220961" y="607887"/>
                </a:lnTo>
                <a:lnTo>
                  <a:pt x="1203345" y="600436"/>
                </a:lnTo>
                <a:lnTo>
                  <a:pt x="1191826" y="594679"/>
                </a:lnTo>
                <a:lnTo>
                  <a:pt x="1170144" y="579778"/>
                </a:lnTo>
                <a:lnTo>
                  <a:pt x="1149818" y="561152"/>
                </a:lnTo>
                <a:lnTo>
                  <a:pt x="1131862" y="539478"/>
                </a:lnTo>
                <a:lnTo>
                  <a:pt x="1115262" y="514079"/>
                </a:lnTo>
                <a:lnTo>
                  <a:pt x="1100695" y="484955"/>
                </a:lnTo>
                <a:lnTo>
                  <a:pt x="1087482" y="452444"/>
                </a:lnTo>
                <a:lnTo>
                  <a:pt x="1076303" y="416885"/>
                </a:lnTo>
                <a:lnTo>
                  <a:pt x="1072237" y="397582"/>
                </a:lnTo>
                <a:lnTo>
                  <a:pt x="1009224" y="412144"/>
                </a:lnTo>
                <a:lnTo>
                  <a:pt x="1014645" y="433140"/>
                </a:lnTo>
                <a:lnTo>
                  <a:pt x="1026502" y="472086"/>
                </a:lnTo>
                <a:lnTo>
                  <a:pt x="1040392" y="507645"/>
                </a:lnTo>
                <a:lnTo>
                  <a:pt x="1056653" y="540833"/>
                </a:lnTo>
                <a:lnTo>
                  <a:pt x="1065462" y="555734"/>
                </a:lnTo>
                <a:lnTo>
                  <a:pt x="1056653" y="571989"/>
                </a:lnTo>
                <a:lnTo>
                  <a:pt x="1031584" y="612289"/>
                </a:lnTo>
                <a:lnTo>
                  <a:pt x="1008885" y="643445"/>
                </a:lnTo>
                <a:lnTo>
                  <a:pt x="980428" y="675279"/>
                </a:lnTo>
                <a:lnTo>
                  <a:pt x="946550" y="707113"/>
                </a:lnTo>
                <a:lnTo>
                  <a:pt x="907252" y="735221"/>
                </a:lnTo>
                <a:lnTo>
                  <a:pt x="874390" y="752831"/>
                </a:lnTo>
                <a:lnTo>
                  <a:pt x="851353" y="761975"/>
                </a:lnTo>
                <a:lnTo>
                  <a:pt x="838818" y="765700"/>
                </a:lnTo>
                <a:lnTo>
                  <a:pt x="822218" y="770102"/>
                </a:lnTo>
                <a:lnTo>
                  <a:pt x="788001" y="775860"/>
                </a:lnTo>
                <a:lnTo>
                  <a:pt x="752768" y="776876"/>
                </a:lnTo>
                <a:lnTo>
                  <a:pt x="716857" y="772812"/>
                </a:lnTo>
                <a:lnTo>
                  <a:pt x="680269" y="765023"/>
                </a:lnTo>
                <a:lnTo>
                  <a:pt x="642665" y="752831"/>
                </a:lnTo>
                <a:lnTo>
                  <a:pt x="604383" y="735560"/>
                </a:lnTo>
                <a:lnTo>
                  <a:pt x="565762" y="714224"/>
                </a:lnTo>
                <a:lnTo>
                  <a:pt x="546113" y="701694"/>
                </a:lnTo>
                <a:lnTo>
                  <a:pt x="513928" y="681036"/>
                </a:lnTo>
                <a:lnTo>
                  <a:pt x="499022" y="715240"/>
                </a:lnTo>
                <a:lnTo>
                  <a:pt x="496312" y="720997"/>
                </a:lnTo>
                <a:lnTo>
                  <a:pt x="477679" y="754863"/>
                </a:lnTo>
                <a:lnTo>
                  <a:pt x="457013" y="785342"/>
                </a:lnTo>
                <a:lnTo>
                  <a:pt x="429572" y="818869"/>
                </a:lnTo>
                <a:lnTo>
                  <a:pt x="395694" y="853073"/>
                </a:lnTo>
                <a:lnTo>
                  <a:pt x="365543" y="876440"/>
                </a:lnTo>
                <a:lnTo>
                  <a:pt x="343522" y="890664"/>
                </a:lnTo>
                <a:lnTo>
                  <a:pt x="319808" y="902517"/>
                </a:lnTo>
                <a:lnTo>
                  <a:pt x="294399" y="912338"/>
                </a:lnTo>
                <a:lnTo>
                  <a:pt x="280848" y="916063"/>
                </a:lnTo>
                <a:lnTo>
                  <a:pt x="260521" y="921143"/>
                </a:lnTo>
                <a:lnTo>
                  <a:pt x="220207" y="926900"/>
                </a:lnTo>
                <a:lnTo>
                  <a:pt x="180231" y="928255"/>
                </a:lnTo>
                <a:lnTo>
                  <a:pt x="140255" y="925545"/>
                </a:lnTo>
                <a:lnTo>
                  <a:pt x="120605" y="922497"/>
                </a:lnTo>
                <a:lnTo>
                  <a:pt x="119250" y="901839"/>
                </a:lnTo>
                <a:lnTo>
                  <a:pt x="119589" y="860185"/>
                </a:lnTo>
                <a:lnTo>
                  <a:pt x="124332" y="819546"/>
                </a:lnTo>
                <a:lnTo>
                  <a:pt x="133140" y="779923"/>
                </a:lnTo>
                <a:lnTo>
                  <a:pt x="146353" y="741317"/>
                </a:lnTo>
                <a:lnTo>
                  <a:pt x="162614" y="704742"/>
                </a:lnTo>
                <a:lnTo>
                  <a:pt x="182602" y="670199"/>
                </a:lnTo>
                <a:lnTo>
                  <a:pt x="205300" y="637688"/>
                </a:lnTo>
                <a:lnTo>
                  <a:pt x="230709" y="608225"/>
                </a:lnTo>
                <a:lnTo>
                  <a:pt x="258827" y="581471"/>
                </a:lnTo>
                <a:lnTo>
                  <a:pt x="288640" y="558104"/>
                </a:lnTo>
                <a:lnTo>
                  <a:pt x="320824" y="538801"/>
                </a:lnTo>
                <a:lnTo>
                  <a:pt x="354024" y="523223"/>
                </a:lnTo>
                <a:lnTo>
                  <a:pt x="388919" y="511708"/>
                </a:lnTo>
                <a:lnTo>
                  <a:pt x="424491" y="505274"/>
                </a:lnTo>
                <a:lnTo>
                  <a:pt x="460740" y="503919"/>
                </a:lnTo>
                <a:lnTo>
                  <a:pt x="479373" y="505274"/>
                </a:lnTo>
                <a:lnTo>
                  <a:pt x="479712" y="490712"/>
                </a:lnTo>
                <a:lnTo>
                  <a:pt x="484455" y="460233"/>
                </a:lnTo>
                <a:lnTo>
                  <a:pt x="494618" y="429754"/>
                </a:lnTo>
                <a:lnTo>
                  <a:pt x="508847" y="399275"/>
                </a:lnTo>
                <a:lnTo>
                  <a:pt x="527141" y="369134"/>
                </a:lnTo>
                <a:lnTo>
                  <a:pt x="549162" y="340010"/>
                </a:lnTo>
                <a:lnTo>
                  <a:pt x="574570" y="312579"/>
                </a:lnTo>
                <a:lnTo>
                  <a:pt x="603705" y="286841"/>
                </a:lnTo>
                <a:lnTo>
                  <a:pt x="635212" y="264151"/>
                </a:lnTo>
                <a:lnTo>
                  <a:pt x="669089" y="244848"/>
                </a:lnTo>
                <a:lnTo>
                  <a:pt x="705339" y="228931"/>
                </a:lnTo>
                <a:lnTo>
                  <a:pt x="743282" y="218094"/>
                </a:lnTo>
                <a:lnTo>
                  <a:pt x="782581" y="211321"/>
                </a:lnTo>
                <a:lnTo>
                  <a:pt x="823573" y="210305"/>
                </a:lnTo>
                <a:lnTo>
                  <a:pt x="865243" y="215385"/>
                </a:lnTo>
                <a:lnTo>
                  <a:pt x="907929" y="226899"/>
                </a:lnTo>
                <a:lnTo>
                  <a:pt x="928933" y="235027"/>
                </a:lnTo>
                <a:lnTo>
                  <a:pt x="934693" y="220126"/>
                </a:lnTo>
                <a:lnTo>
                  <a:pt x="952648" y="185245"/>
                </a:lnTo>
                <a:lnTo>
                  <a:pt x="978395" y="146638"/>
                </a:lnTo>
                <a:lnTo>
                  <a:pt x="1012951" y="107354"/>
                </a:lnTo>
                <a:lnTo>
                  <a:pt x="1043441" y="79245"/>
                </a:lnTo>
                <a:lnTo>
                  <a:pt x="1066478" y="62313"/>
                </a:lnTo>
                <a:lnTo>
                  <a:pt x="1090870" y="46057"/>
                </a:lnTo>
                <a:lnTo>
                  <a:pt x="1117295" y="31834"/>
                </a:lnTo>
                <a:lnTo>
                  <a:pt x="1145752" y="19981"/>
                </a:lnTo>
                <a:lnTo>
                  <a:pt x="1175565" y="10498"/>
                </a:lnTo>
                <a:lnTo>
                  <a:pt x="1207749" y="372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0" name="Freeform 59">
            <a:extLst>
              <a:ext uri="{FF2B5EF4-FFF2-40B4-BE49-F238E27FC236}">
                <a16:creationId xmlns:a16="http://schemas.microsoft.com/office/drawing/2014/main" id="{BE4C4F57-EBD8-4304-A747-C2287010C824}"/>
              </a:ext>
            </a:extLst>
          </p:cNvPr>
          <p:cNvSpPr>
            <a:spLocks/>
          </p:cNvSpPr>
          <p:nvPr/>
        </p:nvSpPr>
        <p:spPr bwMode="auto">
          <a:xfrm>
            <a:off x="4600980" y="3719417"/>
            <a:ext cx="1432802" cy="1449394"/>
          </a:xfrm>
          <a:custGeom>
            <a:avLst/>
            <a:gdLst>
              <a:gd name="T0" fmla="*/ 3529 w 4838"/>
              <a:gd name="T1" fmla="*/ 1221 h 4891"/>
              <a:gd name="T2" fmla="*/ 3309 w 4838"/>
              <a:gd name="T3" fmla="*/ 1693 h 4891"/>
              <a:gd name="T4" fmla="*/ 2934 w 4838"/>
              <a:gd name="T5" fmla="*/ 1713 h 4891"/>
              <a:gd name="T6" fmla="*/ 2480 w 4838"/>
              <a:gd name="T7" fmla="*/ 1788 h 4891"/>
              <a:gd name="T8" fmla="*/ 2152 w 4838"/>
              <a:gd name="T9" fmla="*/ 2101 h 4891"/>
              <a:gd name="T10" fmla="*/ 2061 w 4838"/>
              <a:gd name="T11" fmla="*/ 2446 h 4891"/>
              <a:gd name="T12" fmla="*/ 2134 w 4838"/>
              <a:gd name="T13" fmla="*/ 2824 h 4891"/>
              <a:gd name="T14" fmla="*/ 2694 w 4838"/>
              <a:gd name="T15" fmla="*/ 2885 h 4891"/>
              <a:gd name="T16" fmla="*/ 3072 w 4838"/>
              <a:gd name="T17" fmla="*/ 3203 h 4891"/>
              <a:gd name="T18" fmla="*/ 3294 w 4838"/>
              <a:gd name="T19" fmla="*/ 3078 h 4891"/>
              <a:gd name="T20" fmla="*/ 3681 w 4838"/>
              <a:gd name="T21" fmla="*/ 3038 h 4891"/>
              <a:gd name="T22" fmla="*/ 4108 w 4838"/>
              <a:gd name="T23" fmla="*/ 3411 h 4891"/>
              <a:gd name="T24" fmla="*/ 3556 w 4838"/>
              <a:gd name="T25" fmla="*/ 3222 h 4891"/>
              <a:gd name="T26" fmla="*/ 3147 w 4838"/>
              <a:gd name="T27" fmla="*/ 3387 h 4891"/>
              <a:gd name="T28" fmla="*/ 2925 w 4838"/>
              <a:gd name="T29" fmla="*/ 3862 h 4891"/>
              <a:gd name="T30" fmla="*/ 2765 w 4838"/>
              <a:gd name="T31" fmla="*/ 4137 h 4891"/>
              <a:gd name="T32" fmla="*/ 2795 w 4838"/>
              <a:gd name="T33" fmla="*/ 3582 h 4891"/>
              <a:gd name="T34" fmla="*/ 2808 w 4838"/>
              <a:gd name="T35" fmla="*/ 3196 h 4891"/>
              <a:gd name="T36" fmla="*/ 2323 w 4838"/>
              <a:gd name="T37" fmla="*/ 2989 h 4891"/>
              <a:gd name="T38" fmla="*/ 1929 w 4838"/>
              <a:gd name="T39" fmla="*/ 3131 h 4891"/>
              <a:gd name="T40" fmla="*/ 1663 w 4838"/>
              <a:gd name="T41" fmla="*/ 3585 h 4891"/>
              <a:gd name="T42" fmla="*/ 1534 w 4838"/>
              <a:gd name="T43" fmla="*/ 3349 h 4891"/>
              <a:gd name="T44" fmla="*/ 1906 w 4838"/>
              <a:gd name="T45" fmla="*/ 2919 h 4891"/>
              <a:gd name="T46" fmla="*/ 1876 w 4838"/>
              <a:gd name="T47" fmla="*/ 2536 h 4891"/>
              <a:gd name="T48" fmla="*/ 1949 w 4838"/>
              <a:gd name="T49" fmla="*/ 2090 h 4891"/>
              <a:gd name="T50" fmla="*/ 2190 w 4838"/>
              <a:gd name="T51" fmla="*/ 1755 h 4891"/>
              <a:gd name="T52" fmla="*/ 2454 w 4838"/>
              <a:gd name="T53" fmla="*/ 1594 h 4891"/>
              <a:gd name="T54" fmla="*/ 2884 w 4838"/>
              <a:gd name="T55" fmla="*/ 1521 h 4891"/>
              <a:gd name="T56" fmla="*/ 2893 w 4838"/>
              <a:gd name="T57" fmla="*/ 1264 h 4891"/>
              <a:gd name="T58" fmla="*/ 2518 w 4838"/>
              <a:gd name="T59" fmla="*/ 965 h 4891"/>
              <a:gd name="T60" fmla="*/ 1897 w 4838"/>
              <a:gd name="T61" fmla="*/ 910 h 4891"/>
              <a:gd name="T62" fmla="*/ 1737 w 4838"/>
              <a:gd name="T63" fmla="*/ 728 h 4891"/>
              <a:gd name="T64" fmla="*/ 1632 w 4838"/>
              <a:gd name="T65" fmla="*/ 348 h 4891"/>
              <a:gd name="T66" fmla="*/ 1346 w 4838"/>
              <a:gd name="T67" fmla="*/ 84 h 4891"/>
              <a:gd name="T68" fmla="*/ 988 w 4838"/>
              <a:gd name="T69" fmla="*/ 0 h 4891"/>
              <a:gd name="T70" fmla="*/ 394 w 4838"/>
              <a:gd name="T71" fmla="*/ 126 h 4891"/>
              <a:gd name="T72" fmla="*/ 117 w 4838"/>
              <a:gd name="T73" fmla="*/ 426 h 4891"/>
              <a:gd name="T74" fmla="*/ 0 w 4838"/>
              <a:gd name="T75" fmla="*/ 950 h 4891"/>
              <a:gd name="T76" fmla="*/ 164 w 4838"/>
              <a:gd name="T77" fmla="*/ 1501 h 4891"/>
              <a:gd name="T78" fmla="*/ 327 w 4838"/>
              <a:gd name="T79" fmla="*/ 1873 h 4891"/>
              <a:gd name="T80" fmla="*/ 388 w 4838"/>
              <a:gd name="T81" fmla="*/ 2306 h 4891"/>
              <a:gd name="T82" fmla="*/ 786 w 4838"/>
              <a:gd name="T83" fmla="*/ 2783 h 4891"/>
              <a:gd name="T84" fmla="*/ 925 w 4838"/>
              <a:gd name="T85" fmla="*/ 3339 h 4891"/>
              <a:gd name="T86" fmla="*/ 1352 w 4838"/>
              <a:gd name="T87" fmla="*/ 3887 h 4891"/>
              <a:gd name="T88" fmla="*/ 1899 w 4838"/>
              <a:gd name="T89" fmla="*/ 4138 h 4891"/>
              <a:gd name="T90" fmla="*/ 2230 w 4838"/>
              <a:gd name="T91" fmla="*/ 4267 h 4891"/>
              <a:gd name="T92" fmla="*/ 2625 w 4838"/>
              <a:gd name="T93" fmla="*/ 4620 h 4891"/>
              <a:gd name="T94" fmla="*/ 3155 w 4838"/>
              <a:gd name="T95" fmla="*/ 4841 h 4891"/>
              <a:gd name="T96" fmla="*/ 3732 w 4838"/>
              <a:gd name="T97" fmla="*/ 4884 h 4891"/>
              <a:gd name="T98" fmla="*/ 4265 w 4838"/>
              <a:gd name="T99" fmla="*/ 4705 h 4891"/>
              <a:gd name="T100" fmla="*/ 4663 w 4838"/>
              <a:gd name="T101" fmla="*/ 4260 h 4891"/>
              <a:gd name="T102" fmla="*/ 4838 w 4838"/>
              <a:gd name="T103" fmla="*/ 3507 h 4891"/>
              <a:gd name="T104" fmla="*/ 4533 w 4838"/>
              <a:gd name="T105" fmla="*/ 942 h 4891"/>
              <a:gd name="T106" fmla="*/ 3925 w 4838"/>
              <a:gd name="T107" fmla="*/ 956 h 4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38" h="4891">
                <a:moveTo>
                  <a:pt x="3868" y="980"/>
                </a:moveTo>
                <a:lnTo>
                  <a:pt x="3812" y="1004"/>
                </a:lnTo>
                <a:lnTo>
                  <a:pt x="3707" y="1065"/>
                </a:lnTo>
                <a:lnTo>
                  <a:pt x="3613" y="1138"/>
                </a:lnTo>
                <a:lnTo>
                  <a:pt x="3529" y="1221"/>
                </a:lnTo>
                <a:lnTo>
                  <a:pt x="3457" y="1313"/>
                </a:lnTo>
                <a:lnTo>
                  <a:pt x="3398" y="1414"/>
                </a:lnTo>
                <a:lnTo>
                  <a:pt x="3351" y="1521"/>
                </a:lnTo>
                <a:lnTo>
                  <a:pt x="3320" y="1634"/>
                </a:lnTo>
                <a:lnTo>
                  <a:pt x="3309" y="1693"/>
                </a:lnTo>
                <a:lnTo>
                  <a:pt x="3294" y="1812"/>
                </a:lnTo>
                <a:lnTo>
                  <a:pt x="3181" y="1768"/>
                </a:lnTo>
                <a:lnTo>
                  <a:pt x="3133" y="1750"/>
                </a:lnTo>
                <a:lnTo>
                  <a:pt x="3035" y="1726"/>
                </a:lnTo>
                <a:lnTo>
                  <a:pt x="2934" y="1713"/>
                </a:lnTo>
                <a:lnTo>
                  <a:pt x="2833" y="1712"/>
                </a:lnTo>
                <a:lnTo>
                  <a:pt x="2735" y="1718"/>
                </a:lnTo>
                <a:lnTo>
                  <a:pt x="2642" y="1735"/>
                </a:lnTo>
                <a:lnTo>
                  <a:pt x="2556" y="1759"/>
                </a:lnTo>
                <a:lnTo>
                  <a:pt x="2480" y="1788"/>
                </a:lnTo>
                <a:lnTo>
                  <a:pt x="2446" y="1807"/>
                </a:lnTo>
                <a:lnTo>
                  <a:pt x="2392" y="1838"/>
                </a:lnTo>
                <a:lnTo>
                  <a:pt x="2292" y="1917"/>
                </a:lnTo>
                <a:lnTo>
                  <a:pt x="2205" y="2015"/>
                </a:lnTo>
                <a:lnTo>
                  <a:pt x="2152" y="2101"/>
                </a:lnTo>
                <a:lnTo>
                  <a:pt x="2122" y="2163"/>
                </a:lnTo>
                <a:lnTo>
                  <a:pt x="2098" y="2228"/>
                </a:lnTo>
                <a:lnTo>
                  <a:pt x="2079" y="2298"/>
                </a:lnTo>
                <a:lnTo>
                  <a:pt x="2066" y="2370"/>
                </a:lnTo>
                <a:lnTo>
                  <a:pt x="2061" y="2446"/>
                </a:lnTo>
                <a:lnTo>
                  <a:pt x="2064" y="2525"/>
                </a:lnTo>
                <a:lnTo>
                  <a:pt x="2073" y="2608"/>
                </a:lnTo>
                <a:lnTo>
                  <a:pt x="2091" y="2692"/>
                </a:lnTo>
                <a:lnTo>
                  <a:pt x="2117" y="2780"/>
                </a:lnTo>
                <a:lnTo>
                  <a:pt x="2134" y="2824"/>
                </a:lnTo>
                <a:lnTo>
                  <a:pt x="2199" y="2810"/>
                </a:lnTo>
                <a:lnTo>
                  <a:pt x="2326" y="2798"/>
                </a:lnTo>
                <a:lnTo>
                  <a:pt x="2451" y="2807"/>
                </a:lnTo>
                <a:lnTo>
                  <a:pt x="2575" y="2836"/>
                </a:lnTo>
                <a:lnTo>
                  <a:pt x="2694" y="2885"/>
                </a:lnTo>
                <a:lnTo>
                  <a:pt x="2808" y="2952"/>
                </a:lnTo>
                <a:lnTo>
                  <a:pt x="2918" y="3039"/>
                </a:lnTo>
                <a:lnTo>
                  <a:pt x="3022" y="3144"/>
                </a:lnTo>
                <a:lnTo>
                  <a:pt x="3071" y="3204"/>
                </a:lnTo>
                <a:lnTo>
                  <a:pt x="3072" y="3203"/>
                </a:lnTo>
                <a:lnTo>
                  <a:pt x="3074" y="3201"/>
                </a:lnTo>
                <a:lnTo>
                  <a:pt x="3103" y="3179"/>
                </a:lnTo>
                <a:lnTo>
                  <a:pt x="3164" y="3139"/>
                </a:lnTo>
                <a:lnTo>
                  <a:pt x="3228" y="3107"/>
                </a:lnTo>
                <a:lnTo>
                  <a:pt x="3294" y="3078"/>
                </a:lnTo>
                <a:lnTo>
                  <a:pt x="3361" y="3057"/>
                </a:lnTo>
                <a:lnTo>
                  <a:pt x="3430" y="3042"/>
                </a:lnTo>
                <a:lnTo>
                  <a:pt x="3500" y="3034"/>
                </a:lnTo>
                <a:lnTo>
                  <a:pt x="3573" y="3030"/>
                </a:lnTo>
                <a:lnTo>
                  <a:pt x="3681" y="3038"/>
                </a:lnTo>
                <a:lnTo>
                  <a:pt x="3832" y="3069"/>
                </a:lnTo>
                <a:lnTo>
                  <a:pt x="3983" y="3125"/>
                </a:lnTo>
                <a:lnTo>
                  <a:pt x="4138" y="3204"/>
                </a:lnTo>
                <a:lnTo>
                  <a:pt x="4214" y="3254"/>
                </a:lnTo>
                <a:lnTo>
                  <a:pt x="4108" y="3411"/>
                </a:lnTo>
                <a:lnTo>
                  <a:pt x="4044" y="3370"/>
                </a:lnTo>
                <a:lnTo>
                  <a:pt x="3919" y="3304"/>
                </a:lnTo>
                <a:lnTo>
                  <a:pt x="3796" y="3257"/>
                </a:lnTo>
                <a:lnTo>
                  <a:pt x="3674" y="3230"/>
                </a:lnTo>
                <a:lnTo>
                  <a:pt x="3556" y="3222"/>
                </a:lnTo>
                <a:lnTo>
                  <a:pt x="3443" y="3234"/>
                </a:lnTo>
                <a:lnTo>
                  <a:pt x="3337" y="3266"/>
                </a:lnTo>
                <a:lnTo>
                  <a:pt x="3237" y="3318"/>
                </a:lnTo>
                <a:lnTo>
                  <a:pt x="3190" y="3352"/>
                </a:lnTo>
                <a:lnTo>
                  <a:pt x="3147" y="3387"/>
                </a:lnTo>
                <a:lnTo>
                  <a:pt x="3075" y="3466"/>
                </a:lnTo>
                <a:lnTo>
                  <a:pt x="3014" y="3555"/>
                </a:lnTo>
                <a:lnTo>
                  <a:pt x="2969" y="3654"/>
                </a:lnTo>
                <a:lnTo>
                  <a:pt x="2939" y="3756"/>
                </a:lnTo>
                <a:lnTo>
                  <a:pt x="2925" y="3862"/>
                </a:lnTo>
                <a:lnTo>
                  <a:pt x="2926" y="3970"/>
                </a:lnTo>
                <a:lnTo>
                  <a:pt x="2944" y="4075"/>
                </a:lnTo>
                <a:lnTo>
                  <a:pt x="2961" y="4127"/>
                </a:lnTo>
                <a:lnTo>
                  <a:pt x="2782" y="4190"/>
                </a:lnTo>
                <a:lnTo>
                  <a:pt x="2765" y="4137"/>
                </a:lnTo>
                <a:lnTo>
                  <a:pt x="2742" y="4027"/>
                </a:lnTo>
                <a:lnTo>
                  <a:pt x="2734" y="3914"/>
                </a:lnTo>
                <a:lnTo>
                  <a:pt x="2740" y="3801"/>
                </a:lnTo>
                <a:lnTo>
                  <a:pt x="2761" y="3691"/>
                </a:lnTo>
                <a:lnTo>
                  <a:pt x="2795" y="3582"/>
                </a:lnTo>
                <a:lnTo>
                  <a:pt x="2842" y="3480"/>
                </a:lnTo>
                <a:lnTo>
                  <a:pt x="2900" y="3383"/>
                </a:lnTo>
                <a:lnTo>
                  <a:pt x="2935" y="3339"/>
                </a:lnTo>
                <a:lnTo>
                  <a:pt x="2895" y="3287"/>
                </a:lnTo>
                <a:lnTo>
                  <a:pt x="2808" y="3196"/>
                </a:lnTo>
                <a:lnTo>
                  <a:pt x="2717" y="3121"/>
                </a:lnTo>
                <a:lnTo>
                  <a:pt x="2623" y="3063"/>
                </a:lnTo>
                <a:lnTo>
                  <a:pt x="2525" y="3021"/>
                </a:lnTo>
                <a:lnTo>
                  <a:pt x="2426" y="2996"/>
                </a:lnTo>
                <a:lnTo>
                  <a:pt x="2323" y="2989"/>
                </a:lnTo>
                <a:lnTo>
                  <a:pt x="2221" y="2999"/>
                </a:lnTo>
                <a:lnTo>
                  <a:pt x="2169" y="3011"/>
                </a:lnTo>
                <a:lnTo>
                  <a:pt x="2117" y="3026"/>
                </a:lnTo>
                <a:lnTo>
                  <a:pt x="2019" y="3072"/>
                </a:lnTo>
                <a:lnTo>
                  <a:pt x="1929" y="3131"/>
                </a:lnTo>
                <a:lnTo>
                  <a:pt x="1849" y="3204"/>
                </a:lnTo>
                <a:lnTo>
                  <a:pt x="1781" y="3288"/>
                </a:lnTo>
                <a:lnTo>
                  <a:pt x="1727" y="3380"/>
                </a:lnTo>
                <a:lnTo>
                  <a:pt x="1687" y="3480"/>
                </a:lnTo>
                <a:lnTo>
                  <a:pt x="1663" y="3585"/>
                </a:lnTo>
                <a:lnTo>
                  <a:pt x="1660" y="3638"/>
                </a:lnTo>
                <a:lnTo>
                  <a:pt x="1470" y="3629"/>
                </a:lnTo>
                <a:lnTo>
                  <a:pt x="1474" y="3571"/>
                </a:lnTo>
                <a:lnTo>
                  <a:pt x="1496" y="3458"/>
                </a:lnTo>
                <a:lnTo>
                  <a:pt x="1534" y="3349"/>
                </a:lnTo>
                <a:lnTo>
                  <a:pt x="1584" y="3245"/>
                </a:lnTo>
                <a:lnTo>
                  <a:pt x="1649" y="3149"/>
                </a:lnTo>
                <a:lnTo>
                  <a:pt x="1724" y="3063"/>
                </a:lnTo>
                <a:lnTo>
                  <a:pt x="1811" y="2985"/>
                </a:lnTo>
                <a:lnTo>
                  <a:pt x="1906" y="2919"/>
                </a:lnTo>
                <a:lnTo>
                  <a:pt x="1956" y="2891"/>
                </a:lnTo>
                <a:lnTo>
                  <a:pt x="1937" y="2840"/>
                </a:lnTo>
                <a:lnTo>
                  <a:pt x="1907" y="2736"/>
                </a:lnTo>
                <a:lnTo>
                  <a:pt x="1886" y="2635"/>
                </a:lnTo>
                <a:lnTo>
                  <a:pt x="1876" y="2536"/>
                </a:lnTo>
                <a:lnTo>
                  <a:pt x="1873" y="2440"/>
                </a:lnTo>
                <a:lnTo>
                  <a:pt x="1881" y="2347"/>
                </a:lnTo>
                <a:lnTo>
                  <a:pt x="1895" y="2258"/>
                </a:lnTo>
                <a:lnTo>
                  <a:pt x="1919" y="2172"/>
                </a:lnTo>
                <a:lnTo>
                  <a:pt x="1949" y="2090"/>
                </a:lnTo>
                <a:lnTo>
                  <a:pt x="1985" y="2014"/>
                </a:lnTo>
                <a:lnTo>
                  <a:pt x="2028" y="1941"/>
                </a:lnTo>
                <a:lnTo>
                  <a:pt x="2077" y="1874"/>
                </a:lnTo>
                <a:lnTo>
                  <a:pt x="2131" y="1812"/>
                </a:lnTo>
                <a:lnTo>
                  <a:pt x="2190" y="1755"/>
                </a:lnTo>
                <a:lnTo>
                  <a:pt x="2253" y="1704"/>
                </a:lnTo>
                <a:lnTo>
                  <a:pt x="2321" y="1659"/>
                </a:lnTo>
                <a:lnTo>
                  <a:pt x="2356" y="1639"/>
                </a:lnTo>
                <a:lnTo>
                  <a:pt x="2385" y="1624"/>
                </a:lnTo>
                <a:lnTo>
                  <a:pt x="2454" y="1594"/>
                </a:lnTo>
                <a:lnTo>
                  <a:pt x="2529" y="1569"/>
                </a:lnTo>
                <a:lnTo>
                  <a:pt x="2612" y="1549"/>
                </a:lnTo>
                <a:lnTo>
                  <a:pt x="2699" y="1533"/>
                </a:lnTo>
                <a:lnTo>
                  <a:pt x="2790" y="1524"/>
                </a:lnTo>
                <a:lnTo>
                  <a:pt x="2884" y="1521"/>
                </a:lnTo>
                <a:lnTo>
                  <a:pt x="2980" y="1527"/>
                </a:lnTo>
                <a:lnTo>
                  <a:pt x="3028" y="1533"/>
                </a:lnTo>
                <a:lnTo>
                  <a:pt x="3006" y="1471"/>
                </a:lnTo>
                <a:lnTo>
                  <a:pt x="2953" y="1361"/>
                </a:lnTo>
                <a:lnTo>
                  <a:pt x="2893" y="1264"/>
                </a:lnTo>
                <a:lnTo>
                  <a:pt x="2827" y="1181"/>
                </a:lnTo>
                <a:lnTo>
                  <a:pt x="2756" y="1111"/>
                </a:lnTo>
                <a:lnTo>
                  <a:pt x="2680" y="1051"/>
                </a:lnTo>
                <a:lnTo>
                  <a:pt x="2600" y="1003"/>
                </a:lnTo>
                <a:lnTo>
                  <a:pt x="2518" y="965"/>
                </a:lnTo>
                <a:lnTo>
                  <a:pt x="2432" y="937"/>
                </a:lnTo>
                <a:lnTo>
                  <a:pt x="2346" y="916"/>
                </a:lnTo>
                <a:lnTo>
                  <a:pt x="2218" y="898"/>
                </a:lnTo>
                <a:lnTo>
                  <a:pt x="2051" y="895"/>
                </a:lnTo>
                <a:lnTo>
                  <a:pt x="1897" y="910"/>
                </a:lnTo>
                <a:lnTo>
                  <a:pt x="1828" y="921"/>
                </a:lnTo>
                <a:lnTo>
                  <a:pt x="1669" y="950"/>
                </a:lnTo>
                <a:lnTo>
                  <a:pt x="1722" y="797"/>
                </a:lnTo>
                <a:lnTo>
                  <a:pt x="1728" y="775"/>
                </a:lnTo>
                <a:lnTo>
                  <a:pt x="1737" y="728"/>
                </a:lnTo>
                <a:lnTo>
                  <a:pt x="1740" y="654"/>
                </a:lnTo>
                <a:lnTo>
                  <a:pt x="1722" y="548"/>
                </a:lnTo>
                <a:lnTo>
                  <a:pt x="1682" y="438"/>
                </a:lnTo>
                <a:lnTo>
                  <a:pt x="1653" y="383"/>
                </a:lnTo>
                <a:lnTo>
                  <a:pt x="1632" y="348"/>
                </a:lnTo>
                <a:lnTo>
                  <a:pt x="1586" y="284"/>
                </a:lnTo>
                <a:lnTo>
                  <a:pt x="1532" y="224"/>
                </a:lnTo>
                <a:lnTo>
                  <a:pt x="1475" y="171"/>
                </a:lnTo>
                <a:lnTo>
                  <a:pt x="1412" y="124"/>
                </a:lnTo>
                <a:lnTo>
                  <a:pt x="1346" y="84"/>
                </a:lnTo>
                <a:lnTo>
                  <a:pt x="1277" y="52"/>
                </a:lnTo>
                <a:lnTo>
                  <a:pt x="1205" y="28"/>
                </a:lnTo>
                <a:lnTo>
                  <a:pt x="1168" y="19"/>
                </a:lnTo>
                <a:lnTo>
                  <a:pt x="1107" y="9"/>
                </a:lnTo>
                <a:lnTo>
                  <a:pt x="988" y="0"/>
                </a:lnTo>
                <a:lnTo>
                  <a:pt x="869" y="4"/>
                </a:lnTo>
                <a:lnTo>
                  <a:pt x="754" y="19"/>
                </a:lnTo>
                <a:lnTo>
                  <a:pt x="642" y="43"/>
                </a:lnTo>
                <a:lnTo>
                  <a:pt x="537" y="74"/>
                </a:lnTo>
                <a:lnTo>
                  <a:pt x="394" y="126"/>
                </a:lnTo>
                <a:lnTo>
                  <a:pt x="314" y="162"/>
                </a:lnTo>
                <a:lnTo>
                  <a:pt x="282" y="192"/>
                </a:lnTo>
                <a:lnTo>
                  <a:pt x="221" y="260"/>
                </a:lnTo>
                <a:lnTo>
                  <a:pt x="165" y="339"/>
                </a:lnTo>
                <a:lnTo>
                  <a:pt x="117" y="426"/>
                </a:lnTo>
                <a:lnTo>
                  <a:pt x="76" y="522"/>
                </a:lnTo>
                <a:lnTo>
                  <a:pt x="43" y="622"/>
                </a:lnTo>
                <a:lnTo>
                  <a:pt x="19" y="728"/>
                </a:lnTo>
                <a:lnTo>
                  <a:pt x="4" y="838"/>
                </a:lnTo>
                <a:lnTo>
                  <a:pt x="0" y="950"/>
                </a:lnTo>
                <a:lnTo>
                  <a:pt x="7" y="1063"/>
                </a:lnTo>
                <a:lnTo>
                  <a:pt x="26" y="1175"/>
                </a:lnTo>
                <a:lnTo>
                  <a:pt x="59" y="1287"/>
                </a:lnTo>
                <a:lnTo>
                  <a:pt x="104" y="1396"/>
                </a:lnTo>
                <a:lnTo>
                  <a:pt x="164" y="1501"/>
                </a:lnTo>
                <a:lnTo>
                  <a:pt x="238" y="1601"/>
                </a:lnTo>
                <a:lnTo>
                  <a:pt x="328" y="1694"/>
                </a:lnTo>
                <a:lnTo>
                  <a:pt x="382" y="1738"/>
                </a:lnTo>
                <a:lnTo>
                  <a:pt x="358" y="1782"/>
                </a:lnTo>
                <a:lnTo>
                  <a:pt x="327" y="1873"/>
                </a:lnTo>
                <a:lnTo>
                  <a:pt x="313" y="1963"/>
                </a:lnTo>
                <a:lnTo>
                  <a:pt x="314" y="2052"/>
                </a:lnTo>
                <a:lnTo>
                  <a:pt x="328" y="2138"/>
                </a:lnTo>
                <a:lnTo>
                  <a:pt x="354" y="2224"/>
                </a:lnTo>
                <a:lnTo>
                  <a:pt x="388" y="2306"/>
                </a:lnTo>
                <a:lnTo>
                  <a:pt x="431" y="2383"/>
                </a:lnTo>
                <a:lnTo>
                  <a:pt x="503" y="2492"/>
                </a:lnTo>
                <a:lnTo>
                  <a:pt x="607" y="2618"/>
                </a:lnTo>
                <a:lnTo>
                  <a:pt x="707" y="2716"/>
                </a:lnTo>
                <a:lnTo>
                  <a:pt x="786" y="2783"/>
                </a:lnTo>
                <a:lnTo>
                  <a:pt x="811" y="2799"/>
                </a:lnTo>
                <a:lnTo>
                  <a:pt x="814" y="2884"/>
                </a:lnTo>
                <a:lnTo>
                  <a:pt x="835" y="3046"/>
                </a:lnTo>
                <a:lnTo>
                  <a:pt x="871" y="3197"/>
                </a:lnTo>
                <a:lnTo>
                  <a:pt x="925" y="3339"/>
                </a:lnTo>
                <a:lnTo>
                  <a:pt x="991" y="3471"/>
                </a:lnTo>
                <a:lnTo>
                  <a:pt x="1067" y="3591"/>
                </a:lnTo>
                <a:lnTo>
                  <a:pt x="1155" y="3702"/>
                </a:lnTo>
                <a:lnTo>
                  <a:pt x="1250" y="3800"/>
                </a:lnTo>
                <a:lnTo>
                  <a:pt x="1352" y="3887"/>
                </a:lnTo>
                <a:lnTo>
                  <a:pt x="1459" y="3962"/>
                </a:lnTo>
                <a:lnTo>
                  <a:pt x="1569" y="4026"/>
                </a:lnTo>
                <a:lnTo>
                  <a:pt x="1680" y="4076"/>
                </a:lnTo>
                <a:lnTo>
                  <a:pt x="1790" y="4114"/>
                </a:lnTo>
                <a:lnTo>
                  <a:pt x="1899" y="4138"/>
                </a:lnTo>
                <a:lnTo>
                  <a:pt x="2004" y="4150"/>
                </a:lnTo>
                <a:lnTo>
                  <a:pt x="2104" y="4147"/>
                </a:lnTo>
                <a:lnTo>
                  <a:pt x="2151" y="4140"/>
                </a:lnTo>
                <a:lnTo>
                  <a:pt x="2174" y="4182"/>
                </a:lnTo>
                <a:lnTo>
                  <a:pt x="2230" y="4267"/>
                </a:lnTo>
                <a:lnTo>
                  <a:pt x="2293" y="4346"/>
                </a:lnTo>
                <a:lnTo>
                  <a:pt x="2366" y="4421"/>
                </a:lnTo>
                <a:lnTo>
                  <a:pt x="2445" y="4492"/>
                </a:lnTo>
                <a:lnTo>
                  <a:pt x="2532" y="4560"/>
                </a:lnTo>
                <a:lnTo>
                  <a:pt x="2625" y="4620"/>
                </a:lnTo>
                <a:lnTo>
                  <a:pt x="2722" y="4678"/>
                </a:lnTo>
                <a:lnTo>
                  <a:pt x="2826" y="4728"/>
                </a:lnTo>
                <a:lnTo>
                  <a:pt x="2932" y="4772"/>
                </a:lnTo>
                <a:lnTo>
                  <a:pt x="3042" y="4810"/>
                </a:lnTo>
                <a:lnTo>
                  <a:pt x="3155" y="4841"/>
                </a:lnTo>
                <a:lnTo>
                  <a:pt x="3269" y="4865"/>
                </a:lnTo>
                <a:lnTo>
                  <a:pt x="3386" y="4882"/>
                </a:lnTo>
                <a:lnTo>
                  <a:pt x="3501" y="4890"/>
                </a:lnTo>
                <a:lnTo>
                  <a:pt x="3618" y="4891"/>
                </a:lnTo>
                <a:lnTo>
                  <a:pt x="3732" y="4884"/>
                </a:lnTo>
                <a:lnTo>
                  <a:pt x="3845" y="4867"/>
                </a:lnTo>
                <a:lnTo>
                  <a:pt x="3955" y="4841"/>
                </a:lnTo>
                <a:lnTo>
                  <a:pt x="4063" y="4806"/>
                </a:lnTo>
                <a:lnTo>
                  <a:pt x="4166" y="4760"/>
                </a:lnTo>
                <a:lnTo>
                  <a:pt x="4265" y="4705"/>
                </a:lnTo>
                <a:lnTo>
                  <a:pt x="4358" y="4639"/>
                </a:lnTo>
                <a:lnTo>
                  <a:pt x="4445" y="4561"/>
                </a:lnTo>
                <a:lnTo>
                  <a:pt x="4525" y="4473"/>
                </a:lnTo>
                <a:lnTo>
                  <a:pt x="4598" y="4373"/>
                </a:lnTo>
                <a:lnTo>
                  <a:pt x="4663" y="4260"/>
                </a:lnTo>
                <a:lnTo>
                  <a:pt x="4718" y="4136"/>
                </a:lnTo>
                <a:lnTo>
                  <a:pt x="4765" y="3998"/>
                </a:lnTo>
                <a:lnTo>
                  <a:pt x="4800" y="3848"/>
                </a:lnTo>
                <a:lnTo>
                  <a:pt x="4825" y="3685"/>
                </a:lnTo>
                <a:lnTo>
                  <a:pt x="4838" y="3507"/>
                </a:lnTo>
                <a:lnTo>
                  <a:pt x="4838" y="3412"/>
                </a:lnTo>
                <a:lnTo>
                  <a:pt x="4838" y="1073"/>
                </a:lnTo>
                <a:lnTo>
                  <a:pt x="4778" y="1039"/>
                </a:lnTo>
                <a:lnTo>
                  <a:pt x="4656" y="984"/>
                </a:lnTo>
                <a:lnTo>
                  <a:pt x="4533" y="942"/>
                </a:lnTo>
                <a:lnTo>
                  <a:pt x="4409" y="915"/>
                </a:lnTo>
                <a:lnTo>
                  <a:pt x="4285" y="903"/>
                </a:lnTo>
                <a:lnTo>
                  <a:pt x="4164" y="906"/>
                </a:lnTo>
                <a:lnTo>
                  <a:pt x="4043" y="923"/>
                </a:lnTo>
                <a:lnTo>
                  <a:pt x="3925" y="956"/>
                </a:lnTo>
                <a:lnTo>
                  <a:pt x="3868" y="9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1" name="Group 20">
            <a:extLst>
              <a:ext uri="{FF2B5EF4-FFF2-40B4-BE49-F238E27FC236}">
                <a16:creationId xmlns:a16="http://schemas.microsoft.com/office/drawing/2014/main" id="{09D900DE-DA35-462B-A72F-D658FE9CA98D}"/>
              </a:ext>
            </a:extLst>
          </p:cNvPr>
          <p:cNvGrpSpPr/>
          <p:nvPr/>
        </p:nvGrpSpPr>
        <p:grpSpPr>
          <a:xfrm>
            <a:off x="612132" y="1806537"/>
            <a:ext cx="2778288" cy="3904202"/>
            <a:chOff x="581408" y="1806537"/>
            <a:chExt cx="2778288" cy="3904202"/>
          </a:xfrm>
        </p:grpSpPr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2B65998C-45D9-4746-B91D-0170AEBA73A8}"/>
                </a:ext>
              </a:extLst>
            </p:cNvPr>
            <p:cNvSpPr/>
            <p:nvPr/>
          </p:nvSpPr>
          <p:spPr>
            <a:xfrm>
              <a:off x="581408" y="1806537"/>
              <a:ext cx="2778288" cy="830997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en-US" sz="2400" b="1" cap="all" dirty="0">
                  <a:solidFill>
                    <a:schemeClr val="tx2"/>
                  </a:solidFill>
                </a:rPr>
                <a:t>Lorem ipsum dolor sit amet</a:t>
              </a: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A376C96C-6533-4259-BF29-5044174216E0}"/>
                </a:ext>
              </a:extLst>
            </p:cNvPr>
            <p:cNvSpPr/>
            <p:nvPr/>
          </p:nvSpPr>
          <p:spPr>
            <a:xfrm>
              <a:off x="581408" y="2663751"/>
              <a:ext cx="2778288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600" dirty="0"/>
                <a:t>Lorem ipsum dolor sit amet, ius cu vide reprimique philosophia. Aeterno euismod eos ea, est ne deseruisse instructior. At falli pericula argumentum sed.</a:t>
              </a:r>
            </a:p>
            <a:p>
              <a:pPr algn="just"/>
              <a:endParaRPr lang="en-US" sz="1600" dirty="0"/>
            </a:p>
            <a:p>
              <a:pPr algn="just"/>
              <a:r>
                <a:rPr lang="en-US" sz="1600" dirty="0"/>
                <a:t>Est ei aeque delenit, dicam splendide ut est, ex has errem expetendis. Ut posse accusam pro, no mei apeirian salutandi, inermis epicurei ut mei.</a:t>
              </a:r>
            </a:p>
          </p:txBody>
        </p:sp>
      </p:grpSp>
      <p:grpSp>
        <p:nvGrpSpPr>
          <p:cNvPr id="14" name="Group 21">
            <a:extLst>
              <a:ext uri="{FF2B5EF4-FFF2-40B4-BE49-F238E27FC236}">
                <a16:creationId xmlns:a16="http://schemas.microsoft.com/office/drawing/2014/main" id="{DF449406-BE86-4907-9AF6-52FA7C7637F5}"/>
              </a:ext>
            </a:extLst>
          </p:cNvPr>
          <p:cNvGrpSpPr/>
          <p:nvPr/>
        </p:nvGrpSpPr>
        <p:grpSpPr>
          <a:xfrm>
            <a:off x="8801581" y="1806537"/>
            <a:ext cx="2778288" cy="3904202"/>
            <a:chOff x="581408" y="1806537"/>
            <a:chExt cx="2778288" cy="3904202"/>
          </a:xfrm>
        </p:grpSpPr>
        <p:sp>
          <p:nvSpPr>
            <p:cNvPr id="15" name="Rectangle 22">
              <a:extLst>
                <a:ext uri="{FF2B5EF4-FFF2-40B4-BE49-F238E27FC236}">
                  <a16:creationId xmlns:a16="http://schemas.microsoft.com/office/drawing/2014/main" id="{6591E3D6-2A9D-4234-B686-1FE01512225C}"/>
                </a:ext>
              </a:extLst>
            </p:cNvPr>
            <p:cNvSpPr/>
            <p:nvPr/>
          </p:nvSpPr>
          <p:spPr>
            <a:xfrm>
              <a:off x="581408" y="1806537"/>
              <a:ext cx="2778288" cy="830997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en-US" sz="2400" b="1" cap="all" dirty="0">
                  <a:solidFill>
                    <a:schemeClr val="tx2"/>
                  </a:solidFill>
                </a:rPr>
                <a:t>Lorem ipsum dolor sit amet</a:t>
              </a:r>
            </a:p>
          </p:txBody>
        </p: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3A4F9F9B-FB1D-476C-98FE-20A207513C57}"/>
                </a:ext>
              </a:extLst>
            </p:cNvPr>
            <p:cNvSpPr/>
            <p:nvPr/>
          </p:nvSpPr>
          <p:spPr>
            <a:xfrm>
              <a:off x="581408" y="2663751"/>
              <a:ext cx="2778288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600" dirty="0"/>
                <a:t>Lorem ipsum dolor sit amet, ius cu vide reprimique philosophia. Aeterno euismod eos ea, est ne deseruisse instructior. At falli pericula argumentum sed.</a:t>
              </a:r>
            </a:p>
            <a:p>
              <a:pPr algn="just"/>
              <a:endParaRPr lang="en-US" sz="1600" dirty="0"/>
            </a:p>
            <a:p>
              <a:pPr algn="just"/>
              <a:r>
                <a:rPr lang="en-US" sz="1600" dirty="0"/>
                <a:t>Est ei aeque delenit, dicam splendide ut est, ex has errem expetendis. Ut posse accusam pro, no mei apeirian salutandi, inermis epicurei ut mei.</a:t>
              </a:r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3901316" y="262720"/>
            <a:ext cx="4185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Mapa Mental</a:t>
            </a:r>
          </a:p>
        </p:txBody>
      </p:sp>
    </p:spTree>
    <p:extLst>
      <p:ext uri="{BB962C8B-B14F-4D97-AF65-F5344CB8AC3E}">
        <p14:creationId xmlns:p14="http://schemas.microsoft.com/office/powerpoint/2010/main" val="229472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>
            <a:extLst>
              <a:ext uri="{FF2B5EF4-FFF2-40B4-BE49-F238E27FC236}">
                <a16:creationId xmlns:a16="http://schemas.microsoft.com/office/drawing/2014/main" id="{AEF4E8FE-BEB3-4621-87AC-2808784AFA37}"/>
              </a:ext>
            </a:extLst>
          </p:cNvPr>
          <p:cNvSpPr/>
          <p:nvPr/>
        </p:nvSpPr>
        <p:spPr>
          <a:xfrm>
            <a:off x="4702185" y="514928"/>
            <a:ext cx="3220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all" dirty="0">
                <a:solidFill>
                  <a:schemeClr val="accent5"/>
                </a:solidFill>
              </a:rPr>
              <a:t>PSICOLOGIA</a:t>
            </a:r>
          </a:p>
        </p:txBody>
      </p:sp>
      <p:sp>
        <p:nvSpPr>
          <p:cNvPr id="5" name="Freeform 54">
            <a:extLst>
              <a:ext uri="{FF2B5EF4-FFF2-40B4-BE49-F238E27FC236}">
                <a16:creationId xmlns:a16="http://schemas.microsoft.com/office/drawing/2014/main" id="{8507B0C7-EB3B-4FF3-9430-E9D9A5D99A8F}"/>
              </a:ext>
            </a:extLst>
          </p:cNvPr>
          <p:cNvSpPr>
            <a:spLocks/>
          </p:cNvSpPr>
          <p:nvPr/>
        </p:nvSpPr>
        <p:spPr bwMode="auto">
          <a:xfrm>
            <a:off x="6170298" y="4084971"/>
            <a:ext cx="1374446" cy="1348321"/>
          </a:xfrm>
          <a:custGeom>
            <a:avLst/>
            <a:gdLst>
              <a:gd name="T0" fmla="*/ 4287 w 4838"/>
              <a:gd name="T1" fmla="*/ 174 h 4745"/>
              <a:gd name="T2" fmla="*/ 3818 w 4838"/>
              <a:gd name="T3" fmla="*/ 301 h 4745"/>
              <a:gd name="T4" fmla="*/ 3447 w 4838"/>
              <a:gd name="T5" fmla="*/ 261 h 4745"/>
              <a:gd name="T6" fmla="*/ 3257 w 4838"/>
              <a:gd name="T7" fmla="*/ 585 h 4745"/>
              <a:gd name="T8" fmla="*/ 2944 w 4838"/>
              <a:gd name="T9" fmla="*/ 875 h 4745"/>
              <a:gd name="T10" fmla="*/ 2420 w 4838"/>
              <a:gd name="T11" fmla="*/ 998 h 4745"/>
              <a:gd name="T12" fmla="*/ 1891 w 4838"/>
              <a:gd name="T13" fmla="*/ 909 h 4745"/>
              <a:gd name="T14" fmla="*/ 1766 w 4838"/>
              <a:gd name="T15" fmla="*/ 990 h 4745"/>
              <a:gd name="T16" fmla="*/ 1269 w 4838"/>
              <a:gd name="T17" fmla="*/ 1150 h 4745"/>
              <a:gd name="T18" fmla="*/ 775 w 4838"/>
              <a:gd name="T19" fmla="*/ 1133 h 4745"/>
              <a:gd name="T20" fmla="*/ 287 w 4838"/>
              <a:gd name="T21" fmla="*/ 933 h 4745"/>
              <a:gd name="T22" fmla="*/ 22 w 4838"/>
              <a:gd name="T23" fmla="*/ 2755 h 4745"/>
              <a:gd name="T24" fmla="*/ 317 w 4838"/>
              <a:gd name="T25" fmla="*/ 3160 h 4745"/>
              <a:gd name="T26" fmla="*/ 644 w 4838"/>
              <a:gd name="T27" fmla="*/ 3307 h 4745"/>
              <a:gd name="T28" fmla="*/ 1109 w 4838"/>
              <a:gd name="T29" fmla="*/ 3298 h 4745"/>
              <a:gd name="T30" fmla="*/ 1151 w 4838"/>
              <a:gd name="T31" fmla="*/ 2952 h 4745"/>
              <a:gd name="T32" fmla="*/ 1460 w 4838"/>
              <a:gd name="T33" fmla="*/ 2736 h 4745"/>
              <a:gd name="T34" fmla="*/ 1297 w 4838"/>
              <a:gd name="T35" fmla="*/ 3241 h 4745"/>
              <a:gd name="T36" fmla="*/ 1416 w 4838"/>
              <a:gd name="T37" fmla="*/ 3619 h 4745"/>
              <a:gd name="T38" fmla="*/ 1493 w 4838"/>
              <a:gd name="T39" fmla="*/ 3965 h 4745"/>
              <a:gd name="T40" fmla="*/ 1164 w 4838"/>
              <a:gd name="T41" fmla="*/ 3543 h 4745"/>
              <a:gd name="T42" fmla="*/ 757 w 4838"/>
              <a:gd name="T43" fmla="*/ 3514 h 4745"/>
              <a:gd name="T44" fmla="*/ 276 w 4838"/>
              <a:gd name="T45" fmla="*/ 3362 h 4745"/>
              <a:gd name="T46" fmla="*/ 24 w 4838"/>
              <a:gd name="T47" fmla="*/ 3133 h 4745"/>
              <a:gd name="T48" fmla="*/ 37 w 4838"/>
              <a:gd name="T49" fmla="*/ 3702 h 4745"/>
              <a:gd name="T50" fmla="*/ 312 w 4838"/>
              <a:gd name="T51" fmla="*/ 4327 h 4745"/>
              <a:gd name="T52" fmla="*/ 775 w 4838"/>
              <a:gd name="T53" fmla="*/ 4660 h 4745"/>
              <a:gd name="T54" fmla="*/ 1336 w 4838"/>
              <a:gd name="T55" fmla="*/ 4744 h 4745"/>
              <a:gd name="T56" fmla="*/ 1905 w 4838"/>
              <a:gd name="T57" fmla="*/ 4626 h 4745"/>
              <a:gd name="T58" fmla="*/ 2392 w 4838"/>
              <a:gd name="T59" fmla="*/ 4346 h 4745"/>
              <a:gd name="T60" fmla="*/ 2687 w 4838"/>
              <a:gd name="T61" fmla="*/ 3994 h 4745"/>
              <a:gd name="T62" fmla="*/ 2833 w 4838"/>
              <a:gd name="T63" fmla="*/ 3679 h 4745"/>
              <a:gd name="T64" fmla="*/ 2862 w 4838"/>
              <a:gd name="T65" fmla="*/ 3321 h 4745"/>
              <a:gd name="T66" fmla="*/ 2631 w 4838"/>
              <a:gd name="T67" fmla="*/ 2784 h 4745"/>
              <a:gd name="T68" fmla="*/ 2309 w 4838"/>
              <a:gd name="T69" fmla="*/ 2626 h 4745"/>
              <a:gd name="T70" fmla="*/ 1906 w 4838"/>
              <a:gd name="T71" fmla="*/ 2880 h 4745"/>
              <a:gd name="T72" fmla="*/ 1914 w 4838"/>
              <a:gd name="T73" fmla="*/ 2672 h 4745"/>
              <a:gd name="T74" fmla="*/ 2331 w 4838"/>
              <a:gd name="T75" fmla="*/ 2275 h 4745"/>
              <a:gd name="T76" fmla="*/ 2421 w 4838"/>
              <a:gd name="T77" fmla="*/ 1709 h 4745"/>
              <a:gd name="T78" fmla="*/ 2611 w 4838"/>
              <a:gd name="T79" fmla="*/ 1926 h 4745"/>
              <a:gd name="T80" fmla="*/ 2558 w 4838"/>
              <a:gd name="T81" fmla="*/ 2428 h 4745"/>
              <a:gd name="T82" fmla="*/ 2989 w 4838"/>
              <a:gd name="T83" fmla="*/ 3038 h 4745"/>
              <a:gd name="T84" fmla="*/ 3053 w 4838"/>
              <a:gd name="T85" fmla="*/ 3501 h 4745"/>
              <a:gd name="T86" fmla="*/ 2989 w 4838"/>
              <a:gd name="T87" fmla="*/ 3982 h 4745"/>
              <a:gd name="T88" fmla="*/ 3674 w 4838"/>
              <a:gd name="T89" fmla="*/ 3563 h 4745"/>
              <a:gd name="T90" fmla="*/ 3930 w 4838"/>
              <a:gd name="T91" fmla="*/ 3150 h 4745"/>
              <a:gd name="T92" fmla="*/ 4003 w 4838"/>
              <a:gd name="T93" fmla="*/ 2852 h 4745"/>
              <a:gd name="T94" fmla="*/ 3953 w 4838"/>
              <a:gd name="T95" fmla="*/ 2265 h 4745"/>
              <a:gd name="T96" fmla="*/ 3713 w 4838"/>
              <a:gd name="T97" fmla="*/ 1898 h 4745"/>
              <a:gd name="T98" fmla="*/ 3099 w 4838"/>
              <a:gd name="T99" fmla="*/ 1576 h 4745"/>
              <a:gd name="T100" fmla="*/ 3476 w 4838"/>
              <a:gd name="T101" fmla="*/ 1513 h 4745"/>
              <a:gd name="T102" fmla="*/ 4029 w 4838"/>
              <a:gd name="T103" fmla="*/ 1989 h 4745"/>
              <a:gd name="T104" fmla="*/ 4193 w 4838"/>
              <a:gd name="T105" fmla="*/ 2447 h 4745"/>
              <a:gd name="T106" fmla="*/ 4448 w 4838"/>
              <a:gd name="T107" fmla="*/ 2161 h 4745"/>
              <a:gd name="T108" fmla="*/ 4517 w 4838"/>
              <a:gd name="T109" fmla="*/ 1755 h 4745"/>
              <a:gd name="T110" fmla="*/ 4602 w 4838"/>
              <a:gd name="T111" fmla="*/ 1452 h 4745"/>
              <a:gd name="T112" fmla="*/ 4832 w 4838"/>
              <a:gd name="T113" fmla="*/ 904 h 4745"/>
              <a:gd name="T114" fmla="*/ 4754 w 4838"/>
              <a:gd name="T115" fmla="*/ 357 h 4745"/>
              <a:gd name="T116" fmla="*/ 4505 w 4838"/>
              <a:gd name="T117" fmla="*/ 0 h 4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38" h="4745">
                <a:moveTo>
                  <a:pt x="4505" y="0"/>
                </a:moveTo>
                <a:lnTo>
                  <a:pt x="4478" y="27"/>
                </a:lnTo>
                <a:lnTo>
                  <a:pt x="4421" y="81"/>
                </a:lnTo>
                <a:lnTo>
                  <a:pt x="4357" y="130"/>
                </a:lnTo>
                <a:lnTo>
                  <a:pt x="4287" y="174"/>
                </a:lnTo>
                <a:lnTo>
                  <a:pt x="4251" y="195"/>
                </a:lnTo>
                <a:lnTo>
                  <a:pt x="4189" y="226"/>
                </a:lnTo>
                <a:lnTo>
                  <a:pt x="4064" y="269"/>
                </a:lnTo>
                <a:lnTo>
                  <a:pt x="3940" y="292"/>
                </a:lnTo>
                <a:lnTo>
                  <a:pt x="3818" y="301"/>
                </a:lnTo>
                <a:lnTo>
                  <a:pt x="3761" y="300"/>
                </a:lnTo>
                <a:lnTo>
                  <a:pt x="3713" y="298"/>
                </a:lnTo>
                <a:lnTo>
                  <a:pt x="3620" y="292"/>
                </a:lnTo>
                <a:lnTo>
                  <a:pt x="3532" y="279"/>
                </a:lnTo>
                <a:lnTo>
                  <a:pt x="3447" y="261"/>
                </a:lnTo>
                <a:lnTo>
                  <a:pt x="3408" y="249"/>
                </a:lnTo>
                <a:lnTo>
                  <a:pt x="3392" y="302"/>
                </a:lnTo>
                <a:lnTo>
                  <a:pt x="3354" y="405"/>
                </a:lnTo>
                <a:lnTo>
                  <a:pt x="3309" y="499"/>
                </a:lnTo>
                <a:lnTo>
                  <a:pt x="3257" y="585"/>
                </a:lnTo>
                <a:lnTo>
                  <a:pt x="3200" y="664"/>
                </a:lnTo>
                <a:lnTo>
                  <a:pt x="3135" y="734"/>
                </a:lnTo>
                <a:lnTo>
                  <a:pt x="3064" y="797"/>
                </a:lnTo>
                <a:lnTo>
                  <a:pt x="2986" y="852"/>
                </a:lnTo>
                <a:lnTo>
                  <a:pt x="2944" y="875"/>
                </a:lnTo>
                <a:lnTo>
                  <a:pt x="2880" y="909"/>
                </a:lnTo>
                <a:lnTo>
                  <a:pt x="2747" y="955"/>
                </a:lnTo>
                <a:lnTo>
                  <a:pt x="2614" y="985"/>
                </a:lnTo>
                <a:lnTo>
                  <a:pt x="2483" y="998"/>
                </a:lnTo>
                <a:lnTo>
                  <a:pt x="2420" y="998"/>
                </a:lnTo>
                <a:lnTo>
                  <a:pt x="2366" y="998"/>
                </a:lnTo>
                <a:lnTo>
                  <a:pt x="2267" y="990"/>
                </a:lnTo>
                <a:lnTo>
                  <a:pt x="2131" y="972"/>
                </a:lnTo>
                <a:lnTo>
                  <a:pt x="1930" y="923"/>
                </a:lnTo>
                <a:lnTo>
                  <a:pt x="1891" y="909"/>
                </a:lnTo>
                <a:lnTo>
                  <a:pt x="1895" y="900"/>
                </a:lnTo>
                <a:lnTo>
                  <a:pt x="1892" y="901"/>
                </a:lnTo>
                <a:lnTo>
                  <a:pt x="1889" y="904"/>
                </a:lnTo>
                <a:lnTo>
                  <a:pt x="1849" y="935"/>
                </a:lnTo>
                <a:lnTo>
                  <a:pt x="1766" y="990"/>
                </a:lnTo>
                <a:lnTo>
                  <a:pt x="1677" y="1038"/>
                </a:lnTo>
                <a:lnTo>
                  <a:pt x="1582" y="1079"/>
                </a:lnTo>
                <a:lnTo>
                  <a:pt x="1484" y="1110"/>
                </a:lnTo>
                <a:lnTo>
                  <a:pt x="1379" y="1134"/>
                </a:lnTo>
                <a:lnTo>
                  <a:pt x="1269" y="1150"/>
                </a:lnTo>
                <a:lnTo>
                  <a:pt x="1153" y="1158"/>
                </a:lnTo>
                <a:lnTo>
                  <a:pt x="1094" y="1159"/>
                </a:lnTo>
                <a:lnTo>
                  <a:pt x="1017" y="1158"/>
                </a:lnTo>
                <a:lnTo>
                  <a:pt x="858" y="1145"/>
                </a:lnTo>
                <a:lnTo>
                  <a:pt x="775" y="1133"/>
                </a:lnTo>
                <a:lnTo>
                  <a:pt x="715" y="1123"/>
                </a:lnTo>
                <a:lnTo>
                  <a:pt x="600" y="1090"/>
                </a:lnTo>
                <a:lnTo>
                  <a:pt x="490" y="1048"/>
                </a:lnTo>
                <a:lnTo>
                  <a:pt x="386" y="994"/>
                </a:lnTo>
                <a:lnTo>
                  <a:pt x="287" y="933"/>
                </a:lnTo>
                <a:lnTo>
                  <a:pt x="197" y="866"/>
                </a:lnTo>
                <a:lnTo>
                  <a:pt x="72" y="760"/>
                </a:lnTo>
                <a:lnTo>
                  <a:pt x="0" y="688"/>
                </a:lnTo>
                <a:lnTo>
                  <a:pt x="0" y="2695"/>
                </a:lnTo>
                <a:lnTo>
                  <a:pt x="22" y="2755"/>
                </a:lnTo>
                <a:lnTo>
                  <a:pt x="84" y="2884"/>
                </a:lnTo>
                <a:lnTo>
                  <a:pt x="147" y="2981"/>
                </a:lnTo>
                <a:lnTo>
                  <a:pt x="197" y="3045"/>
                </a:lnTo>
                <a:lnTo>
                  <a:pt x="254" y="3104"/>
                </a:lnTo>
                <a:lnTo>
                  <a:pt x="317" y="3160"/>
                </a:lnTo>
                <a:lnTo>
                  <a:pt x="354" y="3185"/>
                </a:lnTo>
                <a:lnTo>
                  <a:pt x="390" y="3209"/>
                </a:lnTo>
                <a:lnTo>
                  <a:pt x="469" y="3251"/>
                </a:lnTo>
                <a:lnTo>
                  <a:pt x="554" y="3283"/>
                </a:lnTo>
                <a:lnTo>
                  <a:pt x="644" y="3307"/>
                </a:lnTo>
                <a:lnTo>
                  <a:pt x="738" y="3321"/>
                </a:lnTo>
                <a:lnTo>
                  <a:pt x="838" y="3326"/>
                </a:lnTo>
                <a:lnTo>
                  <a:pt x="942" y="3322"/>
                </a:lnTo>
                <a:lnTo>
                  <a:pt x="1052" y="3308"/>
                </a:lnTo>
                <a:lnTo>
                  <a:pt x="1109" y="3298"/>
                </a:lnTo>
                <a:lnTo>
                  <a:pt x="1107" y="3263"/>
                </a:lnTo>
                <a:lnTo>
                  <a:pt x="1107" y="3190"/>
                </a:lnTo>
                <a:lnTo>
                  <a:pt x="1114" y="3114"/>
                </a:lnTo>
                <a:lnTo>
                  <a:pt x="1129" y="3034"/>
                </a:lnTo>
                <a:lnTo>
                  <a:pt x="1151" y="2952"/>
                </a:lnTo>
                <a:lnTo>
                  <a:pt x="1182" y="2865"/>
                </a:lnTo>
                <a:lnTo>
                  <a:pt x="1222" y="2775"/>
                </a:lnTo>
                <a:lnTo>
                  <a:pt x="1271" y="2683"/>
                </a:lnTo>
                <a:lnTo>
                  <a:pt x="1300" y="2635"/>
                </a:lnTo>
                <a:lnTo>
                  <a:pt x="1460" y="2736"/>
                </a:lnTo>
                <a:lnTo>
                  <a:pt x="1423" y="2800"/>
                </a:lnTo>
                <a:lnTo>
                  <a:pt x="1363" y="2922"/>
                </a:lnTo>
                <a:lnTo>
                  <a:pt x="1324" y="3036"/>
                </a:lnTo>
                <a:lnTo>
                  <a:pt x="1302" y="3142"/>
                </a:lnTo>
                <a:lnTo>
                  <a:pt x="1297" y="3241"/>
                </a:lnTo>
                <a:lnTo>
                  <a:pt x="1304" y="3333"/>
                </a:lnTo>
                <a:lnTo>
                  <a:pt x="1320" y="3416"/>
                </a:lnTo>
                <a:lnTo>
                  <a:pt x="1348" y="3492"/>
                </a:lnTo>
                <a:lnTo>
                  <a:pt x="1380" y="3559"/>
                </a:lnTo>
                <a:lnTo>
                  <a:pt x="1416" y="3619"/>
                </a:lnTo>
                <a:lnTo>
                  <a:pt x="1475" y="3696"/>
                </a:lnTo>
                <a:lnTo>
                  <a:pt x="1581" y="3794"/>
                </a:lnTo>
                <a:lnTo>
                  <a:pt x="1606" y="3811"/>
                </a:lnTo>
                <a:lnTo>
                  <a:pt x="1503" y="3970"/>
                </a:lnTo>
                <a:lnTo>
                  <a:pt x="1493" y="3965"/>
                </a:lnTo>
                <a:lnTo>
                  <a:pt x="1415" y="3900"/>
                </a:lnTo>
                <a:lnTo>
                  <a:pt x="1330" y="3812"/>
                </a:lnTo>
                <a:lnTo>
                  <a:pt x="1270" y="3736"/>
                </a:lnTo>
                <a:lnTo>
                  <a:pt x="1213" y="3646"/>
                </a:lnTo>
                <a:lnTo>
                  <a:pt x="1164" y="3543"/>
                </a:lnTo>
                <a:lnTo>
                  <a:pt x="1144" y="3484"/>
                </a:lnTo>
                <a:lnTo>
                  <a:pt x="1065" y="3498"/>
                </a:lnTo>
                <a:lnTo>
                  <a:pt x="913" y="3514"/>
                </a:lnTo>
                <a:lnTo>
                  <a:pt x="841" y="3515"/>
                </a:lnTo>
                <a:lnTo>
                  <a:pt x="757" y="3514"/>
                </a:lnTo>
                <a:lnTo>
                  <a:pt x="596" y="3492"/>
                </a:lnTo>
                <a:lnTo>
                  <a:pt x="483" y="3461"/>
                </a:lnTo>
                <a:lnTo>
                  <a:pt x="412" y="3434"/>
                </a:lnTo>
                <a:lnTo>
                  <a:pt x="343" y="3400"/>
                </a:lnTo>
                <a:lnTo>
                  <a:pt x="276" y="3362"/>
                </a:lnTo>
                <a:lnTo>
                  <a:pt x="245" y="3340"/>
                </a:lnTo>
                <a:lnTo>
                  <a:pt x="207" y="3314"/>
                </a:lnTo>
                <a:lnTo>
                  <a:pt x="140" y="3257"/>
                </a:lnTo>
                <a:lnTo>
                  <a:pt x="79" y="3197"/>
                </a:lnTo>
                <a:lnTo>
                  <a:pt x="24" y="3133"/>
                </a:lnTo>
                <a:lnTo>
                  <a:pt x="0" y="3101"/>
                </a:lnTo>
                <a:lnTo>
                  <a:pt x="0" y="3266"/>
                </a:lnTo>
                <a:lnTo>
                  <a:pt x="1" y="3361"/>
                </a:lnTo>
                <a:lnTo>
                  <a:pt x="14" y="3539"/>
                </a:lnTo>
                <a:lnTo>
                  <a:pt x="37" y="3702"/>
                </a:lnTo>
                <a:lnTo>
                  <a:pt x="74" y="3852"/>
                </a:lnTo>
                <a:lnTo>
                  <a:pt x="119" y="3990"/>
                </a:lnTo>
                <a:lnTo>
                  <a:pt x="175" y="4114"/>
                </a:lnTo>
                <a:lnTo>
                  <a:pt x="239" y="4227"/>
                </a:lnTo>
                <a:lnTo>
                  <a:pt x="312" y="4327"/>
                </a:lnTo>
                <a:lnTo>
                  <a:pt x="392" y="4415"/>
                </a:lnTo>
                <a:lnTo>
                  <a:pt x="481" y="4493"/>
                </a:lnTo>
                <a:lnTo>
                  <a:pt x="574" y="4559"/>
                </a:lnTo>
                <a:lnTo>
                  <a:pt x="672" y="4614"/>
                </a:lnTo>
                <a:lnTo>
                  <a:pt x="775" y="4660"/>
                </a:lnTo>
                <a:lnTo>
                  <a:pt x="882" y="4695"/>
                </a:lnTo>
                <a:lnTo>
                  <a:pt x="993" y="4721"/>
                </a:lnTo>
                <a:lnTo>
                  <a:pt x="1105" y="4738"/>
                </a:lnTo>
                <a:lnTo>
                  <a:pt x="1221" y="4745"/>
                </a:lnTo>
                <a:lnTo>
                  <a:pt x="1336" y="4744"/>
                </a:lnTo>
                <a:lnTo>
                  <a:pt x="1453" y="4736"/>
                </a:lnTo>
                <a:lnTo>
                  <a:pt x="1568" y="4719"/>
                </a:lnTo>
                <a:lnTo>
                  <a:pt x="1682" y="4695"/>
                </a:lnTo>
                <a:lnTo>
                  <a:pt x="1795" y="4664"/>
                </a:lnTo>
                <a:lnTo>
                  <a:pt x="1905" y="4626"/>
                </a:lnTo>
                <a:lnTo>
                  <a:pt x="2013" y="4582"/>
                </a:lnTo>
                <a:lnTo>
                  <a:pt x="2115" y="4532"/>
                </a:lnTo>
                <a:lnTo>
                  <a:pt x="2213" y="4474"/>
                </a:lnTo>
                <a:lnTo>
                  <a:pt x="2305" y="4414"/>
                </a:lnTo>
                <a:lnTo>
                  <a:pt x="2392" y="4346"/>
                </a:lnTo>
                <a:lnTo>
                  <a:pt x="2473" y="4275"/>
                </a:lnTo>
                <a:lnTo>
                  <a:pt x="2544" y="4200"/>
                </a:lnTo>
                <a:lnTo>
                  <a:pt x="2609" y="4121"/>
                </a:lnTo>
                <a:lnTo>
                  <a:pt x="2663" y="4036"/>
                </a:lnTo>
                <a:lnTo>
                  <a:pt x="2687" y="3994"/>
                </a:lnTo>
                <a:lnTo>
                  <a:pt x="2693" y="3995"/>
                </a:lnTo>
                <a:lnTo>
                  <a:pt x="2700" y="3996"/>
                </a:lnTo>
                <a:lnTo>
                  <a:pt x="2735" y="3934"/>
                </a:lnTo>
                <a:lnTo>
                  <a:pt x="2797" y="3795"/>
                </a:lnTo>
                <a:lnTo>
                  <a:pt x="2833" y="3679"/>
                </a:lnTo>
                <a:lnTo>
                  <a:pt x="2851" y="3596"/>
                </a:lnTo>
                <a:lnTo>
                  <a:pt x="2863" y="3510"/>
                </a:lnTo>
                <a:lnTo>
                  <a:pt x="2867" y="3422"/>
                </a:lnTo>
                <a:lnTo>
                  <a:pt x="2865" y="3377"/>
                </a:lnTo>
                <a:lnTo>
                  <a:pt x="2862" y="3321"/>
                </a:lnTo>
                <a:lnTo>
                  <a:pt x="2842" y="3209"/>
                </a:lnTo>
                <a:lnTo>
                  <a:pt x="2810" y="3101"/>
                </a:lnTo>
                <a:lnTo>
                  <a:pt x="2763" y="2993"/>
                </a:lnTo>
                <a:lnTo>
                  <a:pt x="2705" y="2888"/>
                </a:lnTo>
                <a:lnTo>
                  <a:pt x="2631" y="2784"/>
                </a:lnTo>
                <a:lnTo>
                  <a:pt x="2545" y="2682"/>
                </a:lnTo>
                <a:lnTo>
                  <a:pt x="2447" y="2582"/>
                </a:lnTo>
                <a:lnTo>
                  <a:pt x="2391" y="2533"/>
                </a:lnTo>
                <a:lnTo>
                  <a:pt x="2366" y="2565"/>
                </a:lnTo>
                <a:lnTo>
                  <a:pt x="2309" y="2626"/>
                </a:lnTo>
                <a:lnTo>
                  <a:pt x="2246" y="2685"/>
                </a:lnTo>
                <a:lnTo>
                  <a:pt x="2175" y="2740"/>
                </a:lnTo>
                <a:lnTo>
                  <a:pt x="2094" y="2791"/>
                </a:lnTo>
                <a:lnTo>
                  <a:pt x="2005" y="2837"/>
                </a:lnTo>
                <a:lnTo>
                  <a:pt x="1906" y="2880"/>
                </a:lnTo>
                <a:lnTo>
                  <a:pt x="1797" y="2917"/>
                </a:lnTo>
                <a:lnTo>
                  <a:pt x="1739" y="2932"/>
                </a:lnTo>
                <a:lnTo>
                  <a:pt x="1692" y="2748"/>
                </a:lnTo>
                <a:lnTo>
                  <a:pt x="1773" y="2726"/>
                </a:lnTo>
                <a:lnTo>
                  <a:pt x="1914" y="2672"/>
                </a:lnTo>
                <a:lnTo>
                  <a:pt x="2033" y="2605"/>
                </a:lnTo>
                <a:lnTo>
                  <a:pt x="2133" y="2532"/>
                </a:lnTo>
                <a:lnTo>
                  <a:pt x="2216" y="2450"/>
                </a:lnTo>
                <a:lnTo>
                  <a:pt x="2281" y="2363"/>
                </a:lnTo>
                <a:lnTo>
                  <a:pt x="2331" y="2275"/>
                </a:lnTo>
                <a:lnTo>
                  <a:pt x="2370" y="2184"/>
                </a:lnTo>
                <a:lnTo>
                  <a:pt x="2398" y="2095"/>
                </a:lnTo>
                <a:lnTo>
                  <a:pt x="2414" y="2009"/>
                </a:lnTo>
                <a:lnTo>
                  <a:pt x="2427" y="1890"/>
                </a:lnTo>
                <a:lnTo>
                  <a:pt x="2421" y="1709"/>
                </a:lnTo>
                <a:lnTo>
                  <a:pt x="2414" y="1671"/>
                </a:lnTo>
                <a:lnTo>
                  <a:pt x="2600" y="1635"/>
                </a:lnTo>
                <a:lnTo>
                  <a:pt x="2602" y="1649"/>
                </a:lnTo>
                <a:lnTo>
                  <a:pt x="2614" y="1773"/>
                </a:lnTo>
                <a:lnTo>
                  <a:pt x="2611" y="1926"/>
                </a:lnTo>
                <a:lnTo>
                  <a:pt x="2597" y="2044"/>
                </a:lnTo>
                <a:lnTo>
                  <a:pt x="2570" y="2171"/>
                </a:lnTo>
                <a:lnTo>
                  <a:pt x="2525" y="2305"/>
                </a:lnTo>
                <a:lnTo>
                  <a:pt x="2493" y="2371"/>
                </a:lnTo>
                <a:lnTo>
                  <a:pt x="2558" y="2428"/>
                </a:lnTo>
                <a:lnTo>
                  <a:pt x="2676" y="2545"/>
                </a:lnTo>
                <a:lnTo>
                  <a:pt x="2777" y="2664"/>
                </a:lnTo>
                <a:lnTo>
                  <a:pt x="2864" y="2786"/>
                </a:lnTo>
                <a:lnTo>
                  <a:pt x="2934" y="2910"/>
                </a:lnTo>
                <a:lnTo>
                  <a:pt x="2989" y="3038"/>
                </a:lnTo>
                <a:lnTo>
                  <a:pt x="3027" y="3168"/>
                </a:lnTo>
                <a:lnTo>
                  <a:pt x="3051" y="3301"/>
                </a:lnTo>
                <a:lnTo>
                  <a:pt x="3055" y="3369"/>
                </a:lnTo>
                <a:lnTo>
                  <a:pt x="3056" y="3414"/>
                </a:lnTo>
                <a:lnTo>
                  <a:pt x="3053" y="3501"/>
                </a:lnTo>
                <a:lnTo>
                  <a:pt x="3039" y="3628"/>
                </a:lnTo>
                <a:lnTo>
                  <a:pt x="3000" y="3786"/>
                </a:lnTo>
                <a:lnTo>
                  <a:pt x="2947" y="3929"/>
                </a:lnTo>
                <a:lnTo>
                  <a:pt x="2916" y="3995"/>
                </a:lnTo>
                <a:lnTo>
                  <a:pt x="2989" y="3982"/>
                </a:lnTo>
                <a:lnTo>
                  <a:pt x="3139" y="3937"/>
                </a:lnTo>
                <a:lnTo>
                  <a:pt x="3289" y="3868"/>
                </a:lnTo>
                <a:lnTo>
                  <a:pt x="3437" y="3777"/>
                </a:lnTo>
                <a:lnTo>
                  <a:pt x="3577" y="3663"/>
                </a:lnTo>
                <a:lnTo>
                  <a:pt x="3674" y="3563"/>
                </a:lnTo>
                <a:lnTo>
                  <a:pt x="3735" y="3491"/>
                </a:lnTo>
                <a:lnTo>
                  <a:pt x="3791" y="3413"/>
                </a:lnTo>
                <a:lnTo>
                  <a:pt x="3843" y="3330"/>
                </a:lnTo>
                <a:lnTo>
                  <a:pt x="3889" y="3243"/>
                </a:lnTo>
                <a:lnTo>
                  <a:pt x="3930" y="3150"/>
                </a:lnTo>
                <a:lnTo>
                  <a:pt x="3948" y="3102"/>
                </a:lnTo>
                <a:lnTo>
                  <a:pt x="3945" y="3102"/>
                </a:lnTo>
                <a:lnTo>
                  <a:pt x="3952" y="3084"/>
                </a:lnTo>
                <a:lnTo>
                  <a:pt x="3983" y="2966"/>
                </a:lnTo>
                <a:lnTo>
                  <a:pt x="4003" y="2852"/>
                </a:lnTo>
                <a:lnTo>
                  <a:pt x="4016" y="2713"/>
                </a:lnTo>
                <a:lnTo>
                  <a:pt x="4014" y="2558"/>
                </a:lnTo>
                <a:lnTo>
                  <a:pt x="3998" y="2433"/>
                </a:lnTo>
                <a:lnTo>
                  <a:pt x="3979" y="2349"/>
                </a:lnTo>
                <a:lnTo>
                  <a:pt x="3953" y="2265"/>
                </a:lnTo>
                <a:lnTo>
                  <a:pt x="3918" y="2180"/>
                </a:lnTo>
                <a:lnTo>
                  <a:pt x="3897" y="2139"/>
                </a:lnTo>
                <a:lnTo>
                  <a:pt x="3867" y="2086"/>
                </a:lnTo>
                <a:lnTo>
                  <a:pt x="3796" y="1989"/>
                </a:lnTo>
                <a:lnTo>
                  <a:pt x="3713" y="1898"/>
                </a:lnTo>
                <a:lnTo>
                  <a:pt x="3616" y="1817"/>
                </a:lnTo>
                <a:lnTo>
                  <a:pt x="3506" y="1744"/>
                </a:lnTo>
                <a:lnTo>
                  <a:pt x="3383" y="1680"/>
                </a:lnTo>
                <a:lnTo>
                  <a:pt x="3248" y="1624"/>
                </a:lnTo>
                <a:lnTo>
                  <a:pt x="3099" y="1576"/>
                </a:lnTo>
                <a:lnTo>
                  <a:pt x="3020" y="1557"/>
                </a:lnTo>
                <a:lnTo>
                  <a:pt x="3064" y="1372"/>
                </a:lnTo>
                <a:lnTo>
                  <a:pt x="3153" y="1395"/>
                </a:lnTo>
                <a:lnTo>
                  <a:pt x="3322" y="1448"/>
                </a:lnTo>
                <a:lnTo>
                  <a:pt x="3476" y="1513"/>
                </a:lnTo>
                <a:lnTo>
                  <a:pt x="3615" y="1588"/>
                </a:lnTo>
                <a:lnTo>
                  <a:pt x="3740" y="1672"/>
                </a:lnTo>
                <a:lnTo>
                  <a:pt x="3852" y="1768"/>
                </a:lnTo>
                <a:lnTo>
                  <a:pt x="3948" y="1873"/>
                </a:lnTo>
                <a:lnTo>
                  <a:pt x="4029" y="1989"/>
                </a:lnTo>
                <a:lnTo>
                  <a:pt x="4064" y="2051"/>
                </a:lnTo>
                <a:lnTo>
                  <a:pt x="4093" y="2108"/>
                </a:lnTo>
                <a:lnTo>
                  <a:pt x="4140" y="2222"/>
                </a:lnTo>
                <a:lnTo>
                  <a:pt x="4172" y="2336"/>
                </a:lnTo>
                <a:lnTo>
                  <a:pt x="4193" y="2447"/>
                </a:lnTo>
                <a:lnTo>
                  <a:pt x="4199" y="2503"/>
                </a:lnTo>
                <a:lnTo>
                  <a:pt x="4237" y="2464"/>
                </a:lnTo>
                <a:lnTo>
                  <a:pt x="4313" y="2375"/>
                </a:lnTo>
                <a:lnTo>
                  <a:pt x="4386" y="2272"/>
                </a:lnTo>
                <a:lnTo>
                  <a:pt x="4448" y="2161"/>
                </a:lnTo>
                <a:lnTo>
                  <a:pt x="4496" y="2042"/>
                </a:lnTo>
                <a:lnTo>
                  <a:pt x="4518" y="1948"/>
                </a:lnTo>
                <a:lnTo>
                  <a:pt x="4524" y="1885"/>
                </a:lnTo>
                <a:lnTo>
                  <a:pt x="4524" y="1820"/>
                </a:lnTo>
                <a:lnTo>
                  <a:pt x="4517" y="1755"/>
                </a:lnTo>
                <a:lnTo>
                  <a:pt x="4500" y="1689"/>
                </a:lnTo>
                <a:lnTo>
                  <a:pt x="4474" y="1624"/>
                </a:lnTo>
                <a:lnTo>
                  <a:pt x="4457" y="1592"/>
                </a:lnTo>
                <a:lnTo>
                  <a:pt x="4510" y="1547"/>
                </a:lnTo>
                <a:lnTo>
                  <a:pt x="4602" y="1452"/>
                </a:lnTo>
                <a:lnTo>
                  <a:pt x="4677" y="1351"/>
                </a:lnTo>
                <a:lnTo>
                  <a:pt x="4737" y="1243"/>
                </a:lnTo>
                <a:lnTo>
                  <a:pt x="4782" y="1133"/>
                </a:lnTo>
                <a:lnTo>
                  <a:pt x="4814" y="1019"/>
                </a:lnTo>
                <a:lnTo>
                  <a:pt x="4832" y="904"/>
                </a:lnTo>
                <a:lnTo>
                  <a:pt x="4838" y="790"/>
                </a:lnTo>
                <a:lnTo>
                  <a:pt x="4832" y="676"/>
                </a:lnTo>
                <a:lnTo>
                  <a:pt x="4816" y="565"/>
                </a:lnTo>
                <a:lnTo>
                  <a:pt x="4790" y="458"/>
                </a:lnTo>
                <a:lnTo>
                  <a:pt x="4754" y="357"/>
                </a:lnTo>
                <a:lnTo>
                  <a:pt x="4711" y="262"/>
                </a:lnTo>
                <a:lnTo>
                  <a:pt x="4659" y="174"/>
                </a:lnTo>
                <a:lnTo>
                  <a:pt x="4602" y="96"/>
                </a:lnTo>
                <a:lnTo>
                  <a:pt x="4539" y="29"/>
                </a:lnTo>
                <a:lnTo>
                  <a:pt x="4505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E243D26D-D8C3-4962-A0E5-7151E3532375}"/>
              </a:ext>
            </a:extLst>
          </p:cNvPr>
          <p:cNvSpPr>
            <a:spLocks/>
          </p:cNvSpPr>
          <p:nvPr/>
        </p:nvSpPr>
        <p:spPr bwMode="auto">
          <a:xfrm>
            <a:off x="6170298" y="2896814"/>
            <a:ext cx="1290389" cy="1463047"/>
          </a:xfrm>
          <a:custGeom>
            <a:avLst/>
            <a:gdLst>
              <a:gd name="connsiteX0" fmla="*/ 1075964 w 1539414"/>
              <a:gd name="connsiteY0" fmla="*/ 503700 h 1745392"/>
              <a:gd name="connsiteX1" fmla="*/ 1076641 w 1539414"/>
              <a:gd name="connsiteY1" fmla="*/ 503700 h 1745392"/>
              <a:gd name="connsiteX2" fmla="*/ 1075286 w 1539414"/>
              <a:gd name="connsiteY2" fmla="*/ 504039 h 1745392"/>
              <a:gd name="connsiteX3" fmla="*/ 1075261 w 1539414"/>
              <a:gd name="connsiteY3" fmla="*/ 503841 h 1745392"/>
              <a:gd name="connsiteX4" fmla="*/ 727360 w 1539414"/>
              <a:gd name="connsiteY4" fmla="*/ 210043 h 1745392"/>
              <a:gd name="connsiteX5" fmla="*/ 764287 w 1539414"/>
              <a:gd name="connsiteY5" fmla="*/ 211737 h 1745392"/>
              <a:gd name="connsiteX6" fmla="*/ 800536 w 1539414"/>
              <a:gd name="connsiteY6" fmla="*/ 218172 h 1745392"/>
              <a:gd name="connsiteX7" fmla="*/ 835430 w 1539414"/>
              <a:gd name="connsiteY7" fmla="*/ 228333 h 1745392"/>
              <a:gd name="connsiteX8" fmla="*/ 868970 w 1539414"/>
              <a:gd name="connsiteY8" fmla="*/ 242559 h 1745392"/>
              <a:gd name="connsiteX9" fmla="*/ 900476 w 1539414"/>
              <a:gd name="connsiteY9" fmla="*/ 259494 h 1745392"/>
              <a:gd name="connsiteX10" fmla="*/ 930289 w 1539414"/>
              <a:gd name="connsiteY10" fmla="*/ 279139 h 1745392"/>
              <a:gd name="connsiteX11" fmla="*/ 958069 w 1539414"/>
              <a:gd name="connsiteY11" fmla="*/ 301155 h 1745392"/>
              <a:gd name="connsiteX12" fmla="*/ 983477 w 1539414"/>
              <a:gd name="connsiteY12" fmla="*/ 325203 h 1745392"/>
              <a:gd name="connsiteX13" fmla="*/ 1006175 w 1539414"/>
              <a:gd name="connsiteY13" fmla="*/ 351283 h 1745392"/>
              <a:gd name="connsiteX14" fmla="*/ 1026163 w 1539414"/>
              <a:gd name="connsiteY14" fmla="*/ 378041 h 1745392"/>
              <a:gd name="connsiteX15" fmla="*/ 1043102 w 1539414"/>
              <a:gd name="connsiteY15" fmla="*/ 406153 h 1745392"/>
              <a:gd name="connsiteX16" fmla="*/ 1056653 w 1539414"/>
              <a:gd name="connsiteY16" fmla="*/ 434266 h 1745392"/>
              <a:gd name="connsiteX17" fmla="*/ 1066817 w 1539414"/>
              <a:gd name="connsiteY17" fmla="*/ 462378 h 1745392"/>
              <a:gd name="connsiteX18" fmla="*/ 1073592 w 1539414"/>
              <a:gd name="connsiteY18" fmla="*/ 490491 h 1745392"/>
              <a:gd name="connsiteX19" fmla="*/ 1075261 w 1539414"/>
              <a:gd name="connsiteY19" fmla="*/ 503841 h 1745392"/>
              <a:gd name="connsiteX20" fmla="*/ 1074270 w 1539414"/>
              <a:gd name="connsiteY20" fmla="*/ 504039 h 1745392"/>
              <a:gd name="connsiteX21" fmla="*/ 1075286 w 1539414"/>
              <a:gd name="connsiteY21" fmla="*/ 504039 h 1745392"/>
              <a:gd name="connsiteX22" fmla="*/ 1084772 w 1539414"/>
              <a:gd name="connsiteY22" fmla="*/ 552812 h 1745392"/>
              <a:gd name="connsiteX23" fmla="*/ 1094935 w 1539414"/>
              <a:gd name="connsiteY23" fmla="*/ 615134 h 1745392"/>
              <a:gd name="connsiteX24" fmla="*/ 1098662 w 1539414"/>
              <a:gd name="connsiteY24" fmla="*/ 652730 h 1745392"/>
              <a:gd name="connsiteX25" fmla="*/ 1099001 w 1539414"/>
              <a:gd name="connsiteY25" fmla="*/ 686601 h 1745392"/>
              <a:gd name="connsiteX26" fmla="*/ 1095613 w 1539414"/>
              <a:gd name="connsiteY26" fmla="*/ 718439 h 1745392"/>
              <a:gd name="connsiteX27" fmla="*/ 1088499 w 1539414"/>
              <a:gd name="connsiteY27" fmla="*/ 748245 h 1745392"/>
              <a:gd name="connsiteX28" fmla="*/ 1076641 w 1539414"/>
              <a:gd name="connsiteY28" fmla="*/ 776358 h 1745392"/>
              <a:gd name="connsiteX29" fmla="*/ 1068511 w 1539414"/>
              <a:gd name="connsiteY29" fmla="*/ 789906 h 1745392"/>
              <a:gd name="connsiteX30" fmla="*/ 1061735 w 1539414"/>
              <a:gd name="connsiteY30" fmla="*/ 801083 h 1745392"/>
              <a:gd name="connsiteX31" fmla="*/ 1045474 w 1539414"/>
              <a:gd name="connsiteY31" fmla="*/ 822421 h 1745392"/>
              <a:gd name="connsiteX32" fmla="*/ 1027518 w 1539414"/>
              <a:gd name="connsiteY32" fmla="*/ 840712 h 1745392"/>
              <a:gd name="connsiteX33" fmla="*/ 1008208 w 1539414"/>
              <a:gd name="connsiteY33" fmla="*/ 857308 h 1745392"/>
              <a:gd name="connsiteX34" fmla="*/ 977379 w 1539414"/>
              <a:gd name="connsiteY34" fmla="*/ 878985 h 1745392"/>
              <a:gd name="connsiteX35" fmla="*/ 935709 w 1539414"/>
              <a:gd name="connsiteY35" fmla="*/ 900324 h 1745392"/>
              <a:gd name="connsiteX36" fmla="*/ 895056 w 1539414"/>
              <a:gd name="connsiteY36" fmla="*/ 915904 h 1745392"/>
              <a:gd name="connsiteX37" fmla="*/ 860161 w 1539414"/>
              <a:gd name="connsiteY37" fmla="*/ 926065 h 1745392"/>
              <a:gd name="connsiteX38" fmla="*/ 822218 w 1539414"/>
              <a:gd name="connsiteY38" fmla="*/ 933517 h 1745392"/>
              <a:gd name="connsiteX39" fmla="*/ 816120 w 1539414"/>
              <a:gd name="connsiteY39" fmla="*/ 933855 h 1745392"/>
              <a:gd name="connsiteX40" fmla="*/ 822218 w 1539414"/>
              <a:gd name="connsiteY40" fmla="*/ 997871 h 1745392"/>
              <a:gd name="connsiteX41" fmla="*/ 831704 w 1539414"/>
              <a:gd name="connsiteY41" fmla="*/ 997193 h 1745392"/>
              <a:gd name="connsiteX42" fmla="*/ 877100 w 1539414"/>
              <a:gd name="connsiteY42" fmla="*/ 987709 h 1745392"/>
              <a:gd name="connsiteX43" fmla="*/ 918431 w 1539414"/>
              <a:gd name="connsiteY43" fmla="*/ 975855 h 1745392"/>
              <a:gd name="connsiteX44" fmla="*/ 965522 w 1539414"/>
              <a:gd name="connsiteY44" fmla="*/ 957565 h 1745392"/>
              <a:gd name="connsiteX45" fmla="*/ 1002449 w 1539414"/>
              <a:gd name="connsiteY45" fmla="*/ 938597 h 1745392"/>
              <a:gd name="connsiteX46" fmla="*/ 1026841 w 1539414"/>
              <a:gd name="connsiteY46" fmla="*/ 923356 h 1745392"/>
              <a:gd name="connsiteX47" fmla="*/ 1051233 w 1539414"/>
              <a:gd name="connsiteY47" fmla="*/ 905743 h 1745392"/>
              <a:gd name="connsiteX48" fmla="*/ 1073931 w 1539414"/>
              <a:gd name="connsiteY48" fmla="*/ 885421 h 1745392"/>
              <a:gd name="connsiteX49" fmla="*/ 1095613 w 1539414"/>
              <a:gd name="connsiteY49" fmla="*/ 863066 h 1745392"/>
              <a:gd name="connsiteX50" fmla="*/ 1114923 w 1539414"/>
              <a:gd name="connsiteY50" fmla="*/ 837325 h 1745392"/>
              <a:gd name="connsiteX51" fmla="*/ 1123393 w 1539414"/>
              <a:gd name="connsiteY51" fmla="*/ 823099 h 1745392"/>
              <a:gd name="connsiteX52" fmla="*/ 1132879 w 1539414"/>
              <a:gd name="connsiteY52" fmla="*/ 807518 h 1745392"/>
              <a:gd name="connsiteX53" fmla="*/ 1147785 w 1539414"/>
              <a:gd name="connsiteY53" fmla="*/ 773987 h 1745392"/>
              <a:gd name="connsiteX54" fmla="*/ 1158626 w 1539414"/>
              <a:gd name="connsiteY54" fmla="*/ 738761 h 1745392"/>
              <a:gd name="connsiteX55" fmla="*/ 1165402 w 1539414"/>
              <a:gd name="connsiteY55" fmla="*/ 701504 h 1745392"/>
              <a:gd name="connsiteX56" fmla="*/ 1167773 w 1539414"/>
              <a:gd name="connsiteY56" fmla="*/ 662553 h 1745392"/>
              <a:gd name="connsiteX57" fmla="*/ 1166079 w 1539414"/>
              <a:gd name="connsiteY57" fmla="*/ 621231 h 1745392"/>
              <a:gd name="connsiteX58" fmla="*/ 1160997 w 1539414"/>
              <a:gd name="connsiteY58" fmla="*/ 578215 h 1745392"/>
              <a:gd name="connsiteX59" fmla="*/ 1151173 w 1539414"/>
              <a:gd name="connsiteY59" fmla="*/ 533845 h 1745392"/>
              <a:gd name="connsiteX60" fmla="*/ 1144736 w 1539414"/>
              <a:gd name="connsiteY60" fmla="*/ 510474 h 1745392"/>
              <a:gd name="connsiteX61" fmla="*/ 1161336 w 1539414"/>
              <a:gd name="connsiteY61" fmla="*/ 514877 h 1745392"/>
              <a:gd name="connsiteX62" fmla="*/ 1193859 w 1539414"/>
              <a:gd name="connsiteY62" fmla="*/ 526732 h 1745392"/>
              <a:gd name="connsiteX63" fmla="*/ 1225027 w 1539414"/>
              <a:gd name="connsiteY63" fmla="*/ 542313 h 1745392"/>
              <a:gd name="connsiteX64" fmla="*/ 1254839 w 1539414"/>
              <a:gd name="connsiteY64" fmla="*/ 561619 h 1745392"/>
              <a:gd name="connsiteX65" fmla="*/ 1283297 w 1539414"/>
              <a:gd name="connsiteY65" fmla="*/ 583973 h 1745392"/>
              <a:gd name="connsiteX66" fmla="*/ 1309383 w 1539414"/>
              <a:gd name="connsiteY66" fmla="*/ 609037 h 1745392"/>
              <a:gd name="connsiteX67" fmla="*/ 1333436 w 1539414"/>
              <a:gd name="connsiteY67" fmla="*/ 637150 h 1745392"/>
              <a:gd name="connsiteX68" fmla="*/ 1355457 w 1539414"/>
              <a:gd name="connsiteY68" fmla="*/ 667633 h 1745392"/>
              <a:gd name="connsiteX69" fmla="*/ 1374429 w 1539414"/>
              <a:gd name="connsiteY69" fmla="*/ 700149 h 1745392"/>
              <a:gd name="connsiteX70" fmla="*/ 1390690 w 1539414"/>
              <a:gd name="connsiteY70" fmla="*/ 734358 h 1745392"/>
              <a:gd name="connsiteX71" fmla="*/ 1403225 w 1539414"/>
              <a:gd name="connsiteY71" fmla="*/ 770600 h 1745392"/>
              <a:gd name="connsiteX72" fmla="*/ 1413049 w 1539414"/>
              <a:gd name="connsiteY72" fmla="*/ 807857 h 1745392"/>
              <a:gd name="connsiteX73" fmla="*/ 1418470 w 1539414"/>
              <a:gd name="connsiteY73" fmla="*/ 846470 h 1745392"/>
              <a:gd name="connsiteX74" fmla="*/ 1420841 w 1539414"/>
              <a:gd name="connsiteY74" fmla="*/ 885421 h 1745392"/>
              <a:gd name="connsiteX75" fmla="*/ 1418470 w 1539414"/>
              <a:gd name="connsiteY75" fmla="*/ 925049 h 1745392"/>
              <a:gd name="connsiteX76" fmla="*/ 1412033 w 1539414"/>
              <a:gd name="connsiteY76" fmla="*/ 964678 h 1745392"/>
              <a:gd name="connsiteX77" fmla="*/ 1407290 w 1539414"/>
              <a:gd name="connsiteY77" fmla="*/ 984322 h 1745392"/>
              <a:gd name="connsiteX78" fmla="*/ 1416437 w 1539414"/>
              <a:gd name="connsiteY78" fmla="*/ 987371 h 1745392"/>
              <a:gd name="connsiteX79" fmla="*/ 1434054 w 1539414"/>
              <a:gd name="connsiteY79" fmla="*/ 994484 h 1745392"/>
              <a:gd name="connsiteX80" fmla="*/ 1450315 w 1539414"/>
              <a:gd name="connsiteY80" fmla="*/ 1003290 h 1745392"/>
              <a:gd name="connsiteX81" fmla="*/ 1464883 w 1539414"/>
              <a:gd name="connsiteY81" fmla="*/ 1013790 h 1745392"/>
              <a:gd name="connsiteX82" fmla="*/ 1483516 w 1539414"/>
              <a:gd name="connsiteY82" fmla="*/ 1031741 h 1745392"/>
              <a:gd name="connsiteX83" fmla="*/ 1504181 w 1539414"/>
              <a:gd name="connsiteY83" fmla="*/ 1060531 h 1745392"/>
              <a:gd name="connsiteX84" fmla="*/ 1519765 w 1539414"/>
              <a:gd name="connsiteY84" fmla="*/ 1094063 h 1745392"/>
              <a:gd name="connsiteX85" fmla="*/ 1530606 w 1539414"/>
              <a:gd name="connsiteY85" fmla="*/ 1129965 h 1745392"/>
              <a:gd name="connsiteX86" fmla="*/ 1536704 w 1539414"/>
              <a:gd name="connsiteY86" fmla="*/ 1167900 h 1745392"/>
              <a:gd name="connsiteX87" fmla="*/ 1539414 w 1539414"/>
              <a:gd name="connsiteY87" fmla="*/ 1206513 h 1745392"/>
              <a:gd name="connsiteX88" fmla="*/ 1539414 w 1539414"/>
              <a:gd name="connsiteY88" fmla="*/ 1225819 h 1745392"/>
              <a:gd name="connsiteX89" fmla="*/ 1538059 w 1539414"/>
              <a:gd name="connsiteY89" fmla="*/ 1240722 h 1745392"/>
              <a:gd name="connsiteX90" fmla="*/ 1532639 w 1539414"/>
              <a:gd name="connsiteY90" fmla="*/ 1270528 h 1745392"/>
              <a:gd name="connsiteX91" fmla="*/ 1528912 w 1539414"/>
              <a:gd name="connsiteY91" fmla="*/ 1285092 h 1745392"/>
              <a:gd name="connsiteX92" fmla="*/ 1525185 w 1539414"/>
              <a:gd name="connsiteY92" fmla="*/ 1296608 h 1745392"/>
              <a:gd name="connsiteX93" fmla="*/ 1516716 w 1539414"/>
              <a:gd name="connsiteY93" fmla="*/ 1318285 h 1745392"/>
              <a:gd name="connsiteX94" fmla="*/ 1505536 w 1539414"/>
              <a:gd name="connsiteY94" fmla="*/ 1338946 h 1745392"/>
              <a:gd name="connsiteX95" fmla="*/ 1493001 w 1539414"/>
              <a:gd name="connsiteY95" fmla="*/ 1357914 h 1745392"/>
              <a:gd name="connsiteX96" fmla="*/ 1478434 w 1539414"/>
              <a:gd name="connsiteY96" fmla="*/ 1375527 h 1745392"/>
              <a:gd name="connsiteX97" fmla="*/ 1461156 w 1539414"/>
              <a:gd name="connsiteY97" fmla="*/ 1391784 h 1745392"/>
              <a:gd name="connsiteX98" fmla="*/ 1442184 w 1539414"/>
              <a:gd name="connsiteY98" fmla="*/ 1406687 h 1745392"/>
              <a:gd name="connsiteX99" fmla="*/ 1421180 w 1539414"/>
              <a:gd name="connsiteY99" fmla="*/ 1420236 h 1745392"/>
              <a:gd name="connsiteX100" fmla="*/ 1410000 w 1539414"/>
              <a:gd name="connsiteY100" fmla="*/ 1426671 h 1745392"/>
              <a:gd name="connsiteX101" fmla="*/ 1398821 w 1539414"/>
              <a:gd name="connsiteY101" fmla="*/ 1432429 h 1745392"/>
              <a:gd name="connsiteX102" fmla="*/ 1376122 w 1539414"/>
              <a:gd name="connsiteY102" fmla="*/ 1441235 h 1745392"/>
              <a:gd name="connsiteX103" fmla="*/ 1341906 w 1539414"/>
              <a:gd name="connsiteY103" fmla="*/ 1450380 h 1745392"/>
              <a:gd name="connsiteX104" fmla="*/ 1296509 w 1539414"/>
              <a:gd name="connsiteY104" fmla="*/ 1454783 h 1745392"/>
              <a:gd name="connsiteX105" fmla="*/ 1253484 w 1539414"/>
              <a:gd name="connsiteY105" fmla="*/ 1453767 h 1745392"/>
              <a:gd name="connsiteX106" fmla="*/ 1215202 w 1539414"/>
              <a:gd name="connsiteY106" fmla="*/ 1448009 h 1745392"/>
              <a:gd name="connsiteX107" fmla="*/ 1183357 w 1539414"/>
              <a:gd name="connsiteY107" fmla="*/ 1440558 h 1745392"/>
              <a:gd name="connsiteX108" fmla="*/ 1150495 w 1539414"/>
              <a:gd name="connsiteY108" fmla="*/ 1430058 h 1745392"/>
              <a:gd name="connsiteX109" fmla="*/ 1145414 w 1539414"/>
              <a:gd name="connsiteY109" fmla="*/ 1427687 h 1745392"/>
              <a:gd name="connsiteX110" fmla="*/ 1121699 w 1539414"/>
              <a:gd name="connsiteY110" fmla="*/ 1417187 h 1745392"/>
              <a:gd name="connsiteX111" fmla="*/ 1108487 w 1539414"/>
              <a:gd name="connsiteY111" fmla="*/ 1409397 h 1745392"/>
              <a:gd name="connsiteX112" fmla="*/ 1084772 w 1539414"/>
              <a:gd name="connsiteY112" fmla="*/ 1390430 h 1745392"/>
              <a:gd name="connsiteX113" fmla="*/ 1074270 w 1539414"/>
              <a:gd name="connsiteY113" fmla="*/ 1379930 h 1745392"/>
              <a:gd name="connsiteX114" fmla="*/ 1061058 w 1539414"/>
              <a:gd name="connsiteY114" fmla="*/ 1364011 h 1745392"/>
              <a:gd name="connsiteX115" fmla="*/ 1040731 w 1539414"/>
              <a:gd name="connsiteY115" fmla="*/ 1331156 h 1745392"/>
              <a:gd name="connsiteX116" fmla="*/ 1026502 w 1539414"/>
              <a:gd name="connsiteY116" fmla="*/ 1297286 h 1745392"/>
              <a:gd name="connsiteX117" fmla="*/ 1017016 w 1539414"/>
              <a:gd name="connsiteY117" fmla="*/ 1264431 h 1745392"/>
              <a:gd name="connsiteX118" fmla="*/ 1010241 w 1539414"/>
              <a:gd name="connsiteY118" fmla="*/ 1220061 h 1745392"/>
              <a:gd name="connsiteX119" fmla="*/ 1009224 w 1539414"/>
              <a:gd name="connsiteY119" fmla="*/ 1182465 h 1745392"/>
              <a:gd name="connsiteX120" fmla="*/ 1009224 w 1539414"/>
              <a:gd name="connsiteY120" fmla="*/ 1178062 h 1745392"/>
              <a:gd name="connsiteX121" fmla="*/ 945195 w 1539414"/>
              <a:gd name="connsiteY121" fmla="*/ 1172642 h 1745392"/>
              <a:gd name="connsiteX122" fmla="*/ 944856 w 1539414"/>
              <a:gd name="connsiteY122" fmla="*/ 1178739 h 1745392"/>
              <a:gd name="connsiteX123" fmla="*/ 945195 w 1539414"/>
              <a:gd name="connsiteY123" fmla="*/ 1212271 h 1745392"/>
              <a:gd name="connsiteX124" fmla="*/ 947905 w 1539414"/>
              <a:gd name="connsiteY124" fmla="*/ 1243770 h 1745392"/>
              <a:gd name="connsiteX125" fmla="*/ 954342 w 1539414"/>
              <a:gd name="connsiteY125" fmla="*/ 1280689 h 1745392"/>
              <a:gd name="connsiteX126" fmla="*/ 966199 w 1539414"/>
              <a:gd name="connsiteY126" fmla="*/ 1320656 h 1745392"/>
              <a:gd name="connsiteX127" fmla="*/ 984493 w 1539414"/>
              <a:gd name="connsiteY127" fmla="*/ 1362317 h 1745392"/>
              <a:gd name="connsiteX128" fmla="*/ 1003126 w 1539414"/>
              <a:gd name="connsiteY128" fmla="*/ 1393139 h 1745392"/>
              <a:gd name="connsiteX129" fmla="*/ 1018033 w 1539414"/>
              <a:gd name="connsiteY129" fmla="*/ 1413123 h 1745392"/>
              <a:gd name="connsiteX130" fmla="*/ 1026502 w 1539414"/>
              <a:gd name="connsiteY130" fmla="*/ 1422945 h 1745392"/>
              <a:gd name="connsiteX131" fmla="*/ 1041747 w 1539414"/>
              <a:gd name="connsiteY131" fmla="*/ 1438187 h 1745392"/>
              <a:gd name="connsiteX132" fmla="*/ 1075964 w 1539414"/>
              <a:gd name="connsiteY132" fmla="*/ 1464945 h 1745392"/>
              <a:gd name="connsiteX133" fmla="*/ 1094935 w 1539414"/>
              <a:gd name="connsiteY133" fmla="*/ 1476461 h 1745392"/>
              <a:gd name="connsiteX134" fmla="*/ 1090531 w 1539414"/>
              <a:gd name="connsiteY134" fmla="*/ 1492380 h 1745392"/>
              <a:gd name="connsiteX135" fmla="*/ 1080029 w 1539414"/>
              <a:gd name="connsiteY135" fmla="*/ 1522186 h 1745392"/>
              <a:gd name="connsiteX136" fmla="*/ 1067494 w 1539414"/>
              <a:gd name="connsiteY136" fmla="*/ 1549621 h 1745392"/>
              <a:gd name="connsiteX137" fmla="*/ 1053266 w 1539414"/>
              <a:gd name="connsiteY137" fmla="*/ 1574685 h 1745392"/>
              <a:gd name="connsiteX138" fmla="*/ 1037343 w 1539414"/>
              <a:gd name="connsiteY138" fmla="*/ 1597717 h 1745392"/>
              <a:gd name="connsiteX139" fmla="*/ 1019388 w 1539414"/>
              <a:gd name="connsiteY139" fmla="*/ 1617700 h 1745392"/>
              <a:gd name="connsiteX140" fmla="*/ 999738 w 1539414"/>
              <a:gd name="connsiteY140" fmla="*/ 1635313 h 1745392"/>
              <a:gd name="connsiteX141" fmla="*/ 978057 w 1539414"/>
              <a:gd name="connsiteY141" fmla="*/ 1650555 h 1745392"/>
              <a:gd name="connsiteX142" fmla="*/ 966877 w 1539414"/>
              <a:gd name="connsiteY142" fmla="*/ 1657329 h 1745392"/>
              <a:gd name="connsiteX143" fmla="*/ 947905 w 1539414"/>
              <a:gd name="connsiteY143" fmla="*/ 1666813 h 1745392"/>
              <a:gd name="connsiteX144" fmla="*/ 909284 w 1539414"/>
              <a:gd name="connsiteY144" fmla="*/ 1680700 h 1745392"/>
              <a:gd name="connsiteX145" fmla="*/ 869647 w 1539414"/>
              <a:gd name="connsiteY145" fmla="*/ 1688490 h 1745392"/>
              <a:gd name="connsiteX146" fmla="*/ 830688 w 1539414"/>
              <a:gd name="connsiteY146" fmla="*/ 1691538 h 1745392"/>
              <a:gd name="connsiteX147" fmla="*/ 793422 w 1539414"/>
              <a:gd name="connsiteY147" fmla="*/ 1690522 h 1745392"/>
              <a:gd name="connsiteX148" fmla="*/ 758527 w 1539414"/>
              <a:gd name="connsiteY148" fmla="*/ 1687135 h 1745392"/>
              <a:gd name="connsiteX149" fmla="*/ 713131 w 1539414"/>
              <a:gd name="connsiteY149" fmla="*/ 1679345 h 1745392"/>
              <a:gd name="connsiteX150" fmla="*/ 690433 w 1539414"/>
              <a:gd name="connsiteY150" fmla="*/ 1673587 h 1745392"/>
              <a:gd name="connsiteX151" fmla="*/ 706355 w 1539414"/>
              <a:gd name="connsiteY151" fmla="*/ 1653264 h 1745392"/>
              <a:gd name="connsiteX152" fmla="*/ 731764 w 1539414"/>
              <a:gd name="connsiteY152" fmla="*/ 1612959 h 1745392"/>
              <a:gd name="connsiteX153" fmla="*/ 751752 w 1539414"/>
              <a:gd name="connsiteY153" fmla="*/ 1572653 h 1745392"/>
              <a:gd name="connsiteX154" fmla="*/ 765642 w 1539414"/>
              <a:gd name="connsiteY154" fmla="*/ 1534379 h 1745392"/>
              <a:gd name="connsiteX155" fmla="*/ 779193 w 1539414"/>
              <a:gd name="connsiteY155" fmla="*/ 1484251 h 1745392"/>
              <a:gd name="connsiteX156" fmla="*/ 785969 w 1539414"/>
              <a:gd name="connsiteY156" fmla="*/ 1440897 h 1745392"/>
              <a:gd name="connsiteX157" fmla="*/ 786307 w 1539414"/>
              <a:gd name="connsiteY157" fmla="*/ 1434800 h 1745392"/>
              <a:gd name="connsiteX158" fmla="*/ 722278 w 1539414"/>
              <a:gd name="connsiteY158" fmla="*/ 1431074 h 1745392"/>
              <a:gd name="connsiteX159" fmla="*/ 721939 w 1539414"/>
              <a:gd name="connsiteY159" fmla="*/ 1436493 h 1745392"/>
              <a:gd name="connsiteX160" fmla="*/ 716519 w 1539414"/>
              <a:gd name="connsiteY160" fmla="*/ 1469348 h 1745392"/>
              <a:gd name="connsiteX161" fmla="*/ 708727 w 1539414"/>
              <a:gd name="connsiteY161" fmla="*/ 1501186 h 1745392"/>
              <a:gd name="connsiteX162" fmla="*/ 696192 w 1539414"/>
              <a:gd name="connsiteY162" fmla="*/ 1537766 h 1745392"/>
              <a:gd name="connsiteX163" fmla="*/ 677898 w 1539414"/>
              <a:gd name="connsiteY163" fmla="*/ 1577733 h 1745392"/>
              <a:gd name="connsiteX164" fmla="*/ 652490 w 1539414"/>
              <a:gd name="connsiteY164" fmla="*/ 1618378 h 1745392"/>
              <a:gd name="connsiteX165" fmla="*/ 628097 w 1539414"/>
              <a:gd name="connsiteY165" fmla="*/ 1647168 h 1745392"/>
              <a:gd name="connsiteX166" fmla="*/ 609465 w 1539414"/>
              <a:gd name="connsiteY166" fmla="*/ 1665797 h 1745392"/>
              <a:gd name="connsiteX167" fmla="*/ 598962 w 1539414"/>
              <a:gd name="connsiteY167" fmla="*/ 1673925 h 1745392"/>
              <a:gd name="connsiteX168" fmla="*/ 584395 w 1539414"/>
              <a:gd name="connsiteY168" fmla="*/ 1685780 h 1745392"/>
              <a:gd name="connsiteX169" fmla="*/ 551872 w 1539414"/>
              <a:gd name="connsiteY169" fmla="*/ 1705764 h 1745392"/>
              <a:gd name="connsiteX170" fmla="*/ 516639 w 1539414"/>
              <a:gd name="connsiteY170" fmla="*/ 1721344 h 1745392"/>
              <a:gd name="connsiteX171" fmla="*/ 478357 w 1539414"/>
              <a:gd name="connsiteY171" fmla="*/ 1733199 h 1745392"/>
              <a:gd name="connsiteX172" fmla="*/ 437703 w 1539414"/>
              <a:gd name="connsiteY172" fmla="*/ 1740989 h 1745392"/>
              <a:gd name="connsiteX173" fmla="*/ 393662 w 1539414"/>
              <a:gd name="connsiteY173" fmla="*/ 1745053 h 1745392"/>
              <a:gd name="connsiteX174" fmla="*/ 347249 w 1539414"/>
              <a:gd name="connsiteY174" fmla="*/ 1745392 h 1745392"/>
              <a:gd name="connsiteX175" fmla="*/ 298126 w 1539414"/>
              <a:gd name="connsiteY175" fmla="*/ 1741666 h 1745392"/>
              <a:gd name="connsiteX176" fmla="*/ 272040 w 1539414"/>
              <a:gd name="connsiteY176" fmla="*/ 1737602 h 1745392"/>
              <a:gd name="connsiteX177" fmla="*/ 249681 w 1539414"/>
              <a:gd name="connsiteY177" fmla="*/ 1733538 h 1745392"/>
              <a:gd name="connsiteX178" fmla="*/ 206317 w 1539414"/>
              <a:gd name="connsiteY178" fmla="*/ 1719651 h 1745392"/>
              <a:gd name="connsiteX179" fmla="*/ 166002 w 1539414"/>
              <a:gd name="connsiteY179" fmla="*/ 1700344 h 1745392"/>
              <a:gd name="connsiteX180" fmla="*/ 128059 w 1539414"/>
              <a:gd name="connsiteY180" fmla="*/ 1676635 h 1745392"/>
              <a:gd name="connsiteX181" fmla="*/ 93503 w 1539414"/>
              <a:gd name="connsiteY181" fmla="*/ 1649877 h 1745392"/>
              <a:gd name="connsiteX182" fmla="*/ 61658 w 1539414"/>
              <a:gd name="connsiteY182" fmla="*/ 1621426 h 1745392"/>
              <a:gd name="connsiteX183" fmla="*/ 21005 w 1539414"/>
              <a:gd name="connsiteY183" fmla="*/ 1578749 h 1745392"/>
              <a:gd name="connsiteX184" fmla="*/ 0 w 1539414"/>
              <a:gd name="connsiteY184" fmla="*/ 1552669 h 1745392"/>
              <a:gd name="connsiteX185" fmla="*/ 0 w 1539414"/>
              <a:gd name="connsiteY185" fmla="*/ 652392 h 1745392"/>
              <a:gd name="connsiteX186" fmla="*/ 27103 w 1539414"/>
              <a:gd name="connsiteY186" fmla="*/ 647650 h 1745392"/>
              <a:gd name="connsiteX187" fmla="*/ 79275 w 1539414"/>
              <a:gd name="connsiteY187" fmla="*/ 641553 h 1745392"/>
              <a:gd name="connsiteX188" fmla="*/ 128059 w 1539414"/>
              <a:gd name="connsiteY188" fmla="*/ 639860 h 1745392"/>
              <a:gd name="connsiteX189" fmla="*/ 173794 w 1539414"/>
              <a:gd name="connsiteY189" fmla="*/ 642231 h 1745392"/>
              <a:gd name="connsiteX190" fmla="*/ 216480 w 1539414"/>
              <a:gd name="connsiteY190" fmla="*/ 649343 h 1745392"/>
              <a:gd name="connsiteX191" fmla="*/ 255440 w 1539414"/>
              <a:gd name="connsiteY191" fmla="*/ 660859 h 1745392"/>
              <a:gd name="connsiteX192" fmla="*/ 291351 w 1539414"/>
              <a:gd name="connsiteY192" fmla="*/ 676440 h 1745392"/>
              <a:gd name="connsiteX193" fmla="*/ 323873 w 1539414"/>
              <a:gd name="connsiteY193" fmla="*/ 697101 h 1745392"/>
              <a:gd name="connsiteX194" fmla="*/ 338441 w 1539414"/>
              <a:gd name="connsiteY194" fmla="*/ 708955 h 1745392"/>
              <a:gd name="connsiteX195" fmla="*/ 348604 w 1539414"/>
              <a:gd name="connsiteY195" fmla="*/ 717762 h 1745392"/>
              <a:gd name="connsiteX196" fmla="*/ 366898 w 1539414"/>
              <a:gd name="connsiteY196" fmla="*/ 736729 h 1745392"/>
              <a:gd name="connsiteX197" fmla="*/ 383160 w 1539414"/>
              <a:gd name="connsiteY197" fmla="*/ 757051 h 1745392"/>
              <a:gd name="connsiteX198" fmla="*/ 397389 w 1539414"/>
              <a:gd name="connsiteY198" fmla="*/ 778390 h 1745392"/>
              <a:gd name="connsiteX199" fmla="*/ 415344 w 1539414"/>
              <a:gd name="connsiteY199" fmla="*/ 811244 h 1745392"/>
              <a:gd name="connsiteX200" fmla="*/ 432960 w 1539414"/>
              <a:gd name="connsiteY200" fmla="*/ 856631 h 1745392"/>
              <a:gd name="connsiteX201" fmla="*/ 445156 w 1539414"/>
              <a:gd name="connsiteY201" fmla="*/ 901001 h 1745392"/>
              <a:gd name="connsiteX202" fmla="*/ 452948 w 1539414"/>
              <a:gd name="connsiteY202" fmla="*/ 942662 h 1745392"/>
              <a:gd name="connsiteX203" fmla="*/ 458369 w 1539414"/>
              <a:gd name="connsiteY203" fmla="*/ 996177 h 1745392"/>
              <a:gd name="connsiteX204" fmla="*/ 458708 w 1539414"/>
              <a:gd name="connsiteY204" fmla="*/ 1019886 h 1745392"/>
              <a:gd name="connsiteX205" fmla="*/ 439397 w 1539414"/>
              <a:gd name="connsiteY205" fmla="*/ 1025983 h 1745392"/>
              <a:gd name="connsiteX206" fmla="*/ 404842 w 1539414"/>
              <a:gd name="connsiteY206" fmla="*/ 1041225 h 1745392"/>
              <a:gd name="connsiteX207" fmla="*/ 375029 w 1539414"/>
              <a:gd name="connsiteY207" fmla="*/ 1059515 h 1745392"/>
              <a:gd name="connsiteX208" fmla="*/ 348943 w 1539414"/>
              <a:gd name="connsiteY208" fmla="*/ 1078144 h 1745392"/>
              <a:gd name="connsiteX209" fmla="*/ 319131 w 1539414"/>
              <a:gd name="connsiteY209" fmla="*/ 1104901 h 1745392"/>
              <a:gd name="connsiteX210" fmla="*/ 297110 w 1539414"/>
              <a:gd name="connsiteY210" fmla="*/ 1129965 h 1745392"/>
              <a:gd name="connsiteX211" fmla="*/ 295077 w 1539414"/>
              <a:gd name="connsiteY211" fmla="*/ 1133014 h 1745392"/>
              <a:gd name="connsiteX212" fmla="*/ 347588 w 1539414"/>
              <a:gd name="connsiteY212" fmla="*/ 1169933 h 1745392"/>
              <a:gd name="connsiteX213" fmla="*/ 353686 w 1539414"/>
              <a:gd name="connsiteY213" fmla="*/ 1161804 h 1745392"/>
              <a:gd name="connsiteX214" fmla="*/ 388919 w 1539414"/>
              <a:gd name="connsiteY214" fmla="*/ 1127595 h 1745392"/>
              <a:gd name="connsiteX215" fmla="*/ 415344 w 1539414"/>
              <a:gd name="connsiteY215" fmla="*/ 1108627 h 1745392"/>
              <a:gd name="connsiteX216" fmla="*/ 436009 w 1539414"/>
              <a:gd name="connsiteY216" fmla="*/ 1097111 h 1745392"/>
              <a:gd name="connsiteX217" fmla="*/ 459724 w 1539414"/>
              <a:gd name="connsiteY217" fmla="*/ 1086950 h 1745392"/>
              <a:gd name="connsiteX218" fmla="*/ 485471 w 1539414"/>
              <a:gd name="connsiteY218" fmla="*/ 1079160 h 1745392"/>
              <a:gd name="connsiteX219" fmla="*/ 513929 w 1539414"/>
              <a:gd name="connsiteY219" fmla="*/ 1074418 h 1745392"/>
              <a:gd name="connsiteX220" fmla="*/ 544758 w 1539414"/>
              <a:gd name="connsiteY220" fmla="*/ 1073402 h 1745392"/>
              <a:gd name="connsiteX221" fmla="*/ 578297 w 1539414"/>
              <a:gd name="connsiteY221" fmla="*/ 1076450 h 1745392"/>
              <a:gd name="connsiteX222" fmla="*/ 614207 w 1539414"/>
              <a:gd name="connsiteY222" fmla="*/ 1085256 h 1745392"/>
              <a:gd name="connsiteX223" fmla="*/ 651812 w 1539414"/>
              <a:gd name="connsiteY223" fmla="*/ 1100159 h 1745392"/>
              <a:gd name="connsiteX224" fmla="*/ 692465 w 1539414"/>
              <a:gd name="connsiteY224" fmla="*/ 1121837 h 1745392"/>
              <a:gd name="connsiteX225" fmla="*/ 713470 w 1539414"/>
              <a:gd name="connsiteY225" fmla="*/ 1135723 h 1745392"/>
              <a:gd name="connsiteX226" fmla="*/ 749719 w 1539414"/>
              <a:gd name="connsiteY226" fmla="*/ 1082547 h 1745392"/>
              <a:gd name="connsiteX227" fmla="*/ 733797 w 1539414"/>
              <a:gd name="connsiteY227" fmla="*/ 1072047 h 1745392"/>
              <a:gd name="connsiteX228" fmla="*/ 702290 w 1539414"/>
              <a:gd name="connsiteY228" fmla="*/ 1053757 h 1745392"/>
              <a:gd name="connsiteX229" fmla="*/ 671800 w 1539414"/>
              <a:gd name="connsiteY229" fmla="*/ 1038854 h 1745392"/>
              <a:gd name="connsiteX230" fmla="*/ 642326 w 1539414"/>
              <a:gd name="connsiteY230" fmla="*/ 1026999 h 1745392"/>
              <a:gd name="connsiteX231" fmla="*/ 613869 w 1539414"/>
              <a:gd name="connsiteY231" fmla="*/ 1018532 h 1745392"/>
              <a:gd name="connsiteX232" fmla="*/ 586428 w 1539414"/>
              <a:gd name="connsiteY232" fmla="*/ 1012435 h 1745392"/>
              <a:gd name="connsiteX233" fmla="*/ 560341 w 1539414"/>
              <a:gd name="connsiteY233" fmla="*/ 1009387 h 1745392"/>
              <a:gd name="connsiteX234" fmla="*/ 535272 w 1539414"/>
              <a:gd name="connsiteY234" fmla="*/ 1008370 h 1745392"/>
              <a:gd name="connsiteX235" fmla="*/ 522737 w 1539414"/>
              <a:gd name="connsiteY235" fmla="*/ 1009048 h 1745392"/>
              <a:gd name="connsiteX236" fmla="*/ 522398 w 1539414"/>
              <a:gd name="connsiteY236" fmla="*/ 989064 h 1745392"/>
              <a:gd name="connsiteX237" fmla="*/ 517655 w 1539414"/>
              <a:gd name="connsiteY237" fmla="*/ 936904 h 1745392"/>
              <a:gd name="connsiteX238" fmla="*/ 505798 w 1539414"/>
              <a:gd name="connsiteY238" fmla="*/ 874582 h 1745392"/>
              <a:gd name="connsiteX239" fmla="*/ 489875 w 1539414"/>
              <a:gd name="connsiteY239" fmla="*/ 824454 h 1745392"/>
              <a:gd name="connsiteX240" fmla="*/ 476324 w 1539414"/>
              <a:gd name="connsiteY240" fmla="*/ 790583 h 1745392"/>
              <a:gd name="connsiteX241" fmla="*/ 468532 w 1539414"/>
              <a:gd name="connsiteY241" fmla="*/ 773987 h 1745392"/>
              <a:gd name="connsiteX242" fmla="*/ 492924 w 1539414"/>
              <a:gd name="connsiteY242" fmla="*/ 759084 h 1745392"/>
              <a:gd name="connsiteX243" fmla="*/ 537304 w 1539414"/>
              <a:gd name="connsiteY243" fmla="*/ 727584 h 1745392"/>
              <a:gd name="connsiteX244" fmla="*/ 568472 w 1539414"/>
              <a:gd name="connsiteY244" fmla="*/ 700826 h 1745392"/>
              <a:gd name="connsiteX245" fmla="*/ 599301 w 1539414"/>
              <a:gd name="connsiteY245" fmla="*/ 669666 h 1745392"/>
              <a:gd name="connsiteX246" fmla="*/ 629114 w 1539414"/>
              <a:gd name="connsiteY246" fmla="*/ 633424 h 1745392"/>
              <a:gd name="connsiteX247" fmla="*/ 655877 w 1539414"/>
              <a:gd name="connsiteY247" fmla="*/ 592780 h 1745392"/>
              <a:gd name="connsiteX248" fmla="*/ 678576 w 1539414"/>
              <a:gd name="connsiteY248" fmla="*/ 547054 h 1745392"/>
              <a:gd name="connsiteX249" fmla="*/ 687384 w 1539414"/>
              <a:gd name="connsiteY249" fmla="*/ 521990 h 1745392"/>
              <a:gd name="connsiteX250" fmla="*/ 693143 w 1539414"/>
              <a:gd name="connsiteY250" fmla="*/ 504378 h 1745392"/>
              <a:gd name="connsiteX251" fmla="*/ 701613 w 1539414"/>
              <a:gd name="connsiteY251" fmla="*/ 468136 h 1745392"/>
              <a:gd name="connsiteX252" fmla="*/ 706355 w 1539414"/>
              <a:gd name="connsiteY252" fmla="*/ 431556 h 1745392"/>
              <a:gd name="connsiteX253" fmla="*/ 707711 w 1539414"/>
              <a:gd name="connsiteY253" fmla="*/ 393960 h 1745392"/>
              <a:gd name="connsiteX254" fmla="*/ 705678 w 1539414"/>
              <a:gd name="connsiteY254" fmla="*/ 355686 h 1745392"/>
              <a:gd name="connsiteX255" fmla="*/ 699919 w 1539414"/>
              <a:gd name="connsiteY255" fmla="*/ 316735 h 1745392"/>
              <a:gd name="connsiteX256" fmla="*/ 690433 w 1539414"/>
              <a:gd name="connsiteY256" fmla="*/ 277107 h 1745392"/>
              <a:gd name="connsiteX257" fmla="*/ 678237 w 1539414"/>
              <a:gd name="connsiteY257" fmla="*/ 236801 h 1745392"/>
              <a:gd name="connsiteX258" fmla="*/ 670445 w 1539414"/>
              <a:gd name="connsiteY258" fmla="*/ 216140 h 1745392"/>
              <a:gd name="connsiteX259" fmla="*/ 689755 w 1539414"/>
              <a:gd name="connsiteY259" fmla="*/ 212414 h 1745392"/>
              <a:gd name="connsiteX260" fmla="*/ 262894 w 1539414"/>
              <a:gd name="connsiteY260" fmla="*/ 0 h 1745392"/>
              <a:gd name="connsiteX261" fmla="*/ 280510 w 1539414"/>
              <a:gd name="connsiteY261" fmla="*/ 0 h 1745392"/>
              <a:gd name="connsiteX262" fmla="*/ 294400 w 1539414"/>
              <a:gd name="connsiteY262" fmla="*/ 0 h 1745392"/>
              <a:gd name="connsiteX263" fmla="*/ 321164 w 1539414"/>
              <a:gd name="connsiteY263" fmla="*/ 2033 h 1745392"/>
              <a:gd name="connsiteX264" fmla="*/ 360123 w 1539414"/>
              <a:gd name="connsiteY264" fmla="*/ 9147 h 1745392"/>
              <a:gd name="connsiteX265" fmla="*/ 406875 w 1539414"/>
              <a:gd name="connsiteY265" fmla="*/ 25070 h 1745392"/>
              <a:gd name="connsiteX266" fmla="*/ 449900 w 1539414"/>
              <a:gd name="connsiteY266" fmla="*/ 46752 h 1745392"/>
              <a:gd name="connsiteX267" fmla="*/ 487843 w 1539414"/>
              <a:gd name="connsiteY267" fmla="*/ 73177 h 1745392"/>
              <a:gd name="connsiteX268" fmla="*/ 521044 w 1539414"/>
              <a:gd name="connsiteY268" fmla="*/ 102312 h 1745392"/>
              <a:gd name="connsiteX269" fmla="*/ 549501 w 1539414"/>
              <a:gd name="connsiteY269" fmla="*/ 132802 h 1745392"/>
              <a:gd name="connsiteX270" fmla="*/ 573216 w 1539414"/>
              <a:gd name="connsiteY270" fmla="*/ 163969 h 1745392"/>
              <a:gd name="connsiteX271" fmla="*/ 583041 w 1539414"/>
              <a:gd name="connsiteY271" fmla="*/ 179215 h 1745392"/>
              <a:gd name="connsiteX272" fmla="*/ 593882 w 1539414"/>
              <a:gd name="connsiteY272" fmla="*/ 201574 h 1745392"/>
              <a:gd name="connsiteX273" fmla="*/ 612514 w 1539414"/>
              <a:gd name="connsiteY273" fmla="*/ 244938 h 1745392"/>
              <a:gd name="connsiteX274" fmla="*/ 627082 w 1539414"/>
              <a:gd name="connsiteY274" fmla="*/ 286947 h 1745392"/>
              <a:gd name="connsiteX275" fmla="*/ 636568 w 1539414"/>
              <a:gd name="connsiteY275" fmla="*/ 328278 h 1745392"/>
              <a:gd name="connsiteX276" fmla="*/ 642327 w 1539414"/>
              <a:gd name="connsiteY276" fmla="*/ 368592 h 1745392"/>
              <a:gd name="connsiteX277" fmla="*/ 643682 w 1539414"/>
              <a:gd name="connsiteY277" fmla="*/ 408230 h 1745392"/>
              <a:gd name="connsiteX278" fmla="*/ 639956 w 1539414"/>
              <a:gd name="connsiteY278" fmla="*/ 446512 h 1745392"/>
              <a:gd name="connsiteX279" fmla="*/ 632502 w 1539414"/>
              <a:gd name="connsiteY279" fmla="*/ 483439 h 1745392"/>
              <a:gd name="connsiteX280" fmla="*/ 627082 w 1539414"/>
              <a:gd name="connsiteY280" fmla="*/ 501394 h 1745392"/>
              <a:gd name="connsiteX281" fmla="*/ 618951 w 1539414"/>
              <a:gd name="connsiteY281" fmla="*/ 522737 h 1745392"/>
              <a:gd name="connsiteX282" fmla="*/ 599302 w 1539414"/>
              <a:gd name="connsiteY282" fmla="*/ 562374 h 1745392"/>
              <a:gd name="connsiteX283" fmla="*/ 575926 w 1539414"/>
              <a:gd name="connsiteY283" fmla="*/ 597607 h 1745392"/>
              <a:gd name="connsiteX284" fmla="*/ 549501 w 1539414"/>
              <a:gd name="connsiteY284" fmla="*/ 628775 h 1745392"/>
              <a:gd name="connsiteX285" fmla="*/ 522399 w 1539414"/>
              <a:gd name="connsiteY285" fmla="*/ 655878 h 1745392"/>
              <a:gd name="connsiteX286" fmla="*/ 494619 w 1539414"/>
              <a:gd name="connsiteY286" fmla="*/ 678915 h 1745392"/>
              <a:gd name="connsiteX287" fmla="*/ 455998 w 1539414"/>
              <a:gd name="connsiteY287" fmla="*/ 707033 h 1745392"/>
              <a:gd name="connsiteX288" fmla="*/ 434655 w 1539414"/>
              <a:gd name="connsiteY288" fmla="*/ 719568 h 1745392"/>
              <a:gd name="connsiteX289" fmla="*/ 422798 w 1539414"/>
              <a:gd name="connsiteY289" fmla="*/ 703646 h 1745392"/>
              <a:gd name="connsiteX290" fmla="*/ 396034 w 1539414"/>
              <a:gd name="connsiteY290" fmla="*/ 674510 h 1745392"/>
              <a:gd name="connsiteX291" fmla="*/ 380450 w 1539414"/>
              <a:gd name="connsiteY291" fmla="*/ 660620 h 1745392"/>
              <a:gd name="connsiteX292" fmla="*/ 363172 w 1539414"/>
              <a:gd name="connsiteY292" fmla="*/ 646731 h 1745392"/>
              <a:gd name="connsiteX293" fmla="*/ 325568 w 1539414"/>
              <a:gd name="connsiteY293" fmla="*/ 622677 h 1745392"/>
              <a:gd name="connsiteX294" fmla="*/ 284575 w 1539414"/>
              <a:gd name="connsiteY294" fmla="*/ 603706 h 1745392"/>
              <a:gd name="connsiteX295" fmla="*/ 240195 w 1539414"/>
              <a:gd name="connsiteY295" fmla="*/ 589138 h 1745392"/>
              <a:gd name="connsiteX296" fmla="*/ 192766 w 1539414"/>
              <a:gd name="connsiteY296" fmla="*/ 579991 h 1745392"/>
              <a:gd name="connsiteX297" fmla="*/ 141610 w 1539414"/>
              <a:gd name="connsiteY297" fmla="*/ 575926 h 1745392"/>
              <a:gd name="connsiteX298" fmla="*/ 87405 w 1539414"/>
              <a:gd name="connsiteY298" fmla="*/ 576942 h 1745392"/>
              <a:gd name="connsiteX299" fmla="*/ 29813 w 1539414"/>
              <a:gd name="connsiteY299" fmla="*/ 582701 h 1745392"/>
              <a:gd name="connsiteX300" fmla="*/ 0 w 1539414"/>
              <a:gd name="connsiteY300" fmla="*/ 587783 h 1745392"/>
              <a:gd name="connsiteX301" fmla="*/ 0 w 1539414"/>
              <a:gd name="connsiteY301" fmla="*/ 353347 h 1745392"/>
              <a:gd name="connsiteX302" fmla="*/ 0 w 1539414"/>
              <a:gd name="connsiteY302" fmla="*/ 334376 h 1745392"/>
              <a:gd name="connsiteX303" fmla="*/ 2033 w 1539414"/>
              <a:gd name="connsiteY303" fmla="*/ 298465 h 1745392"/>
              <a:gd name="connsiteX304" fmla="*/ 6437 w 1539414"/>
              <a:gd name="connsiteY304" fmla="*/ 263232 h 1745392"/>
              <a:gd name="connsiteX305" fmla="*/ 13213 w 1539414"/>
              <a:gd name="connsiteY305" fmla="*/ 230032 h 1745392"/>
              <a:gd name="connsiteX306" fmla="*/ 21682 w 1539414"/>
              <a:gd name="connsiteY306" fmla="*/ 197847 h 1745392"/>
              <a:gd name="connsiteX307" fmla="*/ 32862 w 1539414"/>
              <a:gd name="connsiteY307" fmla="*/ 168035 h 1745392"/>
              <a:gd name="connsiteX308" fmla="*/ 45397 w 1539414"/>
              <a:gd name="connsiteY308" fmla="*/ 139916 h 1745392"/>
              <a:gd name="connsiteX309" fmla="*/ 60981 w 1539414"/>
              <a:gd name="connsiteY309" fmla="*/ 114169 h 1745392"/>
              <a:gd name="connsiteX310" fmla="*/ 78597 w 1539414"/>
              <a:gd name="connsiteY310" fmla="*/ 89777 h 1745392"/>
              <a:gd name="connsiteX311" fmla="*/ 98246 w 1539414"/>
              <a:gd name="connsiteY311" fmla="*/ 68772 h 1745392"/>
              <a:gd name="connsiteX312" fmla="*/ 120267 w 1539414"/>
              <a:gd name="connsiteY312" fmla="*/ 50139 h 1745392"/>
              <a:gd name="connsiteX313" fmla="*/ 144321 w 1539414"/>
              <a:gd name="connsiteY313" fmla="*/ 33878 h 1745392"/>
              <a:gd name="connsiteX314" fmla="*/ 170745 w 1539414"/>
              <a:gd name="connsiteY314" fmla="*/ 20666 h 1745392"/>
              <a:gd name="connsiteX315" fmla="*/ 199203 w 1539414"/>
              <a:gd name="connsiteY315" fmla="*/ 10502 h 1745392"/>
              <a:gd name="connsiteX316" fmla="*/ 230032 w 1539414"/>
              <a:gd name="connsiteY316" fmla="*/ 3388 h 1745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1539414" h="1745392">
                <a:moveTo>
                  <a:pt x="1075964" y="503700"/>
                </a:moveTo>
                <a:lnTo>
                  <a:pt x="1076641" y="503700"/>
                </a:lnTo>
                <a:lnTo>
                  <a:pt x="1075286" y="504039"/>
                </a:lnTo>
                <a:lnTo>
                  <a:pt x="1075261" y="503841"/>
                </a:lnTo>
                <a:close/>
                <a:moveTo>
                  <a:pt x="727360" y="210043"/>
                </a:moveTo>
                <a:lnTo>
                  <a:pt x="764287" y="211737"/>
                </a:lnTo>
                <a:lnTo>
                  <a:pt x="800536" y="218172"/>
                </a:lnTo>
                <a:lnTo>
                  <a:pt x="835430" y="228333"/>
                </a:lnTo>
                <a:lnTo>
                  <a:pt x="868970" y="242559"/>
                </a:lnTo>
                <a:lnTo>
                  <a:pt x="900476" y="259494"/>
                </a:lnTo>
                <a:lnTo>
                  <a:pt x="930289" y="279139"/>
                </a:lnTo>
                <a:lnTo>
                  <a:pt x="958069" y="301155"/>
                </a:lnTo>
                <a:lnTo>
                  <a:pt x="983477" y="325203"/>
                </a:lnTo>
                <a:lnTo>
                  <a:pt x="1006175" y="351283"/>
                </a:lnTo>
                <a:lnTo>
                  <a:pt x="1026163" y="378041"/>
                </a:lnTo>
                <a:lnTo>
                  <a:pt x="1043102" y="406153"/>
                </a:lnTo>
                <a:lnTo>
                  <a:pt x="1056653" y="434266"/>
                </a:lnTo>
                <a:lnTo>
                  <a:pt x="1066817" y="462378"/>
                </a:lnTo>
                <a:lnTo>
                  <a:pt x="1073592" y="490491"/>
                </a:lnTo>
                <a:lnTo>
                  <a:pt x="1075261" y="503841"/>
                </a:lnTo>
                <a:lnTo>
                  <a:pt x="1074270" y="504039"/>
                </a:lnTo>
                <a:lnTo>
                  <a:pt x="1075286" y="504039"/>
                </a:lnTo>
                <a:lnTo>
                  <a:pt x="1084772" y="552812"/>
                </a:lnTo>
                <a:lnTo>
                  <a:pt x="1094935" y="615134"/>
                </a:lnTo>
                <a:lnTo>
                  <a:pt x="1098662" y="652730"/>
                </a:lnTo>
                <a:lnTo>
                  <a:pt x="1099001" y="686601"/>
                </a:lnTo>
                <a:lnTo>
                  <a:pt x="1095613" y="718439"/>
                </a:lnTo>
                <a:lnTo>
                  <a:pt x="1088499" y="748245"/>
                </a:lnTo>
                <a:lnTo>
                  <a:pt x="1076641" y="776358"/>
                </a:lnTo>
                <a:lnTo>
                  <a:pt x="1068511" y="789906"/>
                </a:lnTo>
                <a:lnTo>
                  <a:pt x="1061735" y="801083"/>
                </a:lnTo>
                <a:lnTo>
                  <a:pt x="1045474" y="822421"/>
                </a:lnTo>
                <a:lnTo>
                  <a:pt x="1027518" y="840712"/>
                </a:lnTo>
                <a:lnTo>
                  <a:pt x="1008208" y="857308"/>
                </a:lnTo>
                <a:lnTo>
                  <a:pt x="977379" y="878985"/>
                </a:lnTo>
                <a:lnTo>
                  <a:pt x="935709" y="900324"/>
                </a:lnTo>
                <a:lnTo>
                  <a:pt x="895056" y="915904"/>
                </a:lnTo>
                <a:lnTo>
                  <a:pt x="860161" y="926065"/>
                </a:lnTo>
                <a:lnTo>
                  <a:pt x="822218" y="933517"/>
                </a:lnTo>
                <a:lnTo>
                  <a:pt x="816120" y="933855"/>
                </a:lnTo>
                <a:lnTo>
                  <a:pt x="822218" y="997871"/>
                </a:lnTo>
                <a:lnTo>
                  <a:pt x="831704" y="997193"/>
                </a:lnTo>
                <a:lnTo>
                  <a:pt x="877100" y="987709"/>
                </a:lnTo>
                <a:lnTo>
                  <a:pt x="918431" y="975855"/>
                </a:lnTo>
                <a:lnTo>
                  <a:pt x="965522" y="957565"/>
                </a:lnTo>
                <a:lnTo>
                  <a:pt x="1002449" y="938597"/>
                </a:lnTo>
                <a:lnTo>
                  <a:pt x="1026841" y="923356"/>
                </a:lnTo>
                <a:lnTo>
                  <a:pt x="1051233" y="905743"/>
                </a:lnTo>
                <a:lnTo>
                  <a:pt x="1073931" y="885421"/>
                </a:lnTo>
                <a:lnTo>
                  <a:pt x="1095613" y="863066"/>
                </a:lnTo>
                <a:lnTo>
                  <a:pt x="1114923" y="837325"/>
                </a:lnTo>
                <a:lnTo>
                  <a:pt x="1123393" y="823099"/>
                </a:lnTo>
                <a:lnTo>
                  <a:pt x="1132879" y="807518"/>
                </a:lnTo>
                <a:lnTo>
                  <a:pt x="1147785" y="773987"/>
                </a:lnTo>
                <a:lnTo>
                  <a:pt x="1158626" y="738761"/>
                </a:lnTo>
                <a:lnTo>
                  <a:pt x="1165402" y="701504"/>
                </a:lnTo>
                <a:lnTo>
                  <a:pt x="1167773" y="662553"/>
                </a:lnTo>
                <a:lnTo>
                  <a:pt x="1166079" y="621231"/>
                </a:lnTo>
                <a:lnTo>
                  <a:pt x="1160997" y="578215"/>
                </a:lnTo>
                <a:lnTo>
                  <a:pt x="1151173" y="533845"/>
                </a:lnTo>
                <a:lnTo>
                  <a:pt x="1144736" y="510474"/>
                </a:lnTo>
                <a:lnTo>
                  <a:pt x="1161336" y="514877"/>
                </a:lnTo>
                <a:lnTo>
                  <a:pt x="1193859" y="526732"/>
                </a:lnTo>
                <a:lnTo>
                  <a:pt x="1225027" y="542313"/>
                </a:lnTo>
                <a:lnTo>
                  <a:pt x="1254839" y="561619"/>
                </a:lnTo>
                <a:lnTo>
                  <a:pt x="1283297" y="583973"/>
                </a:lnTo>
                <a:lnTo>
                  <a:pt x="1309383" y="609037"/>
                </a:lnTo>
                <a:lnTo>
                  <a:pt x="1333436" y="637150"/>
                </a:lnTo>
                <a:lnTo>
                  <a:pt x="1355457" y="667633"/>
                </a:lnTo>
                <a:lnTo>
                  <a:pt x="1374429" y="700149"/>
                </a:lnTo>
                <a:lnTo>
                  <a:pt x="1390690" y="734358"/>
                </a:lnTo>
                <a:lnTo>
                  <a:pt x="1403225" y="770600"/>
                </a:lnTo>
                <a:lnTo>
                  <a:pt x="1413049" y="807857"/>
                </a:lnTo>
                <a:lnTo>
                  <a:pt x="1418470" y="846470"/>
                </a:lnTo>
                <a:lnTo>
                  <a:pt x="1420841" y="885421"/>
                </a:lnTo>
                <a:lnTo>
                  <a:pt x="1418470" y="925049"/>
                </a:lnTo>
                <a:lnTo>
                  <a:pt x="1412033" y="964678"/>
                </a:lnTo>
                <a:lnTo>
                  <a:pt x="1407290" y="984322"/>
                </a:lnTo>
                <a:lnTo>
                  <a:pt x="1416437" y="987371"/>
                </a:lnTo>
                <a:lnTo>
                  <a:pt x="1434054" y="994484"/>
                </a:lnTo>
                <a:lnTo>
                  <a:pt x="1450315" y="1003290"/>
                </a:lnTo>
                <a:lnTo>
                  <a:pt x="1464883" y="1013790"/>
                </a:lnTo>
                <a:lnTo>
                  <a:pt x="1483516" y="1031741"/>
                </a:lnTo>
                <a:lnTo>
                  <a:pt x="1504181" y="1060531"/>
                </a:lnTo>
                <a:lnTo>
                  <a:pt x="1519765" y="1094063"/>
                </a:lnTo>
                <a:lnTo>
                  <a:pt x="1530606" y="1129965"/>
                </a:lnTo>
                <a:lnTo>
                  <a:pt x="1536704" y="1167900"/>
                </a:lnTo>
                <a:lnTo>
                  <a:pt x="1539414" y="1206513"/>
                </a:lnTo>
                <a:lnTo>
                  <a:pt x="1539414" y="1225819"/>
                </a:lnTo>
                <a:lnTo>
                  <a:pt x="1538059" y="1240722"/>
                </a:lnTo>
                <a:lnTo>
                  <a:pt x="1532639" y="1270528"/>
                </a:lnTo>
                <a:lnTo>
                  <a:pt x="1528912" y="1285092"/>
                </a:lnTo>
                <a:lnTo>
                  <a:pt x="1525185" y="1296608"/>
                </a:lnTo>
                <a:lnTo>
                  <a:pt x="1516716" y="1318285"/>
                </a:lnTo>
                <a:lnTo>
                  <a:pt x="1505536" y="1338946"/>
                </a:lnTo>
                <a:lnTo>
                  <a:pt x="1493001" y="1357914"/>
                </a:lnTo>
                <a:lnTo>
                  <a:pt x="1478434" y="1375527"/>
                </a:lnTo>
                <a:lnTo>
                  <a:pt x="1461156" y="1391784"/>
                </a:lnTo>
                <a:lnTo>
                  <a:pt x="1442184" y="1406687"/>
                </a:lnTo>
                <a:lnTo>
                  <a:pt x="1421180" y="1420236"/>
                </a:lnTo>
                <a:lnTo>
                  <a:pt x="1410000" y="1426671"/>
                </a:lnTo>
                <a:lnTo>
                  <a:pt x="1398821" y="1432429"/>
                </a:lnTo>
                <a:lnTo>
                  <a:pt x="1376122" y="1441235"/>
                </a:lnTo>
                <a:lnTo>
                  <a:pt x="1341906" y="1450380"/>
                </a:lnTo>
                <a:lnTo>
                  <a:pt x="1296509" y="1454783"/>
                </a:lnTo>
                <a:lnTo>
                  <a:pt x="1253484" y="1453767"/>
                </a:lnTo>
                <a:lnTo>
                  <a:pt x="1215202" y="1448009"/>
                </a:lnTo>
                <a:lnTo>
                  <a:pt x="1183357" y="1440558"/>
                </a:lnTo>
                <a:lnTo>
                  <a:pt x="1150495" y="1430058"/>
                </a:lnTo>
                <a:lnTo>
                  <a:pt x="1145414" y="1427687"/>
                </a:lnTo>
                <a:lnTo>
                  <a:pt x="1121699" y="1417187"/>
                </a:lnTo>
                <a:lnTo>
                  <a:pt x="1108487" y="1409397"/>
                </a:lnTo>
                <a:lnTo>
                  <a:pt x="1084772" y="1390430"/>
                </a:lnTo>
                <a:lnTo>
                  <a:pt x="1074270" y="1379930"/>
                </a:lnTo>
                <a:lnTo>
                  <a:pt x="1061058" y="1364011"/>
                </a:lnTo>
                <a:lnTo>
                  <a:pt x="1040731" y="1331156"/>
                </a:lnTo>
                <a:lnTo>
                  <a:pt x="1026502" y="1297286"/>
                </a:lnTo>
                <a:lnTo>
                  <a:pt x="1017016" y="1264431"/>
                </a:lnTo>
                <a:lnTo>
                  <a:pt x="1010241" y="1220061"/>
                </a:lnTo>
                <a:lnTo>
                  <a:pt x="1009224" y="1182465"/>
                </a:lnTo>
                <a:lnTo>
                  <a:pt x="1009224" y="1178062"/>
                </a:lnTo>
                <a:lnTo>
                  <a:pt x="945195" y="1172642"/>
                </a:lnTo>
                <a:lnTo>
                  <a:pt x="944856" y="1178739"/>
                </a:lnTo>
                <a:lnTo>
                  <a:pt x="945195" y="1212271"/>
                </a:lnTo>
                <a:lnTo>
                  <a:pt x="947905" y="1243770"/>
                </a:lnTo>
                <a:lnTo>
                  <a:pt x="954342" y="1280689"/>
                </a:lnTo>
                <a:lnTo>
                  <a:pt x="966199" y="1320656"/>
                </a:lnTo>
                <a:lnTo>
                  <a:pt x="984493" y="1362317"/>
                </a:lnTo>
                <a:lnTo>
                  <a:pt x="1003126" y="1393139"/>
                </a:lnTo>
                <a:lnTo>
                  <a:pt x="1018033" y="1413123"/>
                </a:lnTo>
                <a:lnTo>
                  <a:pt x="1026502" y="1422945"/>
                </a:lnTo>
                <a:lnTo>
                  <a:pt x="1041747" y="1438187"/>
                </a:lnTo>
                <a:lnTo>
                  <a:pt x="1075964" y="1464945"/>
                </a:lnTo>
                <a:lnTo>
                  <a:pt x="1094935" y="1476461"/>
                </a:lnTo>
                <a:lnTo>
                  <a:pt x="1090531" y="1492380"/>
                </a:lnTo>
                <a:lnTo>
                  <a:pt x="1080029" y="1522186"/>
                </a:lnTo>
                <a:lnTo>
                  <a:pt x="1067494" y="1549621"/>
                </a:lnTo>
                <a:lnTo>
                  <a:pt x="1053266" y="1574685"/>
                </a:lnTo>
                <a:lnTo>
                  <a:pt x="1037343" y="1597717"/>
                </a:lnTo>
                <a:lnTo>
                  <a:pt x="1019388" y="1617700"/>
                </a:lnTo>
                <a:lnTo>
                  <a:pt x="999738" y="1635313"/>
                </a:lnTo>
                <a:lnTo>
                  <a:pt x="978057" y="1650555"/>
                </a:lnTo>
                <a:lnTo>
                  <a:pt x="966877" y="1657329"/>
                </a:lnTo>
                <a:lnTo>
                  <a:pt x="947905" y="1666813"/>
                </a:lnTo>
                <a:lnTo>
                  <a:pt x="909284" y="1680700"/>
                </a:lnTo>
                <a:lnTo>
                  <a:pt x="869647" y="1688490"/>
                </a:lnTo>
                <a:lnTo>
                  <a:pt x="830688" y="1691538"/>
                </a:lnTo>
                <a:lnTo>
                  <a:pt x="793422" y="1690522"/>
                </a:lnTo>
                <a:lnTo>
                  <a:pt x="758527" y="1687135"/>
                </a:lnTo>
                <a:lnTo>
                  <a:pt x="713131" y="1679345"/>
                </a:lnTo>
                <a:lnTo>
                  <a:pt x="690433" y="1673587"/>
                </a:lnTo>
                <a:lnTo>
                  <a:pt x="706355" y="1653264"/>
                </a:lnTo>
                <a:lnTo>
                  <a:pt x="731764" y="1612959"/>
                </a:lnTo>
                <a:lnTo>
                  <a:pt x="751752" y="1572653"/>
                </a:lnTo>
                <a:lnTo>
                  <a:pt x="765642" y="1534379"/>
                </a:lnTo>
                <a:lnTo>
                  <a:pt x="779193" y="1484251"/>
                </a:lnTo>
                <a:lnTo>
                  <a:pt x="785969" y="1440897"/>
                </a:lnTo>
                <a:lnTo>
                  <a:pt x="786307" y="1434800"/>
                </a:lnTo>
                <a:lnTo>
                  <a:pt x="722278" y="1431074"/>
                </a:lnTo>
                <a:lnTo>
                  <a:pt x="721939" y="1436493"/>
                </a:lnTo>
                <a:lnTo>
                  <a:pt x="716519" y="1469348"/>
                </a:lnTo>
                <a:lnTo>
                  <a:pt x="708727" y="1501186"/>
                </a:lnTo>
                <a:lnTo>
                  <a:pt x="696192" y="1537766"/>
                </a:lnTo>
                <a:lnTo>
                  <a:pt x="677898" y="1577733"/>
                </a:lnTo>
                <a:lnTo>
                  <a:pt x="652490" y="1618378"/>
                </a:lnTo>
                <a:lnTo>
                  <a:pt x="628097" y="1647168"/>
                </a:lnTo>
                <a:lnTo>
                  <a:pt x="609465" y="1665797"/>
                </a:lnTo>
                <a:lnTo>
                  <a:pt x="598962" y="1673925"/>
                </a:lnTo>
                <a:lnTo>
                  <a:pt x="584395" y="1685780"/>
                </a:lnTo>
                <a:lnTo>
                  <a:pt x="551872" y="1705764"/>
                </a:lnTo>
                <a:lnTo>
                  <a:pt x="516639" y="1721344"/>
                </a:lnTo>
                <a:lnTo>
                  <a:pt x="478357" y="1733199"/>
                </a:lnTo>
                <a:lnTo>
                  <a:pt x="437703" y="1740989"/>
                </a:lnTo>
                <a:lnTo>
                  <a:pt x="393662" y="1745053"/>
                </a:lnTo>
                <a:lnTo>
                  <a:pt x="347249" y="1745392"/>
                </a:lnTo>
                <a:lnTo>
                  <a:pt x="298126" y="1741666"/>
                </a:lnTo>
                <a:lnTo>
                  <a:pt x="272040" y="1737602"/>
                </a:lnTo>
                <a:lnTo>
                  <a:pt x="249681" y="1733538"/>
                </a:lnTo>
                <a:lnTo>
                  <a:pt x="206317" y="1719651"/>
                </a:lnTo>
                <a:lnTo>
                  <a:pt x="166002" y="1700344"/>
                </a:lnTo>
                <a:lnTo>
                  <a:pt x="128059" y="1676635"/>
                </a:lnTo>
                <a:lnTo>
                  <a:pt x="93503" y="1649877"/>
                </a:lnTo>
                <a:lnTo>
                  <a:pt x="61658" y="1621426"/>
                </a:lnTo>
                <a:lnTo>
                  <a:pt x="21005" y="1578749"/>
                </a:lnTo>
                <a:lnTo>
                  <a:pt x="0" y="1552669"/>
                </a:lnTo>
                <a:lnTo>
                  <a:pt x="0" y="652392"/>
                </a:lnTo>
                <a:lnTo>
                  <a:pt x="27103" y="647650"/>
                </a:lnTo>
                <a:lnTo>
                  <a:pt x="79275" y="641553"/>
                </a:lnTo>
                <a:lnTo>
                  <a:pt x="128059" y="639860"/>
                </a:lnTo>
                <a:lnTo>
                  <a:pt x="173794" y="642231"/>
                </a:lnTo>
                <a:lnTo>
                  <a:pt x="216480" y="649343"/>
                </a:lnTo>
                <a:lnTo>
                  <a:pt x="255440" y="660859"/>
                </a:lnTo>
                <a:lnTo>
                  <a:pt x="291351" y="676440"/>
                </a:lnTo>
                <a:lnTo>
                  <a:pt x="323873" y="697101"/>
                </a:lnTo>
                <a:lnTo>
                  <a:pt x="338441" y="708955"/>
                </a:lnTo>
                <a:lnTo>
                  <a:pt x="348604" y="717762"/>
                </a:lnTo>
                <a:lnTo>
                  <a:pt x="366898" y="736729"/>
                </a:lnTo>
                <a:lnTo>
                  <a:pt x="383160" y="757051"/>
                </a:lnTo>
                <a:lnTo>
                  <a:pt x="397389" y="778390"/>
                </a:lnTo>
                <a:lnTo>
                  <a:pt x="415344" y="811244"/>
                </a:lnTo>
                <a:lnTo>
                  <a:pt x="432960" y="856631"/>
                </a:lnTo>
                <a:lnTo>
                  <a:pt x="445156" y="901001"/>
                </a:lnTo>
                <a:lnTo>
                  <a:pt x="452948" y="942662"/>
                </a:lnTo>
                <a:lnTo>
                  <a:pt x="458369" y="996177"/>
                </a:lnTo>
                <a:lnTo>
                  <a:pt x="458708" y="1019886"/>
                </a:lnTo>
                <a:lnTo>
                  <a:pt x="439397" y="1025983"/>
                </a:lnTo>
                <a:lnTo>
                  <a:pt x="404842" y="1041225"/>
                </a:lnTo>
                <a:lnTo>
                  <a:pt x="375029" y="1059515"/>
                </a:lnTo>
                <a:lnTo>
                  <a:pt x="348943" y="1078144"/>
                </a:lnTo>
                <a:lnTo>
                  <a:pt x="319131" y="1104901"/>
                </a:lnTo>
                <a:lnTo>
                  <a:pt x="297110" y="1129965"/>
                </a:lnTo>
                <a:lnTo>
                  <a:pt x="295077" y="1133014"/>
                </a:lnTo>
                <a:lnTo>
                  <a:pt x="347588" y="1169933"/>
                </a:lnTo>
                <a:lnTo>
                  <a:pt x="353686" y="1161804"/>
                </a:lnTo>
                <a:lnTo>
                  <a:pt x="388919" y="1127595"/>
                </a:lnTo>
                <a:lnTo>
                  <a:pt x="415344" y="1108627"/>
                </a:lnTo>
                <a:lnTo>
                  <a:pt x="436009" y="1097111"/>
                </a:lnTo>
                <a:lnTo>
                  <a:pt x="459724" y="1086950"/>
                </a:lnTo>
                <a:lnTo>
                  <a:pt x="485471" y="1079160"/>
                </a:lnTo>
                <a:lnTo>
                  <a:pt x="513929" y="1074418"/>
                </a:lnTo>
                <a:lnTo>
                  <a:pt x="544758" y="1073402"/>
                </a:lnTo>
                <a:lnTo>
                  <a:pt x="578297" y="1076450"/>
                </a:lnTo>
                <a:lnTo>
                  <a:pt x="614207" y="1085256"/>
                </a:lnTo>
                <a:lnTo>
                  <a:pt x="651812" y="1100159"/>
                </a:lnTo>
                <a:lnTo>
                  <a:pt x="692465" y="1121837"/>
                </a:lnTo>
                <a:lnTo>
                  <a:pt x="713470" y="1135723"/>
                </a:lnTo>
                <a:lnTo>
                  <a:pt x="749719" y="1082547"/>
                </a:lnTo>
                <a:lnTo>
                  <a:pt x="733797" y="1072047"/>
                </a:lnTo>
                <a:lnTo>
                  <a:pt x="702290" y="1053757"/>
                </a:lnTo>
                <a:lnTo>
                  <a:pt x="671800" y="1038854"/>
                </a:lnTo>
                <a:lnTo>
                  <a:pt x="642326" y="1026999"/>
                </a:lnTo>
                <a:lnTo>
                  <a:pt x="613869" y="1018532"/>
                </a:lnTo>
                <a:lnTo>
                  <a:pt x="586428" y="1012435"/>
                </a:lnTo>
                <a:lnTo>
                  <a:pt x="560341" y="1009387"/>
                </a:lnTo>
                <a:lnTo>
                  <a:pt x="535272" y="1008370"/>
                </a:lnTo>
                <a:lnTo>
                  <a:pt x="522737" y="1009048"/>
                </a:lnTo>
                <a:lnTo>
                  <a:pt x="522398" y="989064"/>
                </a:lnTo>
                <a:lnTo>
                  <a:pt x="517655" y="936904"/>
                </a:lnTo>
                <a:lnTo>
                  <a:pt x="505798" y="874582"/>
                </a:lnTo>
                <a:lnTo>
                  <a:pt x="489875" y="824454"/>
                </a:lnTo>
                <a:lnTo>
                  <a:pt x="476324" y="790583"/>
                </a:lnTo>
                <a:lnTo>
                  <a:pt x="468532" y="773987"/>
                </a:lnTo>
                <a:lnTo>
                  <a:pt x="492924" y="759084"/>
                </a:lnTo>
                <a:lnTo>
                  <a:pt x="537304" y="727584"/>
                </a:lnTo>
                <a:lnTo>
                  <a:pt x="568472" y="700826"/>
                </a:lnTo>
                <a:lnTo>
                  <a:pt x="599301" y="669666"/>
                </a:lnTo>
                <a:lnTo>
                  <a:pt x="629114" y="633424"/>
                </a:lnTo>
                <a:lnTo>
                  <a:pt x="655877" y="592780"/>
                </a:lnTo>
                <a:lnTo>
                  <a:pt x="678576" y="547054"/>
                </a:lnTo>
                <a:lnTo>
                  <a:pt x="687384" y="521990"/>
                </a:lnTo>
                <a:lnTo>
                  <a:pt x="693143" y="504378"/>
                </a:lnTo>
                <a:lnTo>
                  <a:pt x="701613" y="468136"/>
                </a:lnTo>
                <a:lnTo>
                  <a:pt x="706355" y="431556"/>
                </a:lnTo>
                <a:lnTo>
                  <a:pt x="707711" y="393960"/>
                </a:lnTo>
                <a:lnTo>
                  <a:pt x="705678" y="355686"/>
                </a:lnTo>
                <a:lnTo>
                  <a:pt x="699919" y="316735"/>
                </a:lnTo>
                <a:lnTo>
                  <a:pt x="690433" y="277107"/>
                </a:lnTo>
                <a:lnTo>
                  <a:pt x="678237" y="236801"/>
                </a:lnTo>
                <a:lnTo>
                  <a:pt x="670445" y="216140"/>
                </a:lnTo>
                <a:lnTo>
                  <a:pt x="689755" y="212414"/>
                </a:lnTo>
                <a:close/>
                <a:moveTo>
                  <a:pt x="262894" y="0"/>
                </a:moveTo>
                <a:lnTo>
                  <a:pt x="280510" y="0"/>
                </a:lnTo>
                <a:lnTo>
                  <a:pt x="294400" y="0"/>
                </a:lnTo>
                <a:lnTo>
                  <a:pt x="321164" y="2033"/>
                </a:lnTo>
                <a:lnTo>
                  <a:pt x="360123" y="9147"/>
                </a:lnTo>
                <a:lnTo>
                  <a:pt x="406875" y="25070"/>
                </a:lnTo>
                <a:lnTo>
                  <a:pt x="449900" y="46752"/>
                </a:lnTo>
                <a:lnTo>
                  <a:pt x="487843" y="73177"/>
                </a:lnTo>
                <a:lnTo>
                  <a:pt x="521044" y="102312"/>
                </a:lnTo>
                <a:lnTo>
                  <a:pt x="549501" y="132802"/>
                </a:lnTo>
                <a:lnTo>
                  <a:pt x="573216" y="163969"/>
                </a:lnTo>
                <a:lnTo>
                  <a:pt x="583041" y="179215"/>
                </a:lnTo>
                <a:lnTo>
                  <a:pt x="593882" y="201574"/>
                </a:lnTo>
                <a:lnTo>
                  <a:pt x="612514" y="244938"/>
                </a:lnTo>
                <a:lnTo>
                  <a:pt x="627082" y="286947"/>
                </a:lnTo>
                <a:lnTo>
                  <a:pt x="636568" y="328278"/>
                </a:lnTo>
                <a:lnTo>
                  <a:pt x="642327" y="368592"/>
                </a:lnTo>
                <a:lnTo>
                  <a:pt x="643682" y="408230"/>
                </a:lnTo>
                <a:lnTo>
                  <a:pt x="639956" y="446512"/>
                </a:lnTo>
                <a:lnTo>
                  <a:pt x="632502" y="483439"/>
                </a:lnTo>
                <a:lnTo>
                  <a:pt x="627082" y="501394"/>
                </a:lnTo>
                <a:lnTo>
                  <a:pt x="618951" y="522737"/>
                </a:lnTo>
                <a:lnTo>
                  <a:pt x="599302" y="562374"/>
                </a:lnTo>
                <a:lnTo>
                  <a:pt x="575926" y="597607"/>
                </a:lnTo>
                <a:lnTo>
                  <a:pt x="549501" y="628775"/>
                </a:lnTo>
                <a:lnTo>
                  <a:pt x="522399" y="655878"/>
                </a:lnTo>
                <a:lnTo>
                  <a:pt x="494619" y="678915"/>
                </a:lnTo>
                <a:lnTo>
                  <a:pt x="455998" y="707033"/>
                </a:lnTo>
                <a:lnTo>
                  <a:pt x="434655" y="719568"/>
                </a:lnTo>
                <a:lnTo>
                  <a:pt x="422798" y="703646"/>
                </a:lnTo>
                <a:lnTo>
                  <a:pt x="396034" y="674510"/>
                </a:lnTo>
                <a:lnTo>
                  <a:pt x="380450" y="660620"/>
                </a:lnTo>
                <a:lnTo>
                  <a:pt x="363172" y="646731"/>
                </a:lnTo>
                <a:lnTo>
                  <a:pt x="325568" y="622677"/>
                </a:lnTo>
                <a:lnTo>
                  <a:pt x="284575" y="603706"/>
                </a:lnTo>
                <a:lnTo>
                  <a:pt x="240195" y="589138"/>
                </a:lnTo>
                <a:lnTo>
                  <a:pt x="192766" y="579991"/>
                </a:lnTo>
                <a:lnTo>
                  <a:pt x="141610" y="575926"/>
                </a:lnTo>
                <a:lnTo>
                  <a:pt x="87405" y="576942"/>
                </a:lnTo>
                <a:lnTo>
                  <a:pt x="29813" y="582701"/>
                </a:lnTo>
                <a:lnTo>
                  <a:pt x="0" y="587783"/>
                </a:lnTo>
                <a:lnTo>
                  <a:pt x="0" y="353347"/>
                </a:lnTo>
                <a:lnTo>
                  <a:pt x="0" y="334376"/>
                </a:lnTo>
                <a:lnTo>
                  <a:pt x="2033" y="298465"/>
                </a:lnTo>
                <a:lnTo>
                  <a:pt x="6437" y="263232"/>
                </a:lnTo>
                <a:lnTo>
                  <a:pt x="13213" y="230032"/>
                </a:lnTo>
                <a:lnTo>
                  <a:pt x="21682" y="197847"/>
                </a:lnTo>
                <a:lnTo>
                  <a:pt x="32862" y="168035"/>
                </a:lnTo>
                <a:lnTo>
                  <a:pt x="45397" y="139916"/>
                </a:lnTo>
                <a:lnTo>
                  <a:pt x="60981" y="114169"/>
                </a:lnTo>
                <a:lnTo>
                  <a:pt x="78597" y="89777"/>
                </a:lnTo>
                <a:lnTo>
                  <a:pt x="98246" y="68772"/>
                </a:lnTo>
                <a:lnTo>
                  <a:pt x="120267" y="50139"/>
                </a:lnTo>
                <a:lnTo>
                  <a:pt x="144321" y="33878"/>
                </a:lnTo>
                <a:lnTo>
                  <a:pt x="170745" y="20666"/>
                </a:lnTo>
                <a:lnTo>
                  <a:pt x="199203" y="10502"/>
                </a:lnTo>
                <a:lnTo>
                  <a:pt x="230032" y="338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7" name="Freeform: Shape 23">
            <a:extLst>
              <a:ext uri="{FF2B5EF4-FFF2-40B4-BE49-F238E27FC236}">
                <a16:creationId xmlns:a16="http://schemas.microsoft.com/office/drawing/2014/main" id="{38CBFF7E-5651-4E2C-9FA6-DA3BB866133A}"/>
              </a:ext>
            </a:extLst>
          </p:cNvPr>
          <p:cNvSpPr>
            <a:spLocks/>
          </p:cNvSpPr>
          <p:nvPr/>
        </p:nvSpPr>
        <p:spPr bwMode="auto">
          <a:xfrm>
            <a:off x="4761775" y="2896814"/>
            <a:ext cx="1290389" cy="1549376"/>
          </a:xfrm>
          <a:custGeom>
            <a:avLst/>
            <a:gdLst>
              <a:gd name="connsiteX0" fmla="*/ 540662 w 1539414"/>
              <a:gd name="connsiteY0" fmla="*/ 773773 h 1848381"/>
              <a:gd name="connsiteX1" fmla="*/ 561652 w 1539414"/>
              <a:gd name="connsiteY1" fmla="*/ 785292 h 1848381"/>
              <a:gd name="connsiteX2" fmla="*/ 602955 w 1539414"/>
              <a:gd name="connsiteY2" fmla="*/ 805280 h 1848381"/>
              <a:gd name="connsiteX3" fmla="*/ 643919 w 1539414"/>
              <a:gd name="connsiteY3" fmla="*/ 820863 h 1848381"/>
              <a:gd name="connsiteX4" fmla="*/ 683868 w 1539414"/>
              <a:gd name="connsiteY4" fmla="*/ 831704 h 1848381"/>
              <a:gd name="connsiteX5" fmla="*/ 723817 w 1539414"/>
              <a:gd name="connsiteY5" fmla="*/ 838819 h 1848381"/>
              <a:gd name="connsiteX6" fmla="*/ 762750 w 1539414"/>
              <a:gd name="connsiteY6" fmla="*/ 840851 h 1848381"/>
              <a:gd name="connsiteX7" fmla="*/ 801006 w 1539414"/>
              <a:gd name="connsiteY7" fmla="*/ 838819 h 1848381"/>
              <a:gd name="connsiteX8" fmla="*/ 838585 w 1539414"/>
              <a:gd name="connsiteY8" fmla="*/ 832382 h 1848381"/>
              <a:gd name="connsiteX9" fmla="*/ 857543 w 1539414"/>
              <a:gd name="connsiteY9" fmla="*/ 826962 h 1848381"/>
              <a:gd name="connsiteX10" fmla="*/ 873455 w 1539414"/>
              <a:gd name="connsiteY10" fmla="*/ 821541 h 1848381"/>
              <a:gd name="connsiteX11" fmla="*/ 903248 w 1539414"/>
              <a:gd name="connsiteY11" fmla="*/ 809684 h 1848381"/>
              <a:gd name="connsiteX12" fmla="*/ 917128 w 1539414"/>
              <a:gd name="connsiteY12" fmla="*/ 802231 h 1848381"/>
              <a:gd name="connsiteX13" fmla="*/ 930331 w 1539414"/>
              <a:gd name="connsiteY13" fmla="*/ 823913 h 1848381"/>
              <a:gd name="connsiteX14" fmla="*/ 952337 w 1539414"/>
              <a:gd name="connsiteY14" fmla="*/ 864566 h 1848381"/>
              <a:gd name="connsiteX15" fmla="*/ 969603 w 1539414"/>
              <a:gd name="connsiteY15" fmla="*/ 904542 h 1848381"/>
              <a:gd name="connsiteX16" fmla="*/ 981452 w 1539414"/>
              <a:gd name="connsiteY16" fmla="*/ 943841 h 1848381"/>
              <a:gd name="connsiteX17" fmla="*/ 988900 w 1539414"/>
              <a:gd name="connsiteY17" fmla="*/ 982461 h 1848381"/>
              <a:gd name="connsiteX18" fmla="*/ 991947 w 1539414"/>
              <a:gd name="connsiteY18" fmla="*/ 1020066 h 1848381"/>
              <a:gd name="connsiteX19" fmla="*/ 989577 w 1539414"/>
              <a:gd name="connsiteY19" fmla="*/ 1058009 h 1848381"/>
              <a:gd name="connsiteX20" fmla="*/ 983484 w 1539414"/>
              <a:gd name="connsiteY20" fmla="*/ 1095614 h 1848381"/>
              <a:gd name="connsiteX21" fmla="*/ 978067 w 1539414"/>
              <a:gd name="connsiteY21" fmla="*/ 1114585 h 1848381"/>
              <a:gd name="connsiteX22" fmla="*/ 974004 w 1539414"/>
              <a:gd name="connsiteY22" fmla="*/ 1127459 h 1848381"/>
              <a:gd name="connsiteX23" fmla="*/ 959785 w 1539414"/>
              <a:gd name="connsiteY23" fmla="*/ 1151851 h 1848381"/>
              <a:gd name="connsiteX24" fmla="*/ 940149 w 1539414"/>
              <a:gd name="connsiteY24" fmla="*/ 1174549 h 1848381"/>
              <a:gd name="connsiteX25" fmla="*/ 915435 w 1539414"/>
              <a:gd name="connsiteY25" fmla="*/ 1195215 h 1848381"/>
              <a:gd name="connsiteX26" fmla="*/ 887674 w 1539414"/>
              <a:gd name="connsiteY26" fmla="*/ 1214187 h 1848381"/>
              <a:gd name="connsiteX27" fmla="*/ 857882 w 1539414"/>
              <a:gd name="connsiteY27" fmla="*/ 1230109 h 1848381"/>
              <a:gd name="connsiteX28" fmla="*/ 826736 w 1539414"/>
              <a:gd name="connsiteY28" fmla="*/ 1242305 h 1848381"/>
              <a:gd name="connsiteX29" fmla="*/ 796266 w 1539414"/>
              <a:gd name="connsiteY29" fmla="*/ 1251452 h 1848381"/>
              <a:gd name="connsiteX30" fmla="*/ 781032 w 1539414"/>
              <a:gd name="connsiteY30" fmla="*/ 1254163 h 1848381"/>
              <a:gd name="connsiteX31" fmla="*/ 739052 w 1539414"/>
              <a:gd name="connsiteY31" fmla="*/ 1260938 h 1848381"/>
              <a:gd name="connsiteX32" fmla="*/ 756995 w 1539414"/>
              <a:gd name="connsiteY32" fmla="*/ 1299559 h 1848381"/>
              <a:gd name="connsiteX33" fmla="*/ 762411 w 1539414"/>
              <a:gd name="connsiteY33" fmla="*/ 1311416 h 1848381"/>
              <a:gd name="connsiteX34" fmla="*/ 770537 w 1539414"/>
              <a:gd name="connsiteY34" fmla="*/ 1335131 h 1848381"/>
              <a:gd name="connsiteX35" fmla="*/ 776292 w 1539414"/>
              <a:gd name="connsiteY35" fmla="*/ 1357829 h 1848381"/>
              <a:gd name="connsiteX36" fmla="*/ 779000 w 1539414"/>
              <a:gd name="connsiteY36" fmla="*/ 1379850 h 1848381"/>
              <a:gd name="connsiteX37" fmla="*/ 778662 w 1539414"/>
              <a:gd name="connsiteY37" fmla="*/ 1401193 h 1848381"/>
              <a:gd name="connsiteX38" fmla="*/ 775615 w 1539414"/>
              <a:gd name="connsiteY38" fmla="*/ 1421520 h 1848381"/>
              <a:gd name="connsiteX39" fmla="*/ 769859 w 1539414"/>
              <a:gd name="connsiteY39" fmla="*/ 1441169 h 1848381"/>
              <a:gd name="connsiteX40" fmla="*/ 760719 w 1539414"/>
              <a:gd name="connsiteY40" fmla="*/ 1459802 h 1848381"/>
              <a:gd name="connsiteX41" fmla="*/ 755302 w 1539414"/>
              <a:gd name="connsiteY41" fmla="*/ 1468949 h 1848381"/>
              <a:gd name="connsiteX42" fmla="*/ 747854 w 1539414"/>
              <a:gd name="connsiteY42" fmla="*/ 1479112 h 1848381"/>
              <a:gd name="connsiteX43" fmla="*/ 730588 w 1539414"/>
              <a:gd name="connsiteY43" fmla="*/ 1497745 h 1848381"/>
              <a:gd name="connsiteX44" fmla="*/ 710275 w 1539414"/>
              <a:gd name="connsiteY44" fmla="*/ 1514007 h 1848381"/>
              <a:gd name="connsiteX45" fmla="*/ 686577 w 1539414"/>
              <a:gd name="connsiteY45" fmla="*/ 1528574 h 1848381"/>
              <a:gd name="connsiteX46" fmla="*/ 660170 w 1539414"/>
              <a:gd name="connsiteY46" fmla="*/ 1540431 h 1848381"/>
              <a:gd name="connsiteX47" fmla="*/ 631055 w 1539414"/>
              <a:gd name="connsiteY47" fmla="*/ 1550256 h 1848381"/>
              <a:gd name="connsiteX48" fmla="*/ 600247 w 1539414"/>
              <a:gd name="connsiteY48" fmla="*/ 1557032 h 1848381"/>
              <a:gd name="connsiteX49" fmla="*/ 568085 w 1539414"/>
              <a:gd name="connsiteY49" fmla="*/ 1561436 h 1848381"/>
              <a:gd name="connsiteX50" fmla="*/ 550819 w 1539414"/>
              <a:gd name="connsiteY50" fmla="*/ 1562452 h 1848381"/>
              <a:gd name="connsiteX51" fmla="*/ 548787 w 1539414"/>
              <a:gd name="connsiteY51" fmla="*/ 1550595 h 1848381"/>
              <a:gd name="connsiteX52" fmla="*/ 542355 w 1539414"/>
              <a:gd name="connsiteY52" fmla="*/ 1526542 h 1848381"/>
              <a:gd name="connsiteX53" fmla="*/ 533553 w 1539414"/>
              <a:gd name="connsiteY53" fmla="*/ 1502149 h 1848381"/>
              <a:gd name="connsiteX54" fmla="*/ 522719 w 1539414"/>
              <a:gd name="connsiteY54" fmla="*/ 1478096 h 1848381"/>
              <a:gd name="connsiteX55" fmla="*/ 516287 w 1539414"/>
              <a:gd name="connsiteY55" fmla="*/ 1466239 h 1848381"/>
              <a:gd name="connsiteX56" fmla="*/ 507484 w 1539414"/>
              <a:gd name="connsiteY56" fmla="*/ 1451332 h 1848381"/>
              <a:gd name="connsiteX57" fmla="*/ 487510 w 1539414"/>
              <a:gd name="connsiteY57" fmla="*/ 1423553 h 1848381"/>
              <a:gd name="connsiteX58" fmla="*/ 465166 w 1539414"/>
              <a:gd name="connsiteY58" fmla="*/ 1398822 h 1848381"/>
              <a:gd name="connsiteX59" fmla="*/ 440790 w 1539414"/>
              <a:gd name="connsiteY59" fmla="*/ 1375785 h 1848381"/>
              <a:gd name="connsiteX60" fmla="*/ 414045 w 1539414"/>
              <a:gd name="connsiteY60" fmla="*/ 1356135 h 1848381"/>
              <a:gd name="connsiteX61" fmla="*/ 385268 w 1539414"/>
              <a:gd name="connsiteY61" fmla="*/ 1339535 h 1848381"/>
              <a:gd name="connsiteX62" fmla="*/ 356153 w 1539414"/>
              <a:gd name="connsiteY62" fmla="*/ 1325306 h 1848381"/>
              <a:gd name="connsiteX63" fmla="*/ 325007 w 1539414"/>
              <a:gd name="connsiteY63" fmla="*/ 1315143 h 1848381"/>
              <a:gd name="connsiteX64" fmla="*/ 309095 w 1539414"/>
              <a:gd name="connsiteY64" fmla="*/ 1311755 h 1848381"/>
              <a:gd name="connsiteX65" fmla="*/ 289459 w 1539414"/>
              <a:gd name="connsiteY65" fmla="*/ 1307690 h 1848381"/>
              <a:gd name="connsiteX66" fmla="*/ 249849 w 1539414"/>
              <a:gd name="connsiteY66" fmla="*/ 1304302 h 1848381"/>
              <a:gd name="connsiteX67" fmla="*/ 210916 w 1539414"/>
              <a:gd name="connsiteY67" fmla="*/ 1303963 h 1848381"/>
              <a:gd name="connsiteX68" fmla="*/ 172999 w 1539414"/>
              <a:gd name="connsiteY68" fmla="*/ 1307012 h 1848381"/>
              <a:gd name="connsiteX69" fmla="*/ 135758 w 1539414"/>
              <a:gd name="connsiteY69" fmla="*/ 1312433 h 1848381"/>
              <a:gd name="connsiteX70" fmla="*/ 100549 w 1539414"/>
              <a:gd name="connsiteY70" fmla="*/ 1320563 h 1848381"/>
              <a:gd name="connsiteX71" fmla="*/ 50443 w 1539414"/>
              <a:gd name="connsiteY71" fmla="*/ 1335470 h 1848381"/>
              <a:gd name="connsiteX72" fmla="*/ 21328 w 1539414"/>
              <a:gd name="connsiteY72" fmla="*/ 1346988 h 1848381"/>
              <a:gd name="connsiteX73" fmla="*/ 14557 w 1539414"/>
              <a:gd name="connsiteY73" fmla="*/ 1326323 h 1848381"/>
              <a:gd name="connsiteX74" fmla="*/ 4401 w 1539414"/>
              <a:gd name="connsiteY74" fmla="*/ 1278216 h 1848381"/>
              <a:gd name="connsiteX75" fmla="*/ 0 w 1539414"/>
              <a:gd name="connsiteY75" fmla="*/ 1226044 h 1848381"/>
              <a:gd name="connsiteX76" fmla="*/ 2370 w 1539414"/>
              <a:gd name="connsiteY76" fmla="*/ 1172178 h 1848381"/>
              <a:gd name="connsiteX77" fmla="*/ 8802 w 1539414"/>
              <a:gd name="connsiteY77" fmla="*/ 1132202 h 1848381"/>
              <a:gd name="connsiteX78" fmla="*/ 15573 w 1539414"/>
              <a:gd name="connsiteY78" fmla="*/ 1106794 h 1848381"/>
              <a:gd name="connsiteX79" fmla="*/ 24714 w 1539414"/>
              <a:gd name="connsiteY79" fmla="*/ 1082401 h 1848381"/>
              <a:gd name="connsiteX80" fmla="*/ 36224 w 1539414"/>
              <a:gd name="connsiteY80" fmla="*/ 1059703 h 1848381"/>
              <a:gd name="connsiteX81" fmla="*/ 50105 w 1539414"/>
              <a:gd name="connsiteY81" fmla="*/ 1039038 h 1848381"/>
              <a:gd name="connsiteX82" fmla="*/ 66694 w 1539414"/>
              <a:gd name="connsiteY82" fmla="*/ 1020743 h 1848381"/>
              <a:gd name="connsiteX83" fmla="*/ 86668 w 1539414"/>
              <a:gd name="connsiteY83" fmla="*/ 1005160 h 1848381"/>
              <a:gd name="connsiteX84" fmla="*/ 109012 w 1539414"/>
              <a:gd name="connsiteY84" fmla="*/ 992625 h 1848381"/>
              <a:gd name="connsiteX85" fmla="*/ 121201 w 1539414"/>
              <a:gd name="connsiteY85" fmla="*/ 988221 h 1848381"/>
              <a:gd name="connsiteX86" fmla="*/ 137112 w 1539414"/>
              <a:gd name="connsiteY86" fmla="*/ 989915 h 1848381"/>
              <a:gd name="connsiteX87" fmla="*/ 168936 w 1539414"/>
              <a:gd name="connsiteY87" fmla="*/ 991947 h 1848381"/>
              <a:gd name="connsiteX88" fmla="*/ 185186 w 1539414"/>
              <a:gd name="connsiteY88" fmla="*/ 992625 h 1848381"/>
              <a:gd name="connsiteX89" fmla="*/ 212947 w 1539414"/>
              <a:gd name="connsiteY89" fmla="*/ 991947 h 1848381"/>
              <a:gd name="connsiteX90" fmla="*/ 269146 w 1539414"/>
              <a:gd name="connsiteY90" fmla="*/ 984494 h 1848381"/>
              <a:gd name="connsiteX91" fmla="*/ 297246 w 1539414"/>
              <a:gd name="connsiteY91" fmla="*/ 978057 h 1848381"/>
              <a:gd name="connsiteX92" fmla="*/ 321621 w 1539414"/>
              <a:gd name="connsiteY92" fmla="*/ 970943 h 1848381"/>
              <a:gd name="connsiteX93" fmla="*/ 366648 w 1539414"/>
              <a:gd name="connsiteY93" fmla="*/ 951294 h 1848381"/>
              <a:gd name="connsiteX94" fmla="*/ 405920 w 1539414"/>
              <a:gd name="connsiteY94" fmla="*/ 926563 h 1848381"/>
              <a:gd name="connsiteX95" fmla="*/ 441129 w 1539414"/>
              <a:gd name="connsiteY95" fmla="*/ 898444 h 1848381"/>
              <a:gd name="connsiteX96" fmla="*/ 471260 w 1539414"/>
              <a:gd name="connsiteY96" fmla="*/ 868970 h 1848381"/>
              <a:gd name="connsiteX97" fmla="*/ 496989 w 1539414"/>
              <a:gd name="connsiteY97" fmla="*/ 838819 h 1848381"/>
              <a:gd name="connsiteX98" fmla="*/ 527120 w 1539414"/>
              <a:gd name="connsiteY98" fmla="*/ 796810 h 1848381"/>
              <a:gd name="connsiteX99" fmla="*/ 1241288 w 1539414"/>
              <a:gd name="connsiteY99" fmla="*/ 0 h 1848381"/>
              <a:gd name="connsiteX100" fmla="*/ 1258566 w 1539414"/>
              <a:gd name="connsiteY100" fmla="*/ 0 h 1848381"/>
              <a:gd name="connsiteX101" fmla="*/ 1276182 w 1539414"/>
              <a:gd name="connsiteY101" fmla="*/ 0 h 1848381"/>
              <a:gd name="connsiteX102" fmla="*/ 1309722 w 1539414"/>
              <a:gd name="connsiteY102" fmla="*/ 3387 h 1848381"/>
              <a:gd name="connsiteX103" fmla="*/ 1340212 w 1539414"/>
              <a:gd name="connsiteY103" fmla="*/ 10498 h 1848381"/>
              <a:gd name="connsiteX104" fmla="*/ 1369008 w 1539414"/>
              <a:gd name="connsiteY104" fmla="*/ 20658 h 1848381"/>
              <a:gd name="connsiteX105" fmla="*/ 1395094 w 1539414"/>
              <a:gd name="connsiteY105" fmla="*/ 33866 h 1848381"/>
              <a:gd name="connsiteX106" fmla="*/ 1419486 w 1539414"/>
              <a:gd name="connsiteY106" fmla="*/ 50121 h 1848381"/>
              <a:gd name="connsiteX107" fmla="*/ 1441507 w 1539414"/>
              <a:gd name="connsiteY107" fmla="*/ 68747 h 1848381"/>
              <a:gd name="connsiteX108" fmla="*/ 1460817 w 1539414"/>
              <a:gd name="connsiteY108" fmla="*/ 89744 h 1848381"/>
              <a:gd name="connsiteX109" fmla="*/ 1478095 w 1539414"/>
              <a:gd name="connsiteY109" fmla="*/ 114127 h 1848381"/>
              <a:gd name="connsiteX110" fmla="*/ 1493679 w 1539414"/>
              <a:gd name="connsiteY110" fmla="*/ 139865 h 1848381"/>
              <a:gd name="connsiteX111" fmla="*/ 1506891 w 1539414"/>
              <a:gd name="connsiteY111" fmla="*/ 167973 h 1848381"/>
              <a:gd name="connsiteX112" fmla="*/ 1517732 w 1539414"/>
              <a:gd name="connsiteY112" fmla="*/ 197775 h 1848381"/>
              <a:gd name="connsiteX113" fmla="*/ 1526202 w 1539414"/>
              <a:gd name="connsiteY113" fmla="*/ 229947 h 1848381"/>
              <a:gd name="connsiteX114" fmla="*/ 1532639 w 1539414"/>
              <a:gd name="connsiteY114" fmla="*/ 263135 h 1848381"/>
              <a:gd name="connsiteX115" fmla="*/ 1537043 w 1539414"/>
              <a:gd name="connsiteY115" fmla="*/ 298356 h 1848381"/>
              <a:gd name="connsiteX116" fmla="*/ 1539414 w 1539414"/>
              <a:gd name="connsiteY116" fmla="*/ 334253 h 1848381"/>
              <a:gd name="connsiteX117" fmla="*/ 1539414 w 1539414"/>
              <a:gd name="connsiteY117" fmla="*/ 353218 h 1848381"/>
              <a:gd name="connsiteX118" fmla="*/ 1539414 w 1539414"/>
              <a:gd name="connsiteY118" fmla="*/ 1658734 h 1848381"/>
              <a:gd name="connsiteX119" fmla="*/ 1517394 w 1539414"/>
              <a:gd name="connsiteY119" fmla="*/ 1648236 h 1848381"/>
              <a:gd name="connsiteX120" fmla="*/ 1473013 w 1539414"/>
              <a:gd name="connsiteY120" fmla="*/ 1630964 h 1848381"/>
              <a:gd name="connsiteX121" fmla="*/ 1428294 w 1539414"/>
              <a:gd name="connsiteY121" fmla="*/ 1618773 h 1848381"/>
              <a:gd name="connsiteX122" fmla="*/ 1383237 w 1539414"/>
              <a:gd name="connsiteY122" fmla="*/ 1611661 h 1848381"/>
              <a:gd name="connsiteX123" fmla="*/ 1338179 w 1539414"/>
              <a:gd name="connsiteY123" fmla="*/ 1608952 h 1848381"/>
              <a:gd name="connsiteX124" fmla="*/ 1293799 w 1539414"/>
              <a:gd name="connsiteY124" fmla="*/ 1611661 h 1848381"/>
              <a:gd name="connsiteX125" fmla="*/ 1249758 w 1539414"/>
              <a:gd name="connsiteY125" fmla="*/ 1619450 h 1848381"/>
              <a:gd name="connsiteX126" fmla="*/ 1206733 w 1539414"/>
              <a:gd name="connsiteY126" fmla="*/ 1632319 h 1848381"/>
              <a:gd name="connsiteX127" fmla="*/ 1185728 w 1539414"/>
              <a:gd name="connsiteY127" fmla="*/ 1640785 h 1848381"/>
              <a:gd name="connsiteX128" fmla="*/ 1168112 w 1539414"/>
              <a:gd name="connsiteY128" fmla="*/ 1648575 h 1848381"/>
              <a:gd name="connsiteX129" fmla="*/ 1134911 w 1539414"/>
              <a:gd name="connsiteY129" fmla="*/ 1666523 h 1848381"/>
              <a:gd name="connsiteX130" fmla="*/ 1103405 w 1539414"/>
              <a:gd name="connsiteY130" fmla="*/ 1688197 h 1848381"/>
              <a:gd name="connsiteX131" fmla="*/ 1074609 w 1539414"/>
              <a:gd name="connsiteY131" fmla="*/ 1712242 h 1848381"/>
              <a:gd name="connsiteX132" fmla="*/ 1048523 w 1539414"/>
              <a:gd name="connsiteY132" fmla="*/ 1738657 h 1848381"/>
              <a:gd name="connsiteX133" fmla="*/ 1025147 w 1539414"/>
              <a:gd name="connsiteY133" fmla="*/ 1767443 h 1848381"/>
              <a:gd name="connsiteX134" fmla="*/ 1004820 w 1539414"/>
              <a:gd name="connsiteY134" fmla="*/ 1798260 h 1848381"/>
              <a:gd name="connsiteX135" fmla="*/ 987881 w 1539414"/>
              <a:gd name="connsiteY135" fmla="*/ 1831110 h 1848381"/>
              <a:gd name="connsiteX136" fmla="*/ 980767 w 1539414"/>
              <a:gd name="connsiteY136" fmla="*/ 1848381 h 1848381"/>
              <a:gd name="connsiteX137" fmla="*/ 974330 w 1539414"/>
              <a:gd name="connsiteY137" fmla="*/ 1832126 h 1848381"/>
              <a:gd name="connsiteX138" fmla="*/ 959762 w 1539414"/>
              <a:gd name="connsiteY138" fmla="*/ 1801647 h 1848381"/>
              <a:gd name="connsiteX139" fmla="*/ 944178 w 1539414"/>
              <a:gd name="connsiteY139" fmla="*/ 1774216 h 1848381"/>
              <a:gd name="connsiteX140" fmla="*/ 927240 w 1539414"/>
              <a:gd name="connsiteY140" fmla="*/ 1749494 h 1848381"/>
              <a:gd name="connsiteX141" fmla="*/ 909284 w 1539414"/>
              <a:gd name="connsiteY141" fmla="*/ 1727143 h 1848381"/>
              <a:gd name="connsiteX142" fmla="*/ 890313 w 1539414"/>
              <a:gd name="connsiteY142" fmla="*/ 1706823 h 1848381"/>
              <a:gd name="connsiteX143" fmla="*/ 869986 w 1539414"/>
              <a:gd name="connsiteY143" fmla="*/ 1688875 h 1848381"/>
              <a:gd name="connsiteX144" fmla="*/ 849320 w 1539414"/>
              <a:gd name="connsiteY144" fmla="*/ 1673635 h 1848381"/>
              <a:gd name="connsiteX145" fmla="*/ 816797 w 1539414"/>
              <a:gd name="connsiteY145" fmla="*/ 1653316 h 1848381"/>
              <a:gd name="connsiteX146" fmla="*/ 772756 w 1539414"/>
              <a:gd name="connsiteY146" fmla="*/ 1633335 h 1848381"/>
              <a:gd name="connsiteX147" fmla="*/ 727021 w 1539414"/>
              <a:gd name="connsiteY147" fmla="*/ 1619450 h 1848381"/>
              <a:gd name="connsiteX148" fmla="*/ 682302 w 1539414"/>
              <a:gd name="connsiteY148" fmla="*/ 1611322 h 1848381"/>
              <a:gd name="connsiteX149" fmla="*/ 660281 w 1539414"/>
              <a:gd name="connsiteY149" fmla="*/ 1608952 h 1848381"/>
              <a:gd name="connsiteX150" fmla="*/ 683996 w 1539414"/>
              <a:gd name="connsiteY150" fmla="*/ 1601163 h 1848381"/>
              <a:gd name="connsiteX151" fmla="*/ 727021 w 1539414"/>
              <a:gd name="connsiteY151" fmla="*/ 1580166 h 1848381"/>
              <a:gd name="connsiteX152" fmla="*/ 764625 w 1539414"/>
              <a:gd name="connsiteY152" fmla="*/ 1553751 h 1848381"/>
              <a:gd name="connsiteX153" fmla="*/ 789017 w 1539414"/>
              <a:gd name="connsiteY153" fmla="*/ 1530384 h 1848381"/>
              <a:gd name="connsiteX154" fmla="*/ 802569 w 1539414"/>
              <a:gd name="connsiteY154" fmla="*/ 1513451 h 1848381"/>
              <a:gd name="connsiteX155" fmla="*/ 809005 w 1539414"/>
              <a:gd name="connsiteY155" fmla="*/ 1504646 h 1848381"/>
              <a:gd name="connsiteX156" fmla="*/ 819169 w 1539414"/>
              <a:gd name="connsiteY156" fmla="*/ 1488052 h 1848381"/>
              <a:gd name="connsiteX157" fmla="*/ 833736 w 1539414"/>
              <a:gd name="connsiteY157" fmla="*/ 1453170 h 1848381"/>
              <a:gd name="connsiteX158" fmla="*/ 841867 w 1539414"/>
              <a:gd name="connsiteY158" fmla="*/ 1415918 h 1848381"/>
              <a:gd name="connsiteX159" fmla="*/ 843222 w 1539414"/>
              <a:gd name="connsiteY159" fmla="*/ 1377312 h 1848381"/>
              <a:gd name="connsiteX160" fmla="*/ 841190 w 1539414"/>
              <a:gd name="connsiteY160" fmla="*/ 1357670 h 1848381"/>
              <a:gd name="connsiteX161" fmla="*/ 860500 w 1539414"/>
              <a:gd name="connsiteY161" fmla="*/ 1369861 h 1848381"/>
              <a:gd name="connsiteX162" fmla="*/ 899121 w 1539414"/>
              <a:gd name="connsiteY162" fmla="*/ 1392212 h 1848381"/>
              <a:gd name="connsiteX163" fmla="*/ 936387 w 1539414"/>
              <a:gd name="connsiteY163" fmla="*/ 1411177 h 1848381"/>
              <a:gd name="connsiteX164" fmla="*/ 972975 w 1539414"/>
              <a:gd name="connsiteY164" fmla="*/ 1426755 h 1848381"/>
              <a:gd name="connsiteX165" fmla="*/ 1008547 w 1539414"/>
              <a:gd name="connsiteY165" fmla="*/ 1439624 h 1848381"/>
              <a:gd name="connsiteX166" fmla="*/ 1043102 w 1539414"/>
              <a:gd name="connsiteY166" fmla="*/ 1449445 h 1848381"/>
              <a:gd name="connsiteX167" fmla="*/ 1076980 w 1539414"/>
              <a:gd name="connsiteY167" fmla="*/ 1455880 h 1848381"/>
              <a:gd name="connsiteX168" fmla="*/ 1109503 w 1539414"/>
              <a:gd name="connsiteY168" fmla="*/ 1458928 h 1848381"/>
              <a:gd name="connsiteX169" fmla="*/ 1125764 w 1539414"/>
              <a:gd name="connsiteY169" fmla="*/ 1458928 h 1848381"/>
              <a:gd name="connsiteX170" fmla="*/ 1149818 w 1539414"/>
              <a:gd name="connsiteY170" fmla="*/ 1458589 h 1848381"/>
              <a:gd name="connsiteX171" fmla="*/ 1196230 w 1539414"/>
              <a:gd name="connsiteY171" fmla="*/ 1451138 h 1848381"/>
              <a:gd name="connsiteX172" fmla="*/ 1218251 w 1539414"/>
              <a:gd name="connsiteY172" fmla="*/ 1444027 h 1848381"/>
              <a:gd name="connsiteX173" fmla="*/ 1231802 w 1539414"/>
              <a:gd name="connsiteY173" fmla="*/ 1439286 h 1848381"/>
              <a:gd name="connsiteX174" fmla="*/ 1257550 w 1539414"/>
              <a:gd name="connsiteY174" fmla="*/ 1427433 h 1848381"/>
              <a:gd name="connsiteX175" fmla="*/ 1280248 w 1539414"/>
              <a:gd name="connsiteY175" fmla="*/ 1413886 h 1848381"/>
              <a:gd name="connsiteX176" fmla="*/ 1301252 w 1539414"/>
              <a:gd name="connsiteY176" fmla="*/ 1398986 h 1848381"/>
              <a:gd name="connsiteX177" fmla="*/ 1329032 w 1539414"/>
              <a:gd name="connsiteY177" fmla="*/ 1373925 h 1848381"/>
              <a:gd name="connsiteX178" fmla="*/ 1358845 w 1539414"/>
              <a:gd name="connsiteY178" fmla="*/ 1338705 h 1848381"/>
              <a:gd name="connsiteX179" fmla="*/ 1381543 w 1539414"/>
              <a:gd name="connsiteY179" fmla="*/ 1304501 h 1848381"/>
              <a:gd name="connsiteX180" fmla="*/ 1397804 w 1539414"/>
              <a:gd name="connsiteY180" fmla="*/ 1273344 h 1848381"/>
              <a:gd name="connsiteX181" fmla="*/ 1412372 w 1539414"/>
              <a:gd name="connsiteY181" fmla="*/ 1238463 h 1848381"/>
              <a:gd name="connsiteX182" fmla="*/ 1414743 w 1539414"/>
              <a:gd name="connsiteY182" fmla="*/ 1231012 h 1848381"/>
              <a:gd name="connsiteX183" fmla="*/ 1352747 w 1539414"/>
              <a:gd name="connsiteY183" fmla="*/ 1213064 h 1848381"/>
              <a:gd name="connsiteX184" fmla="*/ 1351392 w 1539414"/>
              <a:gd name="connsiteY184" fmla="*/ 1217466 h 1848381"/>
              <a:gd name="connsiteX185" fmla="*/ 1339873 w 1539414"/>
              <a:gd name="connsiteY185" fmla="*/ 1245236 h 1848381"/>
              <a:gd name="connsiteX186" fmla="*/ 1326661 w 1539414"/>
              <a:gd name="connsiteY186" fmla="*/ 1270296 h 1848381"/>
              <a:gd name="connsiteX187" fmla="*/ 1308367 w 1539414"/>
              <a:gd name="connsiteY187" fmla="*/ 1298405 h 1848381"/>
              <a:gd name="connsiteX188" fmla="*/ 1284652 w 1539414"/>
              <a:gd name="connsiteY188" fmla="*/ 1326852 h 1848381"/>
              <a:gd name="connsiteX189" fmla="*/ 1254162 w 1539414"/>
              <a:gd name="connsiteY189" fmla="*/ 1353606 h 1848381"/>
              <a:gd name="connsiteX190" fmla="*/ 1227398 w 1539414"/>
              <a:gd name="connsiteY190" fmla="*/ 1370200 h 1848381"/>
              <a:gd name="connsiteX191" fmla="*/ 1207749 w 1539414"/>
              <a:gd name="connsiteY191" fmla="*/ 1379344 h 1848381"/>
              <a:gd name="connsiteX192" fmla="*/ 1197247 w 1539414"/>
              <a:gd name="connsiteY192" fmla="*/ 1383407 h 1848381"/>
              <a:gd name="connsiteX193" fmla="*/ 1180647 w 1539414"/>
              <a:gd name="connsiteY193" fmla="*/ 1388826 h 1848381"/>
              <a:gd name="connsiteX194" fmla="*/ 1145075 w 1539414"/>
              <a:gd name="connsiteY194" fmla="*/ 1394583 h 1848381"/>
              <a:gd name="connsiteX195" fmla="*/ 1107809 w 1539414"/>
              <a:gd name="connsiteY195" fmla="*/ 1394583 h 1848381"/>
              <a:gd name="connsiteX196" fmla="*/ 1068172 w 1539414"/>
              <a:gd name="connsiteY196" fmla="*/ 1389165 h 1848381"/>
              <a:gd name="connsiteX197" fmla="*/ 1026502 w 1539414"/>
              <a:gd name="connsiteY197" fmla="*/ 1378328 h 1848381"/>
              <a:gd name="connsiteX198" fmla="*/ 982799 w 1539414"/>
              <a:gd name="connsiteY198" fmla="*/ 1362072 h 1848381"/>
              <a:gd name="connsiteX199" fmla="*/ 937742 w 1539414"/>
              <a:gd name="connsiteY199" fmla="*/ 1340059 h 1848381"/>
              <a:gd name="connsiteX200" fmla="*/ 890313 w 1539414"/>
              <a:gd name="connsiteY200" fmla="*/ 1312628 h 1848381"/>
              <a:gd name="connsiteX201" fmla="*/ 865582 w 1539414"/>
              <a:gd name="connsiteY201" fmla="*/ 1296712 h 1848381"/>
              <a:gd name="connsiteX202" fmla="*/ 880488 w 1539414"/>
              <a:gd name="connsiteY202" fmla="*/ 1290277 h 1848381"/>
              <a:gd name="connsiteX203" fmla="*/ 909284 w 1539414"/>
              <a:gd name="connsiteY203" fmla="*/ 1276392 h 1848381"/>
              <a:gd name="connsiteX204" fmla="*/ 936725 w 1539414"/>
              <a:gd name="connsiteY204" fmla="*/ 1259121 h 1848381"/>
              <a:gd name="connsiteX205" fmla="*/ 962811 w 1539414"/>
              <a:gd name="connsiteY205" fmla="*/ 1240495 h 1848381"/>
              <a:gd name="connsiteX206" fmla="*/ 985848 w 1539414"/>
              <a:gd name="connsiteY206" fmla="*/ 1219160 h 1848381"/>
              <a:gd name="connsiteX207" fmla="*/ 1006514 w 1539414"/>
              <a:gd name="connsiteY207" fmla="*/ 1196470 h 1848381"/>
              <a:gd name="connsiteX208" fmla="*/ 1023453 w 1539414"/>
              <a:gd name="connsiteY208" fmla="*/ 1172425 h 1848381"/>
              <a:gd name="connsiteX209" fmla="*/ 1035988 w 1539414"/>
              <a:gd name="connsiteY209" fmla="*/ 1146349 h 1848381"/>
              <a:gd name="connsiteX210" fmla="*/ 1040053 w 1539414"/>
              <a:gd name="connsiteY210" fmla="*/ 1132802 h 1848381"/>
              <a:gd name="connsiteX211" fmla="*/ 1047506 w 1539414"/>
              <a:gd name="connsiteY211" fmla="*/ 1104694 h 1848381"/>
              <a:gd name="connsiteX212" fmla="*/ 1055298 w 1539414"/>
              <a:gd name="connsiteY212" fmla="*/ 1050848 h 1848381"/>
              <a:gd name="connsiteX213" fmla="*/ 1055298 w 1539414"/>
              <a:gd name="connsiteY213" fmla="*/ 999033 h 1848381"/>
              <a:gd name="connsiteX214" fmla="*/ 1048861 w 1539414"/>
              <a:gd name="connsiteY214" fmla="*/ 950267 h 1848381"/>
              <a:gd name="connsiteX215" fmla="*/ 1037004 w 1539414"/>
              <a:gd name="connsiteY215" fmla="*/ 904549 h 1848381"/>
              <a:gd name="connsiteX216" fmla="*/ 1021420 w 1539414"/>
              <a:gd name="connsiteY216" fmla="*/ 861539 h 1848381"/>
              <a:gd name="connsiteX217" fmla="*/ 1002787 w 1539414"/>
              <a:gd name="connsiteY217" fmla="*/ 821578 h 1848381"/>
              <a:gd name="connsiteX218" fmla="*/ 982461 w 1539414"/>
              <a:gd name="connsiteY218" fmla="*/ 785342 h 1848381"/>
              <a:gd name="connsiteX219" fmla="*/ 971958 w 1539414"/>
              <a:gd name="connsiteY219" fmla="*/ 768409 h 1848381"/>
              <a:gd name="connsiteX220" fmla="*/ 984832 w 1539414"/>
              <a:gd name="connsiteY220" fmla="*/ 758927 h 1848381"/>
              <a:gd name="connsiteX221" fmla="*/ 1007869 w 1539414"/>
              <a:gd name="connsiteY221" fmla="*/ 738608 h 1848381"/>
              <a:gd name="connsiteX222" fmla="*/ 1039037 w 1539414"/>
              <a:gd name="connsiteY222" fmla="*/ 707113 h 1848381"/>
              <a:gd name="connsiteX223" fmla="*/ 1073254 w 1539414"/>
              <a:gd name="connsiteY223" fmla="*/ 664781 h 1848381"/>
              <a:gd name="connsiteX224" fmla="*/ 1099340 w 1539414"/>
              <a:gd name="connsiteY224" fmla="*/ 626851 h 1848381"/>
              <a:gd name="connsiteX225" fmla="*/ 1108487 w 1539414"/>
              <a:gd name="connsiteY225" fmla="*/ 610596 h 1848381"/>
              <a:gd name="connsiteX226" fmla="*/ 1123732 w 1539414"/>
              <a:gd name="connsiteY226" fmla="*/ 624819 h 1848381"/>
              <a:gd name="connsiteX227" fmla="*/ 1157610 w 1539414"/>
              <a:gd name="connsiteY227" fmla="*/ 649202 h 1848381"/>
              <a:gd name="connsiteX228" fmla="*/ 1176242 w 1539414"/>
              <a:gd name="connsiteY228" fmla="*/ 658685 h 1848381"/>
              <a:gd name="connsiteX229" fmla="*/ 1190471 w 1539414"/>
              <a:gd name="connsiteY229" fmla="*/ 664781 h 1848381"/>
              <a:gd name="connsiteX230" fmla="*/ 1219267 w 1539414"/>
              <a:gd name="connsiteY230" fmla="*/ 674602 h 1848381"/>
              <a:gd name="connsiteX231" fmla="*/ 1247725 w 1539414"/>
              <a:gd name="connsiteY231" fmla="*/ 680359 h 1848381"/>
              <a:gd name="connsiteX232" fmla="*/ 1275505 w 1539414"/>
              <a:gd name="connsiteY232" fmla="*/ 683068 h 1848381"/>
              <a:gd name="connsiteX233" fmla="*/ 1289056 w 1539414"/>
              <a:gd name="connsiteY233" fmla="*/ 683407 h 1848381"/>
              <a:gd name="connsiteX234" fmla="*/ 1302946 w 1539414"/>
              <a:gd name="connsiteY234" fmla="*/ 683068 h 1848381"/>
              <a:gd name="connsiteX235" fmla="*/ 1329371 w 1539414"/>
              <a:gd name="connsiteY235" fmla="*/ 680697 h 1848381"/>
              <a:gd name="connsiteX236" fmla="*/ 1365281 w 1539414"/>
              <a:gd name="connsiteY236" fmla="*/ 674263 h 1848381"/>
              <a:gd name="connsiteX237" fmla="*/ 1417792 w 1539414"/>
              <a:gd name="connsiteY237" fmla="*/ 658008 h 1848381"/>
              <a:gd name="connsiteX238" fmla="*/ 1427278 w 1539414"/>
              <a:gd name="connsiteY238" fmla="*/ 653605 h 1848381"/>
              <a:gd name="connsiteX239" fmla="*/ 1399498 w 1539414"/>
              <a:gd name="connsiteY239" fmla="*/ 595695 h 1848381"/>
              <a:gd name="connsiteX240" fmla="*/ 1396110 w 1539414"/>
              <a:gd name="connsiteY240" fmla="*/ 597388 h 1848381"/>
              <a:gd name="connsiteX241" fmla="*/ 1361894 w 1539414"/>
              <a:gd name="connsiteY241" fmla="*/ 608564 h 1848381"/>
              <a:gd name="connsiteX242" fmla="*/ 1320901 w 1539414"/>
              <a:gd name="connsiteY242" fmla="*/ 617030 h 1848381"/>
              <a:gd name="connsiteX243" fmla="*/ 1289395 w 1539414"/>
              <a:gd name="connsiteY243" fmla="*/ 618724 h 1848381"/>
              <a:gd name="connsiteX244" fmla="*/ 1255178 w 1539414"/>
              <a:gd name="connsiteY244" fmla="*/ 616692 h 1848381"/>
              <a:gd name="connsiteX245" fmla="*/ 1220961 w 1539414"/>
              <a:gd name="connsiteY245" fmla="*/ 607887 h 1848381"/>
              <a:gd name="connsiteX246" fmla="*/ 1203345 w 1539414"/>
              <a:gd name="connsiteY246" fmla="*/ 600436 h 1848381"/>
              <a:gd name="connsiteX247" fmla="*/ 1191826 w 1539414"/>
              <a:gd name="connsiteY247" fmla="*/ 594679 h 1848381"/>
              <a:gd name="connsiteX248" fmla="*/ 1170144 w 1539414"/>
              <a:gd name="connsiteY248" fmla="*/ 579778 h 1848381"/>
              <a:gd name="connsiteX249" fmla="*/ 1149818 w 1539414"/>
              <a:gd name="connsiteY249" fmla="*/ 561152 h 1848381"/>
              <a:gd name="connsiteX250" fmla="*/ 1131862 w 1539414"/>
              <a:gd name="connsiteY250" fmla="*/ 539478 h 1848381"/>
              <a:gd name="connsiteX251" fmla="*/ 1115262 w 1539414"/>
              <a:gd name="connsiteY251" fmla="*/ 514079 h 1848381"/>
              <a:gd name="connsiteX252" fmla="*/ 1100695 w 1539414"/>
              <a:gd name="connsiteY252" fmla="*/ 484955 h 1848381"/>
              <a:gd name="connsiteX253" fmla="*/ 1087482 w 1539414"/>
              <a:gd name="connsiteY253" fmla="*/ 452444 h 1848381"/>
              <a:gd name="connsiteX254" fmla="*/ 1076303 w 1539414"/>
              <a:gd name="connsiteY254" fmla="*/ 416885 h 1848381"/>
              <a:gd name="connsiteX255" fmla="*/ 1072237 w 1539414"/>
              <a:gd name="connsiteY255" fmla="*/ 397582 h 1848381"/>
              <a:gd name="connsiteX256" fmla="*/ 1009224 w 1539414"/>
              <a:gd name="connsiteY256" fmla="*/ 412144 h 1848381"/>
              <a:gd name="connsiteX257" fmla="*/ 1014645 w 1539414"/>
              <a:gd name="connsiteY257" fmla="*/ 433140 h 1848381"/>
              <a:gd name="connsiteX258" fmla="*/ 1026502 w 1539414"/>
              <a:gd name="connsiteY258" fmla="*/ 472086 h 1848381"/>
              <a:gd name="connsiteX259" fmla="*/ 1040392 w 1539414"/>
              <a:gd name="connsiteY259" fmla="*/ 507645 h 1848381"/>
              <a:gd name="connsiteX260" fmla="*/ 1056653 w 1539414"/>
              <a:gd name="connsiteY260" fmla="*/ 540833 h 1848381"/>
              <a:gd name="connsiteX261" fmla="*/ 1065462 w 1539414"/>
              <a:gd name="connsiteY261" fmla="*/ 555734 h 1848381"/>
              <a:gd name="connsiteX262" fmla="*/ 1056653 w 1539414"/>
              <a:gd name="connsiteY262" fmla="*/ 571989 h 1848381"/>
              <a:gd name="connsiteX263" fmla="*/ 1031584 w 1539414"/>
              <a:gd name="connsiteY263" fmla="*/ 612289 h 1848381"/>
              <a:gd name="connsiteX264" fmla="*/ 1008885 w 1539414"/>
              <a:gd name="connsiteY264" fmla="*/ 643445 h 1848381"/>
              <a:gd name="connsiteX265" fmla="*/ 980428 w 1539414"/>
              <a:gd name="connsiteY265" fmla="*/ 675279 h 1848381"/>
              <a:gd name="connsiteX266" fmla="*/ 946550 w 1539414"/>
              <a:gd name="connsiteY266" fmla="*/ 707113 h 1848381"/>
              <a:gd name="connsiteX267" fmla="*/ 907252 w 1539414"/>
              <a:gd name="connsiteY267" fmla="*/ 735221 h 1848381"/>
              <a:gd name="connsiteX268" fmla="*/ 874390 w 1539414"/>
              <a:gd name="connsiteY268" fmla="*/ 752831 h 1848381"/>
              <a:gd name="connsiteX269" fmla="*/ 851353 w 1539414"/>
              <a:gd name="connsiteY269" fmla="*/ 761975 h 1848381"/>
              <a:gd name="connsiteX270" fmla="*/ 838818 w 1539414"/>
              <a:gd name="connsiteY270" fmla="*/ 765700 h 1848381"/>
              <a:gd name="connsiteX271" fmla="*/ 822218 w 1539414"/>
              <a:gd name="connsiteY271" fmla="*/ 770102 h 1848381"/>
              <a:gd name="connsiteX272" fmla="*/ 788001 w 1539414"/>
              <a:gd name="connsiteY272" fmla="*/ 775860 h 1848381"/>
              <a:gd name="connsiteX273" fmla="*/ 752768 w 1539414"/>
              <a:gd name="connsiteY273" fmla="*/ 776876 h 1848381"/>
              <a:gd name="connsiteX274" fmla="*/ 716857 w 1539414"/>
              <a:gd name="connsiteY274" fmla="*/ 772812 h 1848381"/>
              <a:gd name="connsiteX275" fmla="*/ 680269 w 1539414"/>
              <a:gd name="connsiteY275" fmla="*/ 765023 h 1848381"/>
              <a:gd name="connsiteX276" fmla="*/ 642665 w 1539414"/>
              <a:gd name="connsiteY276" fmla="*/ 752831 h 1848381"/>
              <a:gd name="connsiteX277" fmla="*/ 604383 w 1539414"/>
              <a:gd name="connsiteY277" fmla="*/ 735560 h 1848381"/>
              <a:gd name="connsiteX278" fmla="*/ 565762 w 1539414"/>
              <a:gd name="connsiteY278" fmla="*/ 714224 h 1848381"/>
              <a:gd name="connsiteX279" fmla="*/ 546113 w 1539414"/>
              <a:gd name="connsiteY279" fmla="*/ 701694 h 1848381"/>
              <a:gd name="connsiteX280" fmla="*/ 513928 w 1539414"/>
              <a:gd name="connsiteY280" fmla="*/ 681036 h 1848381"/>
              <a:gd name="connsiteX281" fmla="*/ 499022 w 1539414"/>
              <a:gd name="connsiteY281" fmla="*/ 715240 h 1848381"/>
              <a:gd name="connsiteX282" fmla="*/ 496312 w 1539414"/>
              <a:gd name="connsiteY282" fmla="*/ 720997 h 1848381"/>
              <a:gd name="connsiteX283" fmla="*/ 477679 w 1539414"/>
              <a:gd name="connsiteY283" fmla="*/ 754863 h 1848381"/>
              <a:gd name="connsiteX284" fmla="*/ 457013 w 1539414"/>
              <a:gd name="connsiteY284" fmla="*/ 785342 h 1848381"/>
              <a:gd name="connsiteX285" fmla="*/ 429572 w 1539414"/>
              <a:gd name="connsiteY285" fmla="*/ 818869 h 1848381"/>
              <a:gd name="connsiteX286" fmla="*/ 395694 w 1539414"/>
              <a:gd name="connsiteY286" fmla="*/ 853073 h 1848381"/>
              <a:gd name="connsiteX287" fmla="*/ 365543 w 1539414"/>
              <a:gd name="connsiteY287" fmla="*/ 876440 h 1848381"/>
              <a:gd name="connsiteX288" fmla="*/ 343522 w 1539414"/>
              <a:gd name="connsiteY288" fmla="*/ 890664 h 1848381"/>
              <a:gd name="connsiteX289" fmla="*/ 319808 w 1539414"/>
              <a:gd name="connsiteY289" fmla="*/ 902517 h 1848381"/>
              <a:gd name="connsiteX290" fmla="*/ 294399 w 1539414"/>
              <a:gd name="connsiteY290" fmla="*/ 912338 h 1848381"/>
              <a:gd name="connsiteX291" fmla="*/ 280848 w 1539414"/>
              <a:gd name="connsiteY291" fmla="*/ 916063 h 1848381"/>
              <a:gd name="connsiteX292" fmla="*/ 260521 w 1539414"/>
              <a:gd name="connsiteY292" fmla="*/ 921143 h 1848381"/>
              <a:gd name="connsiteX293" fmla="*/ 220207 w 1539414"/>
              <a:gd name="connsiteY293" fmla="*/ 926900 h 1848381"/>
              <a:gd name="connsiteX294" fmla="*/ 180231 w 1539414"/>
              <a:gd name="connsiteY294" fmla="*/ 928255 h 1848381"/>
              <a:gd name="connsiteX295" fmla="*/ 140255 w 1539414"/>
              <a:gd name="connsiteY295" fmla="*/ 925545 h 1848381"/>
              <a:gd name="connsiteX296" fmla="*/ 120605 w 1539414"/>
              <a:gd name="connsiteY296" fmla="*/ 922497 h 1848381"/>
              <a:gd name="connsiteX297" fmla="*/ 119250 w 1539414"/>
              <a:gd name="connsiteY297" fmla="*/ 901839 h 1848381"/>
              <a:gd name="connsiteX298" fmla="*/ 119589 w 1539414"/>
              <a:gd name="connsiteY298" fmla="*/ 860185 h 1848381"/>
              <a:gd name="connsiteX299" fmla="*/ 124332 w 1539414"/>
              <a:gd name="connsiteY299" fmla="*/ 819546 h 1848381"/>
              <a:gd name="connsiteX300" fmla="*/ 133140 w 1539414"/>
              <a:gd name="connsiteY300" fmla="*/ 779923 h 1848381"/>
              <a:gd name="connsiteX301" fmla="*/ 146353 w 1539414"/>
              <a:gd name="connsiteY301" fmla="*/ 741317 h 1848381"/>
              <a:gd name="connsiteX302" fmla="*/ 162614 w 1539414"/>
              <a:gd name="connsiteY302" fmla="*/ 704742 h 1848381"/>
              <a:gd name="connsiteX303" fmla="*/ 182602 w 1539414"/>
              <a:gd name="connsiteY303" fmla="*/ 670199 h 1848381"/>
              <a:gd name="connsiteX304" fmla="*/ 205300 w 1539414"/>
              <a:gd name="connsiteY304" fmla="*/ 637688 h 1848381"/>
              <a:gd name="connsiteX305" fmla="*/ 230709 w 1539414"/>
              <a:gd name="connsiteY305" fmla="*/ 608225 h 1848381"/>
              <a:gd name="connsiteX306" fmla="*/ 258827 w 1539414"/>
              <a:gd name="connsiteY306" fmla="*/ 581471 h 1848381"/>
              <a:gd name="connsiteX307" fmla="*/ 288640 w 1539414"/>
              <a:gd name="connsiteY307" fmla="*/ 558104 h 1848381"/>
              <a:gd name="connsiteX308" fmla="*/ 320824 w 1539414"/>
              <a:gd name="connsiteY308" fmla="*/ 538801 h 1848381"/>
              <a:gd name="connsiteX309" fmla="*/ 354024 w 1539414"/>
              <a:gd name="connsiteY309" fmla="*/ 523223 h 1848381"/>
              <a:gd name="connsiteX310" fmla="*/ 388919 w 1539414"/>
              <a:gd name="connsiteY310" fmla="*/ 511708 h 1848381"/>
              <a:gd name="connsiteX311" fmla="*/ 424491 w 1539414"/>
              <a:gd name="connsiteY311" fmla="*/ 505274 h 1848381"/>
              <a:gd name="connsiteX312" fmla="*/ 460740 w 1539414"/>
              <a:gd name="connsiteY312" fmla="*/ 503919 h 1848381"/>
              <a:gd name="connsiteX313" fmla="*/ 479373 w 1539414"/>
              <a:gd name="connsiteY313" fmla="*/ 505274 h 1848381"/>
              <a:gd name="connsiteX314" fmla="*/ 479712 w 1539414"/>
              <a:gd name="connsiteY314" fmla="*/ 490712 h 1848381"/>
              <a:gd name="connsiteX315" fmla="*/ 484455 w 1539414"/>
              <a:gd name="connsiteY315" fmla="*/ 460233 h 1848381"/>
              <a:gd name="connsiteX316" fmla="*/ 494618 w 1539414"/>
              <a:gd name="connsiteY316" fmla="*/ 429754 h 1848381"/>
              <a:gd name="connsiteX317" fmla="*/ 508847 w 1539414"/>
              <a:gd name="connsiteY317" fmla="*/ 399275 h 1848381"/>
              <a:gd name="connsiteX318" fmla="*/ 527141 w 1539414"/>
              <a:gd name="connsiteY318" fmla="*/ 369134 h 1848381"/>
              <a:gd name="connsiteX319" fmla="*/ 549162 w 1539414"/>
              <a:gd name="connsiteY319" fmla="*/ 340010 h 1848381"/>
              <a:gd name="connsiteX320" fmla="*/ 574570 w 1539414"/>
              <a:gd name="connsiteY320" fmla="*/ 312579 h 1848381"/>
              <a:gd name="connsiteX321" fmla="*/ 603705 w 1539414"/>
              <a:gd name="connsiteY321" fmla="*/ 286841 h 1848381"/>
              <a:gd name="connsiteX322" fmla="*/ 635212 w 1539414"/>
              <a:gd name="connsiteY322" fmla="*/ 264151 h 1848381"/>
              <a:gd name="connsiteX323" fmla="*/ 669089 w 1539414"/>
              <a:gd name="connsiteY323" fmla="*/ 244848 h 1848381"/>
              <a:gd name="connsiteX324" fmla="*/ 705339 w 1539414"/>
              <a:gd name="connsiteY324" fmla="*/ 228931 h 1848381"/>
              <a:gd name="connsiteX325" fmla="*/ 743282 w 1539414"/>
              <a:gd name="connsiteY325" fmla="*/ 218094 h 1848381"/>
              <a:gd name="connsiteX326" fmla="*/ 782581 w 1539414"/>
              <a:gd name="connsiteY326" fmla="*/ 211321 h 1848381"/>
              <a:gd name="connsiteX327" fmla="*/ 823573 w 1539414"/>
              <a:gd name="connsiteY327" fmla="*/ 210305 h 1848381"/>
              <a:gd name="connsiteX328" fmla="*/ 865243 w 1539414"/>
              <a:gd name="connsiteY328" fmla="*/ 215385 h 1848381"/>
              <a:gd name="connsiteX329" fmla="*/ 907929 w 1539414"/>
              <a:gd name="connsiteY329" fmla="*/ 226899 h 1848381"/>
              <a:gd name="connsiteX330" fmla="*/ 928933 w 1539414"/>
              <a:gd name="connsiteY330" fmla="*/ 235027 h 1848381"/>
              <a:gd name="connsiteX331" fmla="*/ 934693 w 1539414"/>
              <a:gd name="connsiteY331" fmla="*/ 220126 h 1848381"/>
              <a:gd name="connsiteX332" fmla="*/ 952648 w 1539414"/>
              <a:gd name="connsiteY332" fmla="*/ 185245 h 1848381"/>
              <a:gd name="connsiteX333" fmla="*/ 978395 w 1539414"/>
              <a:gd name="connsiteY333" fmla="*/ 146638 h 1848381"/>
              <a:gd name="connsiteX334" fmla="*/ 1012951 w 1539414"/>
              <a:gd name="connsiteY334" fmla="*/ 107354 h 1848381"/>
              <a:gd name="connsiteX335" fmla="*/ 1043441 w 1539414"/>
              <a:gd name="connsiteY335" fmla="*/ 79245 h 1848381"/>
              <a:gd name="connsiteX336" fmla="*/ 1066478 w 1539414"/>
              <a:gd name="connsiteY336" fmla="*/ 62313 h 1848381"/>
              <a:gd name="connsiteX337" fmla="*/ 1090870 w 1539414"/>
              <a:gd name="connsiteY337" fmla="*/ 46057 h 1848381"/>
              <a:gd name="connsiteX338" fmla="*/ 1117295 w 1539414"/>
              <a:gd name="connsiteY338" fmla="*/ 31834 h 1848381"/>
              <a:gd name="connsiteX339" fmla="*/ 1145752 w 1539414"/>
              <a:gd name="connsiteY339" fmla="*/ 19981 h 1848381"/>
              <a:gd name="connsiteX340" fmla="*/ 1175565 w 1539414"/>
              <a:gd name="connsiteY340" fmla="*/ 10498 h 1848381"/>
              <a:gd name="connsiteX341" fmla="*/ 1207749 w 1539414"/>
              <a:gd name="connsiteY341" fmla="*/ 3725 h 1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539414" h="1848381">
                <a:moveTo>
                  <a:pt x="540662" y="773773"/>
                </a:moveTo>
                <a:lnTo>
                  <a:pt x="561652" y="785292"/>
                </a:lnTo>
                <a:lnTo>
                  <a:pt x="602955" y="805280"/>
                </a:lnTo>
                <a:lnTo>
                  <a:pt x="643919" y="820863"/>
                </a:lnTo>
                <a:lnTo>
                  <a:pt x="683868" y="831704"/>
                </a:lnTo>
                <a:lnTo>
                  <a:pt x="723817" y="838819"/>
                </a:lnTo>
                <a:lnTo>
                  <a:pt x="762750" y="840851"/>
                </a:lnTo>
                <a:lnTo>
                  <a:pt x="801006" y="838819"/>
                </a:lnTo>
                <a:lnTo>
                  <a:pt x="838585" y="832382"/>
                </a:lnTo>
                <a:lnTo>
                  <a:pt x="857543" y="826962"/>
                </a:lnTo>
                <a:lnTo>
                  <a:pt x="873455" y="821541"/>
                </a:lnTo>
                <a:lnTo>
                  <a:pt x="903248" y="809684"/>
                </a:lnTo>
                <a:lnTo>
                  <a:pt x="917128" y="802231"/>
                </a:lnTo>
                <a:lnTo>
                  <a:pt x="930331" y="823913"/>
                </a:lnTo>
                <a:lnTo>
                  <a:pt x="952337" y="864566"/>
                </a:lnTo>
                <a:lnTo>
                  <a:pt x="969603" y="904542"/>
                </a:lnTo>
                <a:lnTo>
                  <a:pt x="981452" y="943841"/>
                </a:lnTo>
                <a:lnTo>
                  <a:pt x="988900" y="982461"/>
                </a:lnTo>
                <a:lnTo>
                  <a:pt x="991947" y="1020066"/>
                </a:lnTo>
                <a:lnTo>
                  <a:pt x="989577" y="1058009"/>
                </a:lnTo>
                <a:lnTo>
                  <a:pt x="983484" y="1095614"/>
                </a:lnTo>
                <a:lnTo>
                  <a:pt x="978067" y="1114585"/>
                </a:lnTo>
                <a:lnTo>
                  <a:pt x="974004" y="1127459"/>
                </a:lnTo>
                <a:lnTo>
                  <a:pt x="959785" y="1151851"/>
                </a:lnTo>
                <a:lnTo>
                  <a:pt x="940149" y="1174549"/>
                </a:lnTo>
                <a:lnTo>
                  <a:pt x="915435" y="1195215"/>
                </a:lnTo>
                <a:lnTo>
                  <a:pt x="887674" y="1214187"/>
                </a:lnTo>
                <a:lnTo>
                  <a:pt x="857882" y="1230109"/>
                </a:lnTo>
                <a:lnTo>
                  <a:pt x="826736" y="1242305"/>
                </a:lnTo>
                <a:lnTo>
                  <a:pt x="796266" y="1251452"/>
                </a:lnTo>
                <a:lnTo>
                  <a:pt x="781032" y="1254163"/>
                </a:lnTo>
                <a:lnTo>
                  <a:pt x="739052" y="1260938"/>
                </a:lnTo>
                <a:lnTo>
                  <a:pt x="756995" y="1299559"/>
                </a:lnTo>
                <a:lnTo>
                  <a:pt x="762411" y="1311416"/>
                </a:lnTo>
                <a:lnTo>
                  <a:pt x="770537" y="1335131"/>
                </a:lnTo>
                <a:lnTo>
                  <a:pt x="776292" y="1357829"/>
                </a:lnTo>
                <a:lnTo>
                  <a:pt x="779000" y="1379850"/>
                </a:lnTo>
                <a:lnTo>
                  <a:pt x="778662" y="1401193"/>
                </a:lnTo>
                <a:lnTo>
                  <a:pt x="775615" y="1421520"/>
                </a:lnTo>
                <a:lnTo>
                  <a:pt x="769859" y="1441169"/>
                </a:lnTo>
                <a:lnTo>
                  <a:pt x="760719" y="1459802"/>
                </a:lnTo>
                <a:lnTo>
                  <a:pt x="755302" y="1468949"/>
                </a:lnTo>
                <a:lnTo>
                  <a:pt x="747854" y="1479112"/>
                </a:lnTo>
                <a:lnTo>
                  <a:pt x="730588" y="1497745"/>
                </a:lnTo>
                <a:lnTo>
                  <a:pt x="710275" y="1514007"/>
                </a:lnTo>
                <a:lnTo>
                  <a:pt x="686577" y="1528574"/>
                </a:lnTo>
                <a:lnTo>
                  <a:pt x="660170" y="1540431"/>
                </a:lnTo>
                <a:lnTo>
                  <a:pt x="631055" y="1550256"/>
                </a:lnTo>
                <a:lnTo>
                  <a:pt x="600247" y="1557032"/>
                </a:lnTo>
                <a:lnTo>
                  <a:pt x="568085" y="1561436"/>
                </a:lnTo>
                <a:lnTo>
                  <a:pt x="550819" y="1562452"/>
                </a:lnTo>
                <a:lnTo>
                  <a:pt x="548787" y="1550595"/>
                </a:lnTo>
                <a:lnTo>
                  <a:pt x="542355" y="1526542"/>
                </a:lnTo>
                <a:lnTo>
                  <a:pt x="533553" y="1502149"/>
                </a:lnTo>
                <a:lnTo>
                  <a:pt x="522719" y="1478096"/>
                </a:lnTo>
                <a:lnTo>
                  <a:pt x="516287" y="1466239"/>
                </a:lnTo>
                <a:lnTo>
                  <a:pt x="507484" y="1451332"/>
                </a:lnTo>
                <a:lnTo>
                  <a:pt x="487510" y="1423553"/>
                </a:lnTo>
                <a:lnTo>
                  <a:pt x="465166" y="1398822"/>
                </a:lnTo>
                <a:lnTo>
                  <a:pt x="440790" y="1375785"/>
                </a:lnTo>
                <a:lnTo>
                  <a:pt x="414045" y="1356135"/>
                </a:lnTo>
                <a:lnTo>
                  <a:pt x="385268" y="1339535"/>
                </a:lnTo>
                <a:lnTo>
                  <a:pt x="356153" y="1325306"/>
                </a:lnTo>
                <a:lnTo>
                  <a:pt x="325007" y="1315143"/>
                </a:lnTo>
                <a:lnTo>
                  <a:pt x="309095" y="1311755"/>
                </a:lnTo>
                <a:lnTo>
                  <a:pt x="289459" y="1307690"/>
                </a:lnTo>
                <a:lnTo>
                  <a:pt x="249849" y="1304302"/>
                </a:lnTo>
                <a:lnTo>
                  <a:pt x="210916" y="1303963"/>
                </a:lnTo>
                <a:lnTo>
                  <a:pt x="172999" y="1307012"/>
                </a:lnTo>
                <a:lnTo>
                  <a:pt x="135758" y="1312433"/>
                </a:lnTo>
                <a:lnTo>
                  <a:pt x="100549" y="1320563"/>
                </a:lnTo>
                <a:lnTo>
                  <a:pt x="50443" y="1335470"/>
                </a:lnTo>
                <a:lnTo>
                  <a:pt x="21328" y="1346988"/>
                </a:lnTo>
                <a:lnTo>
                  <a:pt x="14557" y="1326323"/>
                </a:lnTo>
                <a:lnTo>
                  <a:pt x="4401" y="1278216"/>
                </a:lnTo>
                <a:lnTo>
                  <a:pt x="0" y="1226044"/>
                </a:lnTo>
                <a:lnTo>
                  <a:pt x="2370" y="1172178"/>
                </a:lnTo>
                <a:lnTo>
                  <a:pt x="8802" y="1132202"/>
                </a:lnTo>
                <a:lnTo>
                  <a:pt x="15573" y="1106794"/>
                </a:lnTo>
                <a:lnTo>
                  <a:pt x="24714" y="1082401"/>
                </a:lnTo>
                <a:lnTo>
                  <a:pt x="36224" y="1059703"/>
                </a:lnTo>
                <a:lnTo>
                  <a:pt x="50105" y="1039038"/>
                </a:lnTo>
                <a:lnTo>
                  <a:pt x="66694" y="1020743"/>
                </a:lnTo>
                <a:lnTo>
                  <a:pt x="86668" y="1005160"/>
                </a:lnTo>
                <a:lnTo>
                  <a:pt x="109012" y="992625"/>
                </a:lnTo>
                <a:lnTo>
                  <a:pt x="121201" y="988221"/>
                </a:lnTo>
                <a:lnTo>
                  <a:pt x="137112" y="989915"/>
                </a:lnTo>
                <a:lnTo>
                  <a:pt x="168936" y="991947"/>
                </a:lnTo>
                <a:lnTo>
                  <a:pt x="185186" y="992625"/>
                </a:lnTo>
                <a:lnTo>
                  <a:pt x="212947" y="991947"/>
                </a:lnTo>
                <a:lnTo>
                  <a:pt x="269146" y="984494"/>
                </a:lnTo>
                <a:lnTo>
                  <a:pt x="297246" y="978057"/>
                </a:lnTo>
                <a:lnTo>
                  <a:pt x="321621" y="970943"/>
                </a:lnTo>
                <a:lnTo>
                  <a:pt x="366648" y="951294"/>
                </a:lnTo>
                <a:lnTo>
                  <a:pt x="405920" y="926563"/>
                </a:lnTo>
                <a:lnTo>
                  <a:pt x="441129" y="898444"/>
                </a:lnTo>
                <a:lnTo>
                  <a:pt x="471260" y="868970"/>
                </a:lnTo>
                <a:lnTo>
                  <a:pt x="496989" y="838819"/>
                </a:lnTo>
                <a:lnTo>
                  <a:pt x="527120" y="796810"/>
                </a:lnTo>
                <a:close/>
                <a:moveTo>
                  <a:pt x="1241288" y="0"/>
                </a:moveTo>
                <a:lnTo>
                  <a:pt x="1258566" y="0"/>
                </a:lnTo>
                <a:lnTo>
                  <a:pt x="1276182" y="0"/>
                </a:lnTo>
                <a:lnTo>
                  <a:pt x="1309722" y="3387"/>
                </a:lnTo>
                <a:lnTo>
                  <a:pt x="1340212" y="10498"/>
                </a:lnTo>
                <a:lnTo>
                  <a:pt x="1369008" y="20658"/>
                </a:lnTo>
                <a:lnTo>
                  <a:pt x="1395094" y="33866"/>
                </a:lnTo>
                <a:lnTo>
                  <a:pt x="1419486" y="50121"/>
                </a:lnTo>
                <a:lnTo>
                  <a:pt x="1441507" y="68747"/>
                </a:lnTo>
                <a:lnTo>
                  <a:pt x="1460817" y="89744"/>
                </a:lnTo>
                <a:lnTo>
                  <a:pt x="1478095" y="114127"/>
                </a:lnTo>
                <a:lnTo>
                  <a:pt x="1493679" y="139865"/>
                </a:lnTo>
                <a:lnTo>
                  <a:pt x="1506891" y="167973"/>
                </a:lnTo>
                <a:lnTo>
                  <a:pt x="1517732" y="197775"/>
                </a:lnTo>
                <a:lnTo>
                  <a:pt x="1526202" y="229947"/>
                </a:lnTo>
                <a:lnTo>
                  <a:pt x="1532639" y="263135"/>
                </a:lnTo>
                <a:lnTo>
                  <a:pt x="1537043" y="298356"/>
                </a:lnTo>
                <a:lnTo>
                  <a:pt x="1539414" y="334253"/>
                </a:lnTo>
                <a:lnTo>
                  <a:pt x="1539414" y="353218"/>
                </a:lnTo>
                <a:lnTo>
                  <a:pt x="1539414" y="1658734"/>
                </a:lnTo>
                <a:lnTo>
                  <a:pt x="1517394" y="1648236"/>
                </a:lnTo>
                <a:lnTo>
                  <a:pt x="1473013" y="1630964"/>
                </a:lnTo>
                <a:lnTo>
                  <a:pt x="1428294" y="1618773"/>
                </a:lnTo>
                <a:lnTo>
                  <a:pt x="1383237" y="1611661"/>
                </a:lnTo>
                <a:lnTo>
                  <a:pt x="1338179" y="1608952"/>
                </a:lnTo>
                <a:lnTo>
                  <a:pt x="1293799" y="1611661"/>
                </a:lnTo>
                <a:lnTo>
                  <a:pt x="1249758" y="1619450"/>
                </a:lnTo>
                <a:lnTo>
                  <a:pt x="1206733" y="1632319"/>
                </a:lnTo>
                <a:lnTo>
                  <a:pt x="1185728" y="1640785"/>
                </a:lnTo>
                <a:lnTo>
                  <a:pt x="1168112" y="1648575"/>
                </a:lnTo>
                <a:lnTo>
                  <a:pt x="1134911" y="1666523"/>
                </a:lnTo>
                <a:lnTo>
                  <a:pt x="1103405" y="1688197"/>
                </a:lnTo>
                <a:lnTo>
                  <a:pt x="1074609" y="1712242"/>
                </a:lnTo>
                <a:lnTo>
                  <a:pt x="1048523" y="1738657"/>
                </a:lnTo>
                <a:lnTo>
                  <a:pt x="1025147" y="1767443"/>
                </a:lnTo>
                <a:lnTo>
                  <a:pt x="1004820" y="1798260"/>
                </a:lnTo>
                <a:lnTo>
                  <a:pt x="987881" y="1831110"/>
                </a:lnTo>
                <a:lnTo>
                  <a:pt x="980767" y="1848381"/>
                </a:lnTo>
                <a:lnTo>
                  <a:pt x="974330" y="1832126"/>
                </a:lnTo>
                <a:lnTo>
                  <a:pt x="959762" y="1801647"/>
                </a:lnTo>
                <a:lnTo>
                  <a:pt x="944178" y="1774216"/>
                </a:lnTo>
                <a:lnTo>
                  <a:pt x="927240" y="1749494"/>
                </a:lnTo>
                <a:lnTo>
                  <a:pt x="909284" y="1727143"/>
                </a:lnTo>
                <a:lnTo>
                  <a:pt x="890313" y="1706823"/>
                </a:lnTo>
                <a:lnTo>
                  <a:pt x="869986" y="1688875"/>
                </a:lnTo>
                <a:lnTo>
                  <a:pt x="849320" y="1673635"/>
                </a:lnTo>
                <a:lnTo>
                  <a:pt x="816797" y="1653316"/>
                </a:lnTo>
                <a:lnTo>
                  <a:pt x="772756" y="1633335"/>
                </a:lnTo>
                <a:lnTo>
                  <a:pt x="727021" y="1619450"/>
                </a:lnTo>
                <a:lnTo>
                  <a:pt x="682302" y="1611322"/>
                </a:lnTo>
                <a:lnTo>
                  <a:pt x="660281" y="1608952"/>
                </a:lnTo>
                <a:lnTo>
                  <a:pt x="683996" y="1601163"/>
                </a:lnTo>
                <a:lnTo>
                  <a:pt x="727021" y="1580166"/>
                </a:lnTo>
                <a:lnTo>
                  <a:pt x="764625" y="1553751"/>
                </a:lnTo>
                <a:lnTo>
                  <a:pt x="789017" y="1530384"/>
                </a:lnTo>
                <a:lnTo>
                  <a:pt x="802569" y="1513451"/>
                </a:lnTo>
                <a:lnTo>
                  <a:pt x="809005" y="1504646"/>
                </a:lnTo>
                <a:lnTo>
                  <a:pt x="819169" y="1488052"/>
                </a:lnTo>
                <a:lnTo>
                  <a:pt x="833736" y="1453170"/>
                </a:lnTo>
                <a:lnTo>
                  <a:pt x="841867" y="1415918"/>
                </a:lnTo>
                <a:lnTo>
                  <a:pt x="843222" y="1377312"/>
                </a:lnTo>
                <a:lnTo>
                  <a:pt x="841190" y="1357670"/>
                </a:lnTo>
                <a:lnTo>
                  <a:pt x="860500" y="1369861"/>
                </a:lnTo>
                <a:lnTo>
                  <a:pt x="899121" y="1392212"/>
                </a:lnTo>
                <a:lnTo>
                  <a:pt x="936387" y="1411177"/>
                </a:lnTo>
                <a:lnTo>
                  <a:pt x="972975" y="1426755"/>
                </a:lnTo>
                <a:lnTo>
                  <a:pt x="1008547" y="1439624"/>
                </a:lnTo>
                <a:lnTo>
                  <a:pt x="1043102" y="1449445"/>
                </a:lnTo>
                <a:lnTo>
                  <a:pt x="1076980" y="1455880"/>
                </a:lnTo>
                <a:lnTo>
                  <a:pt x="1109503" y="1458928"/>
                </a:lnTo>
                <a:lnTo>
                  <a:pt x="1125764" y="1458928"/>
                </a:lnTo>
                <a:lnTo>
                  <a:pt x="1149818" y="1458589"/>
                </a:lnTo>
                <a:lnTo>
                  <a:pt x="1196230" y="1451138"/>
                </a:lnTo>
                <a:lnTo>
                  <a:pt x="1218251" y="1444027"/>
                </a:lnTo>
                <a:lnTo>
                  <a:pt x="1231802" y="1439286"/>
                </a:lnTo>
                <a:lnTo>
                  <a:pt x="1257550" y="1427433"/>
                </a:lnTo>
                <a:lnTo>
                  <a:pt x="1280248" y="1413886"/>
                </a:lnTo>
                <a:lnTo>
                  <a:pt x="1301252" y="1398986"/>
                </a:lnTo>
                <a:lnTo>
                  <a:pt x="1329032" y="1373925"/>
                </a:lnTo>
                <a:lnTo>
                  <a:pt x="1358845" y="1338705"/>
                </a:lnTo>
                <a:lnTo>
                  <a:pt x="1381543" y="1304501"/>
                </a:lnTo>
                <a:lnTo>
                  <a:pt x="1397804" y="1273344"/>
                </a:lnTo>
                <a:lnTo>
                  <a:pt x="1412372" y="1238463"/>
                </a:lnTo>
                <a:lnTo>
                  <a:pt x="1414743" y="1231012"/>
                </a:lnTo>
                <a:lnTo>
                  <a:pt x="1352747" y="1213064"/>
                </a:lnTo>
                <a:lnTo>
                  <a:pt x="1351392" y="1217466"/>
                </a:lnTo>
                <a:lnTo>
                  <a:pt x="1339873" y="1245236"/>
                </a:lnTo>
                <a:lnTo>
                  <a:pt x="1326661" y="1270296"/>
                </a:lnTo>
                <a:lnTo>
                  <a:pt x="1308367" y="1298405"/>
                </a:lnTo>
                <a:lnTo>
                  <a:pt x="1284652" y="1326852"/>
                </a:lnTo>
                <a:lnTo>
                  <a:pt x="1254162" y="1353606"/>
                </a:lnTo>
                <a:lnTo>
                  <a:pt x="1227398" y="1370200"/>
                </a:lnTo>
                <a:lnTo>
                  <a:pt x="1207749" y="1379344"/>
                </a:lnTo>
                <a:lnTo>
                  <a:pt x="1197247" y="1383407"/>
                </a:lnTo>
                <a:lnTo>
                  <a:pt x="1180647" y="1388826"/>
                </a:lnTo>
                <a:lnTo>
                  <a:pt x="1145075" y="1394583"/>
                </a:lnTo>
                <a:lnTo>
                  <a:pt x="1107809" y="1394583"/>
                </a:lnTo>
                <a:lnTo>
                  <a:pt x="1068172" y="1389165"/>
                </a:lnTo>
                <a:lnTo>
                  <a:pt x="1026502" y="1378328"/>
                </a:lnTo>
                <a:lnTo>
                  <a:pt x="982799" y="1362072"/>
                </a:lnTo>
                <a:lnTo>
                  <a:pt x="937742" y="1340059"/>
                </a:lnTo>
                <a:lnTo>
                  <a:pt x="890313" y="1312628"/>
                </a:lnTo>
                <a:lnTo>
                  <a:pt x="865582" y="1296712"/>
                </a:lnTo>
                <a:lnTo>
                  <a:pt x="880488" y="1290277"/>
                </a:lnTo>
                <a:lnTo>
                  <a:pt x="909284" y="1276392"/>
                </a:lnTo>
                <a:lnTo>
                  <a:pt x="936725" y="1259121"/>
                </a:lnTo>
                <a:lnTo>
                  <a:pt x="962811" y="1240495"/>
                </a:lnTo>
                <a:lnTo>
                  <a:pt x="985848" y="1219160"/>
                </a:lnTo>
                <a:lnTo>
                  <a:pt x="1006514" y="1196470"/>
                </a:lnTo>
                <a:lnTo>
                  <a:pt x="1023453" y="1172425"/>
                </a:lnTo>
                <a:lnTo>
                  <a:pt x="1035988" y="1146349"/>
                </a:lnTo>
                <a:lnTo>
                  <a:pt x="1040053" y="1132802"/>
                </a:lnTo>
                <a:lnTo>
                  <a:pt x="1047506" y="1104694"/>
                </a:lnTo>
                <a:lnTo>
                  <a:pt x="1055298" y="1050848"/>
                </a:lnTo>
                <a:lnTo>
                  <a:pt x="1055298" y="999033"/>
                </a:lnTo>
                <a:lnTo>
                  <a:pt x="1048861" y="950267"/>
                </a:lnTo>
                <a:lnTo>
                  <a:pt x="1037004" y="904549"/>
                </a:lnTo>
                <a:lnTo>
                  <a:pt x="1021420" y="861539"/>
                </a:lnTo>
                <a:lnTo>
                  <a:pt x="1002787" y="821578"/>
                </a:lnTo>
                <a:lnTo>
                  <a:pt x="982461" y="785342"/>
                </a:lnTo>
                <a:lnTo>
                  <a:pt x="971958" y="768409"/>
                </a:lnTo>
                <a:lnTo>
                  <a:pt x="984832" y="758927"/>
                </a:lnTo>
                <a:lnTo>
                  <a:pt x="1007869" y="738608"/>
                </a:lnTo>
                <a:lnTo>
                  <a:pt x="1039037" y="707113"/>
                </a:lnTo>
                <a:lnTo>
                  <a:pt x="1073254" y="664781"/>
                </a:lnTo>
                <a:lnTo>
                  <a:pt x="1099340" y="626851"/>
                </a:lnTo>
                <a:lnTo>
                  <a:pt x="1108487" y="610596"/>
                </a:lnTo>
                <a:lnTo>
                  <a:pt x="1123732" y="624819"/>
                </a:lnTo>
                <a:lnTo>
                  <a:pt x="1157610" y="649202"/>
                </a:lnTo>
                <a:lnTo>
                  <a:pt x="1176242" y="658685"/>
                </a:lnTo>
                <a:lnTo>
                  <a:pt x="1190471" y="664781"/>
                </a:lnTo>
                <a:lnTo>
                  <a:pt x="1219267" y="674602"/>
                </a:lnTo>
                <a:lnTo>
                  <a:pt x="1247725" y="680359"/>
                </a:lnTo>
                <a:lnTo>
                  <a:pt x="1275505" y="683068"/>
                </a:lnTo>
                <a:lnTo>
                  <a:pt x="1289056" y="683407"/>
                </a:lnTo>
                <a:lnTo>
                  <a:pt x="1302946" y="683068"/>
                </a:lnTo>
                <a:lnTo>
                  <a:pt x="1329371" y="680697"/>
                </a:lnTo>
                <a:lnTo>
                  <a:pt x="1365281" y="674263"/>
                </a:lnTo>
                <a:lnTo>
                  <a:pt x="1417792" y="658008"/>
                </a:lnTo>
                <a:lnTo>
                  <a:pt x="1427278" y="653605"/>
                </a:lnTo>
                <a:lnTo>
                  <a:pt x="1399498" y="595695"/>
                </a:lnTo>
                <a:lnTo>
                  <a:pt x="1396110" y="597388"/>
                </a:lnTo>
                <a:lnTo>
                  <a:pt x="1361894" y="608564"/>
                </a:lnTo>
                <a:lnTo>
                  <a:pt x="1320901" y="617030"/>
                </a:lnTo>
                <a:lnTo>
                  <a:pt x="1289395" y="618724"/>
                </a:lnTo>
                <a:lnTo>
                  <a:pt x="1255178" y="616692"/>
                </a:lnTo>
                <a:lnTo>
                  <a:pt x="1220961" y="607887"/>
                </a:lnTo>
                <a:lnTo>
                  <a:pt x="1203345" y="600436"/>
                </a:lnTo>
                <a:lnTo>
                  <a:pt x="1191826" y="594679"/>
                </a:lnTo>
                <a:lnTo>
                  <a:pt x="1170144" y="579778"/>
                </a:lnTo>
                <a:lnTo>
                  <a:pt x="1149818" y="561152"/>
                </a:lnTo>
                <a:lnTo>
                  <a:pt x="1131862" y="539478"/>
                </a:lnTo>
                <a:lnTo>
                  <a:pt x="1115262" y="514079"/>
                </a:lnTo>
                <a:lnTo>
                  <a:pt x="1100695" y="484955"/>
                </a:lnTo>
                <a:lnTo>
                  <a:pt x="1087482" y="452444"/>
                </a:lnTo>
                <a:lnTo>
                  <a:pt x="1076303" y="416885"/>
                </a:lnTo>
                <a:lnTo>
                  <a:pt x="1072237" y="397582"/>
                </a:lnTo>
                <a:lnTo>
                  <a:pt x="1009224" y="412144"/>
                </a:lnTo>
                <a:lnTo>
                  <a:pt x="1014645" y="433140"/>
                </a:lnTo>
                <a:lnTo>
                  <a:pt x="1026502" y="472086"/>
                </a:lnTo>
                <a:lnTo>
                  <a:pt x="1040392" y="507645"/>
                </a:lnTo>
                <a:lnTo>
                  <a:pt x="1056653" y="540833"/>
                </a:lnTo>
                <a:lnTo>
                  <a:pt x="1065462" y="555734"/>
                </a:lnTo>
                <a:lnTo>
                  <a:pt x="1056653" y="571989"/>
                </a:lnTo>
                <a:lnTo>
                  <a:pt x="1031584" y="612289"/>
                </a:lnTo>
                <a:lnTo>
                  <a:pt x="1008885" y="643445"/>
                </a:lnTo>
                <a:lnTo>
                  <a:pt x="980428" y="675279"/>
                </a:lnTo>
                <a:lnTo>
                  <a:pt x="946550" y="707113"/>
                </a:lnTo>
                <a:lnTo>
                  <a:pt x="907252" y="735221"/>
                </a:lnTo>
                <a:lnTo>
                  <a:pt x="874390" y="752831"/>
                </a:lnTo>
                <a:lnTo>
                  <a:pt x="851353" y="761975"/>
                </a:lnTo>
                <a:lnTo>
                  <a:pt x="838818" y="765700"/>
                </a:lnTo>
                <a:lnTo>
                  <a:pt x="822218" y="770102"/>
                </a:lnTo>
                <a:lnTo>
                  <a:pt x="788001" y="775860"/>
                </a:lnTo>
                <a:lnTo>
                  <a:pt x="752768" y="776876"/>
                </a:lnTo>
                <a:lnTo>
                  <a:pt x="716857" y="772812"/>
                </a:lnTo>
                <a:lnTo>
                  <a:pt x="680269" y="765023"/>
                </a:lnTo>
                <a:lnTo>
                  <a:pt x="642665" y="752831"/>
                </a:lnTo>
                <a:lnTo>
                  <a:pt x="604383" y="735560"/>
                </a:lnTo>
                <a:lnTo>
                  <a:pt x="565762" y="714224"/>
                </a:lnTo>
                <a:lnTo>
                  <a:pt x="546113" y="701694"/>
                </a:lnTo>
                <a:lnTo>
                  <a:pt x="513928" y="681036"/>
                </a:lnTo>
                <a:lnTo>
                  <a:pt x="499022" y="715240"/>
                </a:lnTo>
                <a:lnTo>
                  <a:pt x="496312" y="720997"/>
                </a:lnTo>
                <a:lnTo>
                  <a:pt x="477679" y="754863"/>
                </a:lnTo>
                <a:lnTo>
                  <a:pt x="457013" y="785342"/>
                </a:lnTo>
                <a:lnTo>
                  <a:pt x="429572" y="818869"/>
                </a:lnTo>
                <a:lnTo>
                  <a:pt x="395694" y="853073"/>
                </a:lnTo>
                <a:lnTo>
                  <a:pt x="365543" y="876440"/>
                </a:lnTo>
                <a:lnTo>
                  <a:pt x="343522" y="890664"/>
                </a:lnTo>
                <a:lnTo>
                  <a:pt x="319808" y="902517"/>
                </a:lnTo>
                <a:lnTo>
                  <a:pt x="294399" y="912338"/>
                </a:lnTo>
                <a:lnTo>
                  <a:pt x="280848" y="916063"/>
                </a:lnTo>
                <a:lnTo>
                  <a:pt x="260521" y="921143"/>
                </a:lnTo>
                <a:lnTo>
                  <a:pt x="220207" y="926900"/>
                </a:lnTo>
                <a:lnTo>
                  <a:pt x="180231" y="928255"/>
                </a:lnTo>
                <a:lnTo>
                  <a:pt x="140255" y="925545"/>
                </a:lnTo>
                <a:lnTo>
                  <a:pt x="120605" y="922497"/>
                </a:lnTo>
                <a:lnTo>
                  <a:pt x="119250" y="901839"/>
                </a:lnTo>
                <a:lnTo>
                  <a:pt x="119589" y="860185"/>
                </a:lnTo>
                <a:lnTo>
                  <a:pt x="124332" y="819546"/>
                </a:lnTo>
                <a:lnTo>
                  <a:pt x="133140" y="779923"/>
                </a:lnTo>
                <a:lnTo>
                  <a:pt x="146353" y="741317"/>
                </a:lnTo>
                <a:lnTo>
                  <a:pt x="162614" y="704742"/>
                </a:lnTo>
                <a:lnTo>
                  <a:pt x="182602" y="670199"/>
                </a:lnTo>
                <a:lnTo>
                  <a:pt x="205300" y="637688"/>
                </a:lnTo>
                <a:lnTo>
                  <a:pt x="230709" y="608225"/>
                </a:lnTo>
                <a:lnTo>
                  <a:pt x="258827" y="581471"/>
                </a:lnTo>
                <a:lnTo>
                  <a:pt x="288640" y="558104"/>
                </a:lnTo>
                <a:lnTo>
                  <a:pt x="320824" y="538801"/>
                </a:lnTo>
                <a:lnTo>
                  <a:pt x="354024" y="523223"/>
                </a:lnTo>
                <a:lnTo>
                  <a:pt x="388919" y="511708"/>
                </a:lnTo>
                <a:lnTo>
                  <a:pt x="424491" y="505274"/>
                </a:lnTo>
                <a:lnTo>
                  <a:pt x="460740" y="503919"/>
                </a:lnTo>
                <a:lnTo>
                  <a:pt x="479373" y="505274"/>
                </a:lnTo>
                <a:lnTo>
                  <a:pt x="479712" y="490712"/>
                </a:lnTo>
                <a:lnTo>
                  <a:pt x="484455" y="460233"/>
                </a:lnTo>
                <a:lnTo>
                  <a:pt x="494618" y="429754"/>
                </a:lnTo>
                <a:lnTo>
                  <a:pt x="508847" y="399275"/>
                </a:lnTo>
                <a:lnTo>
                  <a:pt x="527141" y="369134"/>
                </a:lnTo>
                <a:lnTo>
                  <a:pt x="549162" y="340010"/>
                </a:lnTo>
                <a:lnTo>
                  <a:pt x="574570" y="312579"/>
                </a:lnTo>
                <a:lnTo>
                  <a:pt x="603705" y="286841"/>
                </a:lnTo>
                <a:lnTo>
                  <a:pt x="635212" y="264151"/>
                </a:lnTo>
                <a:lnTo>
                  <a:pt x="669089" y="244848"/>
                </a:lnTo>
                <a:lnTo>
                  <a:pt x="705339" y="228931"/>
                </a:lnTo>
                <a:lnTo>
                  <a:pt x="743282" y="218094"/>
                </a:lnTo>
                <a:lnTo>
                  <a:pt x="782581" y="211321"/>
                </a:lnTo>
                <a:lnTo>
                  <a:pt x="823573" y="210305"/>
                </a:lnTo>
                <a:lnTo>
                  <a:pt x="865243" y="215385"/>
                </a:lnTo>
                <a:lnTo>
                  <a:pt x="907929" y="226899"/>
                </a:lnTo>
                <a:lnTo>
                  <a:pt x="928933" y="235027"/>
                </a:lnTo>
                <a:lnTo>
                  <a:pt x="934693" y="220126"/>
                </a:lnTo>
                <a:lnTo>
                  <a:pt x="952648" y="185245"/>
                </a:lnTo>
                <a:lnTo>
                  <a:pt x="978395" y="146638"/>
                </a:lnTo>
                <a:lnTo>
                  <a:pt x="1012951" y="107354"/>
                </a:lnTo>
                <a:lnTo>
                  <a:pt x="1043441" y="79245"/>
                </a:lnTo>
                <a:lnTo>
                  <a:pt x="1066478" y="62313"/>
                </a:lnTo>
                <a:lnTo>
                  <a:pt x="1090870" y="46057"/>
                </a:lnTo>
                <a:lnTo>
                  <a:pt x="1117295" y="31834"/>
                </a:lnTo>
                <a:lnTo>
                  <a:pt x="1145752" y="19981"/>
                </a:lnTo>
                <a:lnTo>
                  <a:pt x="1175565" y="10498"/>
                </a:lnTo>
                <a:lnTo>
                  <a:pt x="1207749" y="372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8" name="Freeform 59">
            <a:extLst>
              <a:ext uri="{FF2B5EF4-FFF2-40B4-BE49-F238E27FC236}">
                <a16:creationId xmlns:a16="http://schemas.microsoft.com/office/drawing/2014/main" id="{39794C53-D1AA-4D16-9CFF-E1F41181BDD6}"/>
              </a:ext>
            </a:extLst>
          </p:cNvPr>
          <p:cNvSpPr>
            <a:spLocks/>
          </p:cNvSpPr>
          <p:nvPr/>
        </p:nvSpPr>
        <p:spPr bwMode="auto">
          <a:xfrm>
            <a:off x="4678854" y="4044079"/>
            <a:ext cx="1373310" cy="1389213"/>
          </a:xfrm>
          <a:custGeom>
            <a:avLst/>
            <a:gdLst>
              <a:gd name="T0" fmla="*/ 3529 w 4838"/>
              <a:gd name="T1" fmla="*/ 1221 h 4891"/>
              <a:gd name="T2" fmla="*/ 3309 w 4838"/>
              <a:gd name="T3" fmla="*/ 1693 h 4891"/>
              <a:gd name="T4" fmla="*/ 2934 w 4838"/>
              <a:gd name="T5" fmla="*/ 1713 h 4891"/>
              <a:gd name="T6" fmla="*/ 2480 w 4838"/>
              <a:gd name="T7" fmla="*/ 1788 h 4891"/>
              <a:gd name="T8" fmla="*/ 2152 w 4838"/>
              <a:gd name="T9" fmla="*/ 2101 h 4891"/>
              <a:gd name="T10" fmla="*/ 2061 w 4838"/>
              <a:gd name="T11" fmla="*/ 2446 h 4891"/>
              <a:gd name="T12" fmla="*/ 2134 w 4838"/>
              <a:gd name="T13" fmla="*/ 2824 h 4891"/>
              <a:gd name="T14" fmla="*/ 2694 w 4838"/>
              <a:gd name="T15" fmla="*/ 2885 h 4891"/>
              <a:gd name="T16" fmla="*/ 3072 w 4838"/>
              <a:gd name="T17" fmla="*/ 3203 h 4891"/>
              <a:gd name="T18" fmla="*/ 3294 w 4838"/>
              <a:gd name="T19" fmla="*/ 3078 h 4891"/>
              <a:gd name="T20" fmla="*/ 3681 w 4838"/>
              <a:gd name="T21" fmla="*/ 3038 h 4891"/>
              <a:gd name="T22" fmla="*/ 4108 w 4838"/>
              <a:gd name="T23" fmla="*/ 3411 h 4891"/>
              <a:gd name="T24" fmla="*/ 3556 w 4838"/>
              <a:gd name="T25" fmla="*/ 3222 h 4891"/>
              <a:gd name="T26" fmla="*/ 3147 w 4838"/>
              <a:gd name="T27" fmla="*/ 3387 h 4891"/>
              <a:gd name="T28" fmla="*/ 2925 w 4838"/>
              <a:gd name="T29" fmla="*/ 3862 h 4891"/>
              <a:gd name="T30" fmla="*/ 2765 w 4838"/>
              <a:gd name="T31" fmla="*/ 4137 h 4891"/>
              <a:gd name="T32" fmla="*/ 2795 w 4838"/>
              <a:gd name="T33" fmla="*/ 3582 h 4891"/>
              <a:gd name="T34" fmla="*/ 2808 w 4838"/>
              <a:gd name="T35" fmla="*/ 3196 h 4891"/>
              <a:gd name="T36" fmla="*/ 2323 w 4838"/>
              <a:gd name="T37" fmla="*/ 2989 h 4891"/>
              <a:gd name="T38" fmla="*/ 1929 w 4838"/>
              <a:gd name="T39" fmla="*/ 3131 h 4891"/>
              <a:gd name="T40" fmla="*/ 1663 w 4838"/>
              <a:gd name="T41" fmla="*/ 3585 h 4891"/>
              <a:gd name="T42" fmla="*/ 1534 w 4838"/>
              <a:gd name="T43" fmla="*/ 3349 h 4891"/>
              <a:gd name="T44" fmla="*/ 1906 w 4838"/>
              <a:gd name="T45" fmla="*/ 2919 h 4891"/>
              <a:gd name="T46" fmla="*/ 1876 w 4838"/>
              <a:gd name="T47" fmla="*/ 2536 h 4891"/>
              <a:gd name="T48" fmla="*/ 1949 w 4838"/>
              <a:gd name="T49" fmla="*/ 2090 h 4891"/>
              <a:gd name="T50" fmla="*/ 2190 w 4838"/>
              <a:gd name="T51" fmla="*/ 1755 h 4891"/>
              <a:gd name="T52" fmla="*/ 2454 w 4838"/>
              <a:gd name="T53" fmla="*/ 1594 h 4891"/>
              <a:gd name="T54" fmla="*/ 2884 w 4838"/>
              <a:gd name="T55" fmla="*/ 1521 h 4891"/>
              <a:gd name="T56" fmla="*/ 2893 w 4838"/>
              <a:gd name="T57" fmla="*/ 1264 h 4891"/>
              <a:gd name="T58" fmla="*/ 2518 w 4838"/>
              <a:gd name="T59" fmla="*/ 965 h 4891"/>
              <a:gd name="T60" fmla="*/ 1897 w 4838"/>
              <a:gd name="T61" fmla="*/ 910 h 4891"/>
              <a:gd name="T62" fmla="*/ 1737 w 4838"/>
              <a:gd name="T63" fmla="*/ 728 h 4891"/>
              <a:gd name="T64" fmla="*/ 1632 w 4838"/>
              <a:gd name="T65" fmla="*/ 348 h 4891"/>
              <a:gd name="T66" fmla="*/ 1346 w 4838"/>
              <a:gd name="T67" fmla="*/ 84 h 4891"/>
              <a:gd name="T68" fmla="*/ 988 w 4838"/>
              <a:gd name="T69" fmla="*/ 0 h 4891"/>
              <a:gd name="T70" fmla="*/ 394 w 4838"/>
              <a:gd name="T71" fmla="*/ 126 h 4891"/>
              <a:gd name="T72" fmla="*/ 117 w 4838"/>
              <a:gd name="T73" fmla="*/ 426 h 4891"/>
              <a:gd name="T74" fmla="*/ 0 w 4838"/>
              <a:gd name="T75" fmla="*/ 950 h 4891"/>
              <a:gd name="T76" fmla="*/ 164 w 4838"/>
              <a:gd name="T77" fmla="*/ 1501 h 4891"/>
              <a:gd name="T78" fmla="*/ 327 w 4838"/>
              <a:gd name="T79" fmla="*/ 1873 h 4891"/>
              <a:gd name="T80" fmla="*/ 388 w 4838"/>
              <a:gd name="T81" fmla="*/ 2306 h 4891"/>
              <a:gd name="T82" fmla="*/ 786 w 4838"/>
              <a:gd name="T83" fmla="*/ 2783 h 4891"/>
              <a:gd name="T84" fmla="*/ 925 w 4838"/>
              <a:gd name="T85" fmla="*/ 3339 h 4891"/>
              <a:gd name="T86" fmla="*/ 1352 w 4838"/>
              <a:gd name="T87" fmla="*/ 3887 h 4891"/>
              <a:gd name="T88" fmla="*/ 1899 w 4838"/>
              <a:gd name="T89" fmla="*/ 4138 h 4891"/>
              <a:gd name="T90" fmla="*/ 2230 w 4838"/>
              <a:gd name="T91" fmla="*/ 4267 h 4891"/>
              <a:gd name="T92" fmla="*/ 2625 w 4838"/>
              <a:gd name="T93" fmla="*/ 4620 h 4891"/>
              <a:gd name="T94" fmla="*/ 3155 w 4838"/>
              <a:gd name="T95" fmla="*/ 4841 h 4891"/>
              <a:gd name="T96" fmla="*/ 3732 w 4838"/>
              <a:gd name="T97" fmla="*/ 4884 h 4891"/>
              <a:gd name="T98" fmla="*/ 4265 w 4838"/>
              <a:gd name="T99" fmla="*/ 4705 h 4891"/>
              <a:gd name="T100" fmla="*/ 4663 w 4838"/>
              <a:gd name="T101" fmla="*/ 4260 h 4891"/>
              <a:gd name="T102" fmla="*/ 4838 w 4838"/>
              <a:gd name="T103" fmla="*/ 3507 h 4891"/>
              <a:gd name="T104" fmla="*/ 4533 w 4838"/>
              <a:gd name="T105" fmla="*/ 942 h 4891"/>
              <a:gd name="T106" fmla="*/ 3925 w 4838"/>
              <a:gd name="T107" fmla="*/ 956 h 4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38" h="4891">
                <a:moveTo>
                  <a:pt x="3868" y="980"/>
                </a:moveTo>
                <a:lnTo>
                  <a:pt x="3812" y="1004"/>
                </a:lnTo>
                <a:lnTo>
                  <a:pt x="3707" y="1065"/>
                </a:lnTo>
                <a:lnTo>
                  <a:pt x="3613" y="1138"/>
                </a:lnTo>
                <a:lnTo>
                  <a:pt x="3529" y="1221"/>
                </a:lnTo>
                <a:lnTo>
                  <a:pt x="3457" y="1313"/>
                </a:lnTo>
                <a:lnTo>
                  <a:pt x="3398" y="1414"/>
                </a:lnTo>
                <a:lnTo>
                  <a:pt x="3351" y="1521"/>
                </a:lnTo>
                <a:lnTo>
                  <a:pt x="3320" y="1634"/>
                </a:lnTo>
                <a:lnTo>
                  <a:pt x="3309" y="1693"/>
                </a:lnTo>
                <a:lnTo>
                  <a:pt x="3294" y="1812"/>
                </a:lnTo>
                <a:lnTo>
                  <a:pt x="3181" y="1768"/>
                </a:lnTo>
                <a:lnTo>
                  <a:pt x="3133" y="1750"/>
                </a:lnTo>
                <a:lnTo>
                  <a:pt x="3035" y="1726"/>
                </a:lnTo>
                <a:lnTo>
                  <a:pt x="2934" y="1713"/>
                </a:lnTo>
                <a:lnTo>
                  <a:pt x="2833" y="1712"/>
                </a:lnTo>
                <a:lnTo>
                  <a:pt x="2735" y="1718"/>
                </a:lnTo>
                <a:lnTo>
                  <a:pt x="2642" y="1735"/>
                </a:lnTo>
                <a:lnTo>
                  <a:pt x="2556" y="1759"/>
                </a:lnTo>
                <a:lnTo>
                  <a:pt x="2480" y="1788"/>
                </a:lnTo>
                <a:lnTo>
                  <a:pt x="2446" y="1807"/>
                </a:lnTo>
                <a:lnTo>
                  <a:pt x="2392" y="1838"/>
                </a:lnTo>
                <a:lnTo>
                  <a:pt x="2292" y="1917"/>
                </a:lnTo>
                <a:lnTo>
                  <a:pt x="2205" y="2015"/>
                </a:lnTo>
                <a:lnTo>
                  <a:pt x="2152" y="2101"/>
                </a:lnTo>
                <a:lnTo>
                  <a:pt x="2122" y="2163"/>
                </a:lnTo>
                <a:lnTo>
                  <a:pt x="2098" y="2228"/>
                </a:lnTo>
                <a:lnTo>
                  <a:pt x="2079" y="2298"/>
                </a:lnTo>
                <a:lnTo>
                  <a:pt x="2066" y="2370"/>
                </a:lnTo>
                <a:lnTo>
                  <a:pt x="2061" y="2446"/>
                </a:lnTo>
                <a:lnTo>
                  <a:pt x="2064" y="2525"/>
                </a:lnTo>
                <a:lnTo>
                  <a:pt x="2073" y="2608"/>
                </a:lnTo>
                <a:lnTo>
                  <a:pt x="2091" y="2692"/>
                </a:lnTo>
                <a:lnTo>
                  <a:pt x="2117" y="2780"/>
                </a:lnTo>
                <a:lnTo>
                  <a:pt x="2134" y="2824"/>
                </a:lnTo>
                <a:lnTo>
                  <a:pt x="2199" y="2810"/>
                </a:lnTo>
                <a:lnTo>
                  <a:pt x="2326" y="2798"/>
                </a:lnTo>
                <a:lnTo>
                  <a:pt x="2451" y="2807"/>
                </a:lnTo>
                <a:lnTo>
                  <a:pt x="2575" y="2836"/>
                </a:lnTo>
                <a:lnTo>
                  <a:pt x="2694" y="2885"/>
                </a:lnTo>
                <a:lnTo>
                  <a:pt x="2808" y="2952"/>
                </a:lnTo>
                <a:lnTo>
                  <a:pt x="2918" y="3039"/>
                </a:lnTo>
                <a:lnTo>
                  <a:pt x="3022" y="3144"/>
                </a:lnTo>
                <a:lnTo>
                  <a:pt x="3071" y="3204"/>
                </a:lnTo>
                <a:lnTo>
                  <a:pt x="3072" y="3203"/>
                </a:lnTo>
                <a:lnTo>
                  <a:pt x="3074" y="3201"/>
                </a:lnTo>
                <a:lnTo>
                  <a:pt x="3103" y="3179"/>
                </a:lnTo>
                <a:lnTo>
                  <a:pt x="3164" y="3139"/>
                </a:lnTo>
                <a:lnTo>
                  <a:pt x="3228" y="3107"/>
                </a:lnTo>
                <a:lnTo>
                  <a:pt x="3294" y="3078"/>
                </a:lnTo>
                <a:lnTo>
                  <a:pt x="3361" y="3057"/>
                </a:lnTo>
                <a:lnTo>
                  <a:pt x="3430" y="3042"/>
                </a:lnTo>
                <a:lnTo>
                  <a:pt x="3500" y="3034"/>
                </a:lnTo>
                <a:lnTo>
                  <a:pt x="3573" y="3030"/>
                </a:lnTo>
                <a:lnTo>
                  <a:pt x="3681" y="3038"/>
                </a:lnTo>
                <a:lnTo>
                  <a:pt x="3832" y="3069"/>
                </a:lnTo>
                <a:lnTo>
                  <a:pt x="3983" y="3125"/>
                </a:lnTo>
                <a:lnTo>
                  <a:pt x="4138" y="3204"/>
                </a:lnTo>
                <a:lnTo>
                  <a:pt x="4214" y="3254"/>
                </a:lnTo>
                <a:lnTo>
                  <a:pt x="4108" y="3411"/>
                </a:lnTo>
                <a:lnTo>
                  <a:pt x="4044" y="3370"/>
                </a:lnTo>
                <a:lnTo>
                  <a:pt x="3919" y="3304"/>
                </a:lnTo>
                <a:lnTo>
                  <a:pt x="3796" y="3257"/>
                </a:lnTo>
                <a:lnTo>
                  <a:pt x="3674" y="3230"/>
                </a:lnTo>
                <a:lnTo>
                  <a:pt x="3556" y="3222"/>
                </a:lnTo>
                <a:lnTo>
                  <a:pt x="3443" y="3234"/>
                </a:lnTo>
                <a:lnTo>
                  <a:pt x="3337" y="3266"/>
                </a:lnTo>
                <a:lnTo>
                  <a:pt x="3237" y="3318"/>
                </a:lnTo>
                <a:lnTo>
                  <a:pt x="3190" y="3352"/>
                </a:lnTo>
                <a:lnTo>
                  <a:pt x="3147" y="3387"/>
                </a:lnTo>
                <a:lnTo>
                  <a:pt x="3075" y="3466"/>
                </a:lnTo>
                <a:lnTo>
                  <a:pt x="3014" y="3555"/>
                </a:lnTo>
                <a:lnTo>
                  <a:pt x="2969" y="3654"/>
                </a:lnTo>
                <a:lnTo>
                  <a:pt x="2939" y="3756"/>
                </a:lnTo>
                <a:lnTo>
                  <a:pt x="2925" y="3862"/>
                </a:lnTo>
                <a:lnTo>
                  <a:pt x="2926" y="3970"/>
                </a:lnTo>
                <a:lnTo>
                  <a:pt x="2944" y="4075"/>
                </a:lnTo>
                <a:lnTo>
                  <a:pt x="2961" y="4127"/>
                </a:lnTo>
                <a:lnTo>
                  <a:pt x="2782" y="4190"/>
                </a:lnTo>
                <a:lnTo>
                  <a:pt x="2765" y="4137"/>
                </a:lnTo>
                <a:lnTo>
                  <a:pt x="2742" y="4027"/>
                </a:lnTo>
                <a:lnTo>
                  <a:pt x="2734" y="3914"/>
                </a:lnTo>
                <a:lnTo>
                  <a:pt x="2740" y="3801"/>
                </a:lnTo>
                <a:lnTo>
                  <a:pt x="2761" y="3691"/>
                </a:lnTo>
                <a:lnTo>
                  <a:pt x="2795" y="3582"/>
                </a:lnTo>
                <a:lnTo>
                  <a:pt x="2842" y="3480"/>
                </a:lnTo>
                <a:lnTo>
                  <a:pt x="2900" y="3383"/>
                </a:lnTo>
                <a:lnTo>
                  <a:pt x="2935" y="3339"/>
                </a:lnTo>
                <a:lnTo>
                  <a:pt x="2895" y="3287"/>
                </a:lnTo>
                <a:lnTo>
                  <a:pt x="2808" y="3196"/>
                </a:lnTo>
                <a:lnTo>
                  <a:pt x="2717" y="3121"/>
                </a:lnTo>
                <a:lnTo>
                  <a:pt x="2623" y="3063"/>
                </a:lnTo>
                <a:lnTo>
                  <a:pt x="2525" y="3021"/>
                </a:lnTo>
                <a:lnTo>
                  <a:pt x="2426" y="2996"/>
                </a:lnTo>
                <a:lnTo>
                  <a:pt x="2323" y="2989"/>
                </a:lnTo>
                <a:lnTo>
                  <a:pt x="2221" y="2999"/>
                </a:lnTo>
                <a:lnTo>
                  <a:pt x="2169" y="3011"/>
                </a:lnTo>
                <a:lnTo>
                  <a:pt x="2117" y="3026"/>
                </a:lnTo>
                <a:lnTo>
                  <a:pt x="2019" y="3072"/>
                </a:lnTo>
                <a:lnTo>
                  <a:pt x="1929" y="3131"/>
                </a:lnTo>
                <a:lnTo>
                  <a:pt x="1849" y="3204"/>
                </a:lnTo>
                <a:lnTo>
                  <a:pt x="1781" y="3288"/>
                </a:lnTo>
                <a:lnTo>
                  <a:pt x="1727" y="3380"/>
                </a:lnTo>
                <a:lnTo>
                  <a:pt x="1687" y="3480"/>
                </a:lnTo>
                <a:lnTo>
                  <a:pt x="1663" y="3585"/>
                </a:lnTo>
                <a:lnTo>
                  <a:pt x="1660" y="3638"/>
                </a:lnTo>
                <a:lnTo>
                  <a:pt x="1470" y="3629"/>
                </a:lnTo>
                <a:lnTo>
                  <a:pt x="1474" y="3571"/>
                </a:lnTo>
                <a:lnTo>
                  <a:pt x="1496" y="3458"/>
                </a:lnTo>
                <a:lnTo>
                  <a:pt x="1534" y="3349"/>
                </a:lnTo>
                <a:lnTo>
                  <a:pt x="1584" y="3245"/>
                </a:lnTo>
                <a:lnTo>
                  <a:pt x="1649" y="3149"/>
                </a:lnTo>
                <a:lnTo>
                  <a:pt x="1724" y="3063"/>
                </a:lnTo>
                <a:lnTo>
                  <a:pt x="1811" y="2985"/>
                </a:lnTo>
                <a:lnTo>
                  <a:pt x="1906" y="2919"/>
                </a:lnTo>
                <a:lnTo>
                  <a:pt x="1956" y="2891"/>
                </a:lnTo>
                <a:lnTo>
                  <a:pt x="1937" y="2840"/>
                </a:lnTo>
                <a:lnTo>
                  <a:pt x="1907" y="2736"/>
                </a:lnTo>
                <a:lnTo>
                  <a:pt x="1886" y="2635"/>
                </a:lnTo>
                <a:lnTo>
                  <a:pt x="1876" y="2536"/>
                </a:lnTo>
                <a:lnTo>
                  <a:pt x="1873" y="2440"/>
                </a:lnTo>
                <a:lnTo>
                  <a:pt x="1881" y="2347"/>
                </a:lnTo>
                <a:lnTo>
                  <a:pt x="1895" y="2258"/>
                </a:lnTo>
                <a:lnTo>
                  <a:pt x="1919" y="2172"/>
                </a:lnTo>
                <a:lnTo>
                  <a:pt x="1949" y="2090"/>
                </a:lnTo>
                <a:lnTo>
                  <a:pt x="1985" y="2014"/>
                </a:lnTo>
                <a:lnTo>
                  <a:pt x="2028" y="1941"/>
                </a:lnTo>
                <a:lnTo>
                  <a:pt x="2077" y="1874"/>
                </a:lnTo>
                <a:lnTo>
                  <a:pt x="2131" y="1812"/>
                </a:lnTo>
                <a:lnTo>
                  <a:pt x="2190" y="1755"/>
                </a:lnTo>
                <a:lnTo>
                  <a:pt x="2253" y="1704"/>
                </a:lnTo>
                <a:lnTo>
                  <a:pt x="2321" y="1659"/>
                </a:lnTo>
                <a:lnTo>
                  <a:pt x="2356" y="1639"/>
                </a:lnTo>
                <a:lnTo>
                  <a:pt x="2385" y="1624"/>
                </a:lnTo>
                <a:lnTo>
                  <a:pt x="2454" y="1594"/>
                </a:lnTo>
                <a:lnTo>
                  <a:pt x="2529" y="1569"/>
                </a:lnTo>
                <a:lnTo>
                  <a:pt x="2612" y="1549"/>
                </a:lnTo>
                <a:lnTo>
                  <a:pt x="2699" y="1533"/>
                </a:lnTo>
                <a:lnTo>
                  <a:pt x="2790" y="1524"/>
                </a:lnTo>
                <a:lnTo>
                  <a:pt x="2884" y="1521"/>
                </a:lnTo>
                <a:lnTo>
                  <a:pt x="2980" y="1527"/>
                </a:lnTo>
                <a:lnTo>
                  <a:pt x="3028" y="1533"/>
                </a:lnTo>
                <a:lnTo>
                  <a:pt x="3006" y="1471"/>
                </a:lnTo>
                <a:lnTo>
                  <a:pt x="2953" y="1361"/>
                </a:lnTo>
                <a:lnTo>
                  <a:pt x="2893" y="1264"/>
                </a:lnTo>
                <a:lnTo>
                  <a:pt x="2827" y="1181"/>
                </a:lnTo>
                <a:lnTo>
                  <a:pt x="2756" y="1111"/>
                </a:lnTo>
                <a:lnTo>
                  <a:pt x="2680" y="1051"/>
                </a:lnTo>
                <a:lnTo>
                  <a:pt x="2600" y="1003"/>
                </a:lnTo>
                <a:lnTo>
                  <a:pt x="2518" y="965"/>
                </a:lnTo>
                <a:lnTo>
                  <a:pt x="2432" y="937"/>
                </a:lnTo>
                <a:lnTo>
                  <a:pt x="2346" y="916"/>
                </a:lnTo>
                <a:lnTo>
                  <a:pt x="2218" y="898"/>
                </a:lnTo>
                <a:lnTo>
                  <a:pt x="2051" y="895"/>
                </a:lnTo>
                <a:lnTo>
                  <a:pt x="1897" y="910"/>
                </a:lnTo>
                <a:lnTo>
                  <a:pt x="1828" y="921"/>
                </a:lnTo>
                <a:lnTo>
                  <a:pt x="1669" y="950"/>
                </a:lnTo>
                <a:lnTo>
                  <a:pt x="1722" y="797"/>
                </a:lnTo>
                <a:lnTo>
                  <a:pt x="1728" y="775"/>
                </a:lnTo>
                <a:lnTo>
                  <a:pt x="1737" y="728"/>
                </a:lnTo>
                <a:lnTo>
                  <a:pt x="1740" y="654"/>
                </a:lnTo>
                <a:lnTo>
                  <a:pt x="1722" y="548"/>
                </a:lnTo>
                <a:lnTo>
                  <a:pt x="1682" y="438"/>
                </a:lnTo>
                <a:lnTo>
                  <a:pt x="1653" y="383"/>
                </a:lnTo>
                <a:lnTo>
                  <a:pt x="1632" y="348"/>
                </a:lnTo>
                <a:lnTo>
                  <a:pt x="1586" y="284"/>
                </a:lnTo>
                <a:lnTo>
                  <a:pt x="1532" y="224"/>
                </a:lnTo>
                <a:lnTo>
                  <a:pt x="1475" y="171"/>
                </a:lnTo>
                <a:lnTo>
                  <a:pt x="1412" y="124"/>
                </a:lnTo>
                <a:lnTo>
                  <a:pt x="1346" y="84"/>
                </a:lnTo>
                <a:lnTo>
                  <a:pt x="1277" y="52"/>
                </a:lnTo>
                <a:lnTo>
                  <a:pt x="1205" y="28"/>
                </a:lnTo>
                <a:lnTo>
                  <a:pt x="1168" y="19"/>
                </a:lnTo>
                <a:lnTo>
                  <a:pt x="1107" y="9"/>
                </a:lnTo>
                <a:lnTo>
                  <a:pt x="988" y="0"/>
                </a:lnTo>
                <a:lnTo>
                  <a:pt x="869" y="4"/>
                </a:lnTo>
                <a:lnTo>
                  <a:pt x="754" y="19"/>
                </a:lnTo>
                <a:lnTo>
                  <a:pt x="642" y="43"/>
                </a:lnTo>
                <a:lnTo>
                  <a:pt x="537" y="74"/>
                </a:lnTo>
                <a:lnTo>
                  <a:pt x="394" y="126"/>
                </a:lnTo>
                <a:lnTo>
                  <a:pt x="314" y="162"/>
                </a:lnTo>
                <a:lnTo>
                  <a:pt x="282" y="192"/>
                </a:lnTo>
                <a:lnTo>
                  <a:pt x="221" y="260"/>
                </a:lnTo>
                <a:lnTo>
                  <a:pt x="165" y="339"/>
                </a:lnTo>
                <a:lnTo>
                  <a:pt x="117" y="426"/>
                </a:lnTo>
                <a:lnTo>
                  <a:pt x="76" y="522"/>
                </a:lnTo>
                <a:lnTo>
                  <a:pt x="43" y="622"/>
                </a:lnTo>
                <a:lnTo>
                  <a:pt x="19" y="728"/>
                </a:lnTo>
                <a:lnTo>
                  <a:pt x="4" y="838"/>
                </a:lnTo>
                <a:lnTo>
                  <a:pt x="0" y="950"/>
                </a:lnTo>
                <a:lnTo>
                  <a:pt x="7" y="1063"/>
                </a:lnTo>
                <a:lnTo>
                  <a:pt x="26" y="1175"/>
                </a:lnTo>
                <a:lnTo>
                  <a:pt x="59" y="1287"/>
                </a:lnTo>
                <a:lnTo>
                  <a:pt x="104" y="1396"/>
                </a:lnTo>
                <a:lnTo>
                  <a:pt x="164" y="1501"/>
                </a:lnTo>
                <a:lnTo>
                  <a:pt x="238" y="1601"/>
                </a:lnTo>
                <a:lnTo>
                  <a:pt x="328" y="1694"/>
                </a:lnTo>
                <a:lnTo>
                  <a:pt x="382" y="1738"/>
                </a:lnTo>
                <a:lnTo>
                  <a:pt x="358" y="1782"/>
                </a:lnTo>
                <a:lnTo>
                  <a:pt x="327" y="1873"/>
                </a:lnTo>
                <a:lnTo>
                  <a:pt x="313" y="1963"/>
                </a:lnTo>
                <a:lnTo>
                  <a:pt x="314" y="2052"/>
                </a:lnTo>
                <a:lnTo>
                  <a:pt x="328" y="2138"/>
                </a:lnTo>
                <a:lnTo>
                  <a:pt x="354" y="2224"/>
                </a:lnTo>
                <a:lnTo>
                  <a:pt x="388" y="2306"/>
                </a:lnTo>
                <a:lnTo>
                  <a:pt x="431" y="2383"/>
                </a:lnTo>
                <a:lnTo>
                  <a:pt x="503" y="2492"/>
                </a:lnTo>
                <a:lnTo>
                  <a:pt x="607" y="2618"/>
                </a:lnTo>
                <a:lnTo>
                  <a:pt x="707" y="2716"/>
                </a:lnTo>
                <a:lnTo>
                  <a:pt x="786" y="2783"/>
                </a:lnTo>
                <a:lnTo>
                  <a:pt x="811" y="2799"/>
                </a:lnTo>
                <a:lnTo>
                  <a:pt x="814" y="2884"/>
                </a:lnTo>
                <a:lnTo>
                  <a:pt x="835" y="3046"/>
                </a:lnTo>
                <a:lnTo>
                  <a:pt x="871" y="3197"/>
                </a:lnTo>
                <a:lnTo>
                  <a:pt x="925" y="3339"/>
                </a:lnTo>
                <a:lnTo>
                  <a:pt x="991" y="3471"/>
                </a:lnTo>
                <a:lnTo>
                  <a:pt x="1067" y="3591"/>
                </a:lnTo>
                <a:lnTo>
                  <a:pt x="1155" y="3702"/>
                </a:lnTo>
                <a:lnTo>
                  <a:pt x="1250" y="3800"/>
                </a:lnTo>
                <a:lnTo>
                  <a:pt x="1352" y="3887"/>
                </a:lnTo>
                <a:lnTo>
                  <a:pt x="1459" y="3962"/>
                </a:lnTo>
                <a:lnTo>
                  <a:pt x="1569" y="4026"/>
                </a:lnTo>
                <a:lnTo>
                  <a:pt x="1680" y="4076"/>
                </a:lnTo>
                <a:lnTo>
                  <a:pt x="1790" y="4114"/>
                </a:lnTo>
                <a:lnTo>
                  <a:pt x="1899" y="4138"/>
                </a:lnTo>
                <a:lnTo>
                  <a:pt x="2004" y="4150"/>
                </a:lnTo>
                <a:lnTo>
                  <a:pt x="2104" y="4147"/>
                </a:lnTo>
                <a:lnTo>
                  <a:pt x="2151" y="4140"/>
                </a:lnTo>
                <a:lnTo>
                  <a:pt x="2174" y="4182"/>
                </a:lnTo>
                <a:lnTo>
                  <a:pt x="2230" y="4267"/>
                </a:lnTo>
                <a:lnTo>
                  <a:pt x="2293" y="4346"/>
                </a:lnTo>
                <a:lnTo>
                  <a:pt x="2366" y="4421"/>
                </a:lnTo>
                <a:lnTo>
                  <a:pt x="2445" y="4492"/>
                </a:lnTo>
                <a:lnTo>
                  <a:pt x="2532" y="4560"/>
                </a:lnTo>
                <a:lnTo>
                  <a:pt x="2625" y="4620"/>
                </a:lnTo>
                <a:lnTo>
                  <a:pt x="2722" y="4678"/>
                </a:lnTo>
                <a:lnTo>
                  <a:pt x="2826" y="4728"/>
                </a:lnTo>
                <a:lnTo>
                  <a:pt x="2932" y="4772"/>
                </a:lnTo>
                <a:lnTo>
                  <a:pt x="3042" y="4810"/>
                </a:lnTo>
                <a:lnTo>
                  <a:pt x="3155" y="4841"/>
                </a:lnTo>
                <a:lnTo>
                  <a:pt x="3269" y="4865"/>
                </a:lnTo>
                <a:lnTo>
                  <a:pt x="3386" y="4882"/>
                </a:lnTo>
                <a:lnTo>
                  <a:pt x="3501" y="4890"/>
                </a:lnTo>
                <a:lnTo>
                  <a:pt x="3618" y="4891"/>
                </a:lnTo>
                <a:lnTo>
                  <a:pt x="3732" y="4884"/>
                </a:lnTo>
                <a:lnTo>
                  <a:pt x="3845" y="4867"/>
                </a:lnTo>
                <a:lnTo>
                  <a:pt x="3955" y="4841"/>
                </a:lnTo>
                <a:lnTo>
                  <a:pt x="4063" y="4806"/>
                </a:lnTo>
                <a:lnTo>
                  <a:pt x="4166" y="4760"/>
                </a:lnTo>
                <a:lnTo>
                  <a:pt x="4265" y="4705"/>
                </a:lnTo>
                <a:lnTo>
                  <a:pt x="4358" y="4639"/>
                </a:lnTo>
                <a:lnTo>
                  <a:pt x="4445" y="4561"/>
                </a:lnTo>
                <a:lnTo>
                  <a:pt x="4525" y="4473"/>
                </a:lnTo>
                <a:lnTo>
                  <a:pt x="4598" y="4373"/>
                </a:lnTo>
                <a:lnTo>
                  <a:pt x="4663" y="4260"/>
                </a:lnTo>
                <a:lnTo>
                  <a:pt x="4718" y="4136"/>
                </a:lnTo>
                <a:lnTo>
                  <a:pt x="4765" y="3998"/>
                </a:lnTo>
                <a:lnTo>
                  <a:pt x="4800" y="3848"/>
                </a:lnTo>
                <a:lnTo>
                  <a:pt x="4825" y="3685"/>
                </a:lnTo>
                <a:lnTo>
                  <a:pt x="4838" y="3507"/>
                </a:lnTo>
                <a:lnTo>
                  <a:pt x="4838" y="3412"/>
                </a:lnTo>
                <a:lnTo>
                  <a:pt x="4838" y="1073"/>
                </a:lnTo>
                <a:lnTo>
                  <a:pt x="4778" y="1039"/>
                </a:lnTo>
                <a:lnTo>
                  <a:pt x="4656" y="984"/>
                </a:lnTo>
                <a:lnTo>
                  <a:pt x="4533" y="942"/>
                </a:lnTo>
                <a:lnTo>
                  <a:pt x="4409" y="915"/>
                </a:lnTo>
                <a:lnTo>
                  <a:pt x="4285" y="903"/>
                </a:lnTo>
                <a:lnTo>
                  <a:pt x="4164" y="906"/>
                </a:lnTo>
                <a:lnTo>
                  <a:pt x="4043" y="923"/>
                </a:lnTo>
                <a:lnTo>
                  <a:pt x="3925" y="956"/>
                </a:lnTo>
                <a:lnTo>
                  <a:pt x="3868" y="9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TextBox 29">
            <a:extLst>
              <a:ext uri="{FF2B5EF4-FFF2-40B4-BE49-F238E27FC236}">
                <a16:creationId xmlns:a16="http://schemas.microsoft.com/office/drawing/2014/main" id="{ED504811-56D4-44E6-AFBE-464C3D8752B5}"/>
              </a:ext>
            </a:extLst>
          </p:cNvPr>
          <p:cNvSpPr txBox="1"/>
          <p:nvPr/>
        </p:nvSpPr>
        <p:spPr>
          <a:xfrm>
            <a:off x="4413366" y="1652132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Lorem Ipsum</a:t>
            </a:r>
          </a:p>
        </p:txBody>
      </p:sp>
      <p:sp>
        <p:nvSpPr>
          <p:cNvPr id="10" name="TextBox 28">
            <a:extLst>
              <a:ext uri="{FF2B5EF4-FFF2-40B4-BE49-F238E27FC236}">
                <a16:creationId xmlns:a16="http://schemas.microsoft.com/office/drawing/2014/main" id="{62817706-A51A-4D85-BECA-6224122D6AC4}"/>
              </a:ext>
            </a:extLst>
          </p:cNvPr>
          <p:cNvSpPr txBox="1"/>
          <p:nvPr/>
        </p:nvSpPr>
        <p:spPr>
          <a:xfrm>
            <a:off x="1115415" y="1847671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Lorem Ipsum</a:t>
            </a:r>
          </a:p>
        </p:txBody>
      </p:sp>
      <p:sp>
        <p:nvSpPr>
          <p:cNvPr id="11" name="TextBox 30">
            <a:extLst>
              <a:ext uri="{FF2B5EF4-FFF2-40B4-BE49-F238E27FC236}">
                <a16:creationId xmlns:a16="http://schemas.microsoft.com/office/drawing/2014/main" id="{EFB437EE-2B0F-402B-AF30-EC127DD68A18}"/>
              </a:ext>
            </a:extLst>
          </p:cNvPr>
          <p:cNvSpPr txBox="1"/>
          <p:nvPr/>
        </p:nvSpPr>
        <p:spPr>
          <a:xfrm>
            <a:off x="1245014" y="3874413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12" name="TextBox 35">
            <a:extLst>
              <a:ext uri="{FF2B5EF4-FFF2-40B4-BE49-F238E27FC236}">
                <a16:creationId xmlns:a16="http://schemas.microsoft.com/office/drawing/2014/main" id="{0CF15F14-F353-43BC-9880-9E9FAEC396B2}"/>
              </a:ext>
            </a:extLst>
          </p:cNvPr>
          <p:cNvSpPr txBox="1"/>
          <p:nvPr/>
        </p:nvSpPr>
        <p:spPr>
          <a:xfrm>
            <a:off x="524934" y="3254392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Lorem Ipsum</a:t>
            </a:r>
          </a:p>
        </p:txBody>
      </p:sp>
      <p:sp>
        <p:nvSpPr>
          <p:cNvPr id="13" name="TextBox 36">
            <a:extLst>
              <a:ext uri="{FF2B5EF4-FFF2-40B4-BE49-F238E27FC236}">
                <a16:creationId xmlns:a16="http://schemas.microsoft.com/office/drawing/2014/main" id="{ADEB782D-80E2-40DE-81B9-974EE3C23240}"/>
              </a:ext>
            </a:extLst>
          </p:cNvPr>
          <p:cNvSpPr txBox="1"/>
          <p:nvPr/>
        </p:nvSpPr>
        <p:spPr>
          <a:xfrm>
            <a:off x="524934" y="2566643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6"/>
                </a:solidFill>
              </a:rPr>
              <a:t>Lorem Ipsum</a:t>
            </a:r>
          </a:p>
        </p:txBody>
      </p:sp>
      <p:sp>
        <p:nvSpPr>
          <p:cNvPr id="14" name="TextBox 37">
            <a:extLst>
              <a:ext uri="{FF2B5EF4-FFF2-40B4-BE49-F238E27FC236}">
                <a16:creationId xmlns:a16="http://schemas.microsoft.com/office/drawing/2014/main" id="{56358C5D-FB4D-43E1-A424-A6F30C5B49AA}"/>
              </a:ext>
            </a:extLst>
          </p:cNvPr>
          <p:cNvSpPr txBox="1"/>
          <p:nvPr/>
        </p:nvSpPr>
        <p:spPr>
          <a:xfrm>
            <a:off x="524934" y="5213408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15" name="TextBox 38">
            <a:extLst>
              <a:ext uri="{FF2B5EF4-FFF2-40B4-BE49-F238E27FC236}">
                <a16:creationId xmlns:a16="http://schemas.microsoft.com/office/drawing/2014/main" id="{C965E347-F691-49A8-856F-F9EEA6E0A09A}"/>
              </a:ext>
            </a:extLst>
          </p:cNvPr>
          <p:cNvSpPr txBox="1"/>
          <p:nvPr/>
        </p:nvSpPr>
        <p:spPr>
          <a:xfrm>
            <a:off x="524934" y="4525659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16" name="TextBox 39">
            <a:extLst>
              <a:ext uri="{FF2B5EF4-FFF2-40B4-BE49-F238E27FC236}">
                <a16:creationId xmlns:a16="http://schemas.microsoft.com/office/drawing/2014/main" id="{B29C395B-89A8-46B8-80BC-EC230C2F7D96}"/>
              </a:ext>
            </a:extLst>
          </p:cNvPr>
          <p:cNvSpPr txBox="1"/>
          <p:nvPr/>
        </p:nvSpPr>
        <p:spPr>
          <a:xfrm>
            <a:off x="5507767" y="2078503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Lorem Ipsum</a:t>
            </a:r>
          </a:p>
        </p:txBody>
      </p:sp>
      <p:sp>
        <p:nvSpPr>
          <p:cNvPr id="17" name="TextBox 40">
            <a:extLst>
              <a:ext uri="{FF2B5EF4-FFF2-40B4-BE49-F238E27FC236}">
                <a16:creationId xmlns:a16="http://schemas.microsoft.com/office/drawing/2014/main" id="{6E157FFF-A4E3-44B5-8B46-7C1D8E4DE914}"/>
              </a:ext>
            </a:extLst>
          </p:cNvPr>
          <p:cNvSpPr txBox="1"/>
          <p:nvPr/>
        </p:nvSpPr>
        <p:spPr>
          <a:xfrm>
            <a:off x="6715094" y="1678442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Lorem Ipsum</a:t>
            </a:r>
          </a:p>
        </p:txBody>
      </p:sp>
      <p:sp>
        <p:nvSpPr>
          <p:cNvPr id="18" name="TextBox 42">
            <a:extLst>
              <a:ext uri="{FF2B5EF4-FFF2-40B4-BE49-F238E27FC236}">
                <a16:creationId xmlns:a16="http://schemas.microsoft.com/office/drawing/2014/main" id="{56ACCDD4-29C0-49F1-B361-1730E2DFFEAD}"/>
              </a:ext>
            </a:extLst>
          </p:cNvPr>
          <p:cNvSpPr txBox="1"/>
          <p:nvPr/>
        </p:nvSpPr>
        <p:spPr>
          <a:xfrm>
            <a:off x="10339072" y="1847671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Lorem Ipsum</a:t>
            </a:r>
          </a:p>
        </p:txBody>
      </p:sp>
      <p:sp>
        <p:nvSpPr>
          <p:cNvPr id="19" name="TextBox 43">
            <a:extLst>
              <a:ext uri="{FF2B5EF4-FFF2-40B4-BE49-F238E27FC236}">
                <a16:creationId xmlns:a16="http://schemas.microsoft.com/office/drawing/2014/main" id="{74D1ADE6-B0C4-4BC3-9F8F-AC764145B794}"/>
              </a:ext>
            </a:extLst>
          </p:cNvPr>
          <p:cNvSpPr txBox="1"/>
          <p:nvPr/>
        </p:nvSpPr>
        <p:spPr>
          <a:xfrm>
            <a:off x="10468671" y="3822650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Lorem Ipsum</a:t>
            </a:r>
          </a:p>
        </p:txBody>
      </p:sp>
      <p:sp>
        <p:nvSpPr>
          <p:cNvPr id="20" name="TextBox 44">
            <a:extLst>
              <a:ext uri="{FF2B5EF4-FFF2-40B4-BE49-F238E27FC236}">
                <a16:creationId xmlns:a16="http://schemas.microsoft.com/office/drawing/2014/main" id="{CD36D977-858F-4CFF-B227-81FD055F67B1}"/>
              </a:ext>
            </a:extLst>
          </p:cNvPr>
          <p:cNvSpPr txBox="1"/>
          <p:nvPr/>
        </p:nvSpPr>
        <p:spPr>
          <a:xfrm>
            <a:off x="9748591" y="3202629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Lorem Ipsum</a:t>
            </a:r>
          </a:p>
        </p:txBody>
      </p:sp>
      <p:sp>
        <p:nvSpPr>
          <p:cNvPr id="21" name="TextBox 45">
            <a:extLst>
              <a:ext uri="{FF2B5EF4-FFF2-40B4-BE49-F238E27FC236}">
                <a16:creationId xmlns:a16="http://schemas.microsoft.com/office/drawing/2014/main" id="{AAA83877-E702-4821-8913-196F78B3E0D6}"/>
              </a:ext>
            </a:extLst>
          </p:cNvPr>
          <p:cNvSpPr txBox="1"/>
          <p:nvPr/>
        </p:nvSpPr>
        <p:spPr>
          <a:xfrm>
            <a:off x="10618561" y="2566643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Lorem Ipsum</a:t>
            </a:r>
          </a:p>
        </p:txBody>
      </p:sp>
      <p:sp>
        <p:nvSpPr>
          <p:cNvPr id="22" name="TextBox 46">
            <a:extLst>
              <a:ext uri="{FF2B5EF4-FFF2-40B4-BE49-F238E27FC236}">
                <a16:creationId xmlns:a16="http://schemas.microsoft.com/office/drawing/2014/main" id="{90B1BB8B-B259-4A38-AB3E-6C088CD1EC8D}"/>
              </a:ext>
            </a:extLst>
          </p:cNvPr>
          <p:cNvSpPr txBox="1"/>
          <p:nvPr/>
        </p:nvSpPr>
        <p:spPr>
          <a:xfrm>
            <a:off x="10599770" y="5161645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Lorem Ipsum</a:t>
            </a: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DE93BF55-DB48-43F7-999D-08AE6BF29AD4}"/>
              </a:ext>
            </a:extLst>
          </p:cNvPr>
          <p:cNvSpPr txBox="1"/>
          <p:nvPr/>
        </p:nvSpPr>
        <p:spPr>
          <a:xfrm>
            <a:off x="10490600" y="4473896"/>
            <a:ext cx="147348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Lorem Ipsum</a:t>
            </a: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9191DD2-C4C0-4F38-BACE-FFFBA13BE63D}"/>
              </a:ext>
            </a:extLst>
          </p:cNvPr>
          <p:cNvCxnSpPr/>
          <p:nvPr/>
        </p:nvCxnSpPr>
        <p:spPr>
          <a:xfrm>
            <a:off x="2718494" y="2104813"/>
            <a:ext cx="2157048" cy="1097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0ABDAAB-6639-4057-894B-20AFC9FC3B51}"/>
              </a:ext>
            </a:extLst>
          </p:cNvPr>
          <p:cNvCxnSpPr/>
          <p:nvPr/>
        </p:nvCxnSpPr>
        <p:spPr>
          <a:xfrm>
            <a:off x="4632176" y="2016948"/>
            <a:ext cx="753283" cy="879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80F1C990-9642-4EA9-B7C5-B7E1CE188275}"/>
              </a:ext>
            </a:extLst>
          </p:cNvPr>
          <p:cNvCxnSpPr/>
          <p:nvPr/>
        </p:nvCxnSpPr>
        <p:spPr>
          <a:xfrm>
            <a:off x="2149942" y="2813921"/>
            <a:ext cx="2493699" cy="1008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5D42446B-A3AE-4257-9526-B0F0CB1A20BB}"/>
              </a:ext>
            </a:extLst>
          </p:cNvPr>
          <p:cNvCxnSpPr>
            <a:cxnSpLocks/>
          </p:cNvCxnSpPr>
          <p:nvPr/>
        </p:nvCxnSpPr>
        <p:spPr>
          <a:xfrm>
            <a:off x="2836628" y="4084971"/>
            <a:ext cx="1694401" cy="123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2903BF4B-418B-43AB-B928-29811CD460B6}"/>
              </a:ext>
            </a:extLst>
          </p:cNvPr>
          <p:cNvCxnSpPr>
            <a:stCxn id="15" idx="3"/>
          </p:cNvCxnSpPr>
          <p:nvPr/>
        </p:nvCxnSpPr>
        <p:spPr>
          <a:xfrm>
            <a:off x="1998414" y="4694936"/>
            <a:ext cx="25963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983646E9-B97F-4091-9AA6-14E08B8E17E8}"/>
              </a:ext>
            </a:extLst>
          </p:cNvPr>
          <p:cNvCxnSpPr/>
          <p:nvPr/>
        </p:nvCxnSpPr>
        <p:spPr>
          <a:xfrm flipV="1">
            <a:off x="2149942" y="5330922"/>
            <a:ext cx="3000164" cy="51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ED49E8B1-B81D-4CD1-8E1F-FE676A328449}"/>
              </a:ext>
            </a:extLst>
          </p:cNvPr>
          <p:cNvCxnSpPr/>
          <p:nvPr/>
        </p:nvCxnSpPr>
        <p:spPr>
          <a:xfrm flipH="1">
            <a:off x="6981247" y="5330922"/>
            <a:ext cx="3403367" cy="25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6A2B3AEB-1943-4989-9456-AF38580B9B9C}"/>
              </a:ext>
            </a:extLst>
          </p:cNvPr>
          <p:cNvCxnSpPr/>
          <p:nvPr/>
        </p:nvCxnSpPr>
        <p:spPr>
          <a:xfrm flipH="1">
            <a:off x="7460687" y="4643173"/>
            <a:ext cx="2878385" cy="240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0F385B1B-FA7F-432B-A8B5-375835D4BB54}"/>
              </a:ext>
            </a:extLst>
          </p:cNvPr>
          <p:cNvCxnSpPr/>
          <p:nvPr/>
        </p:nvCxnSpPr>
        <p:spPr>
          <a:xfrm flipH="1">
            <a:off x="7662878" y="4008482"/>
            <a:ext cx="2676194" cy="307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F2E032DA-401E-404C-B865-16EF02878BE7}"/>
              </a:ext>
            </a:extLst>
          </p:cNvPr>
          <p:cNvCxnSpPr>
            <a:stCxn id="20" idx="1"/>
          </p:cNvCxnSpPr>
          <p:nvPr/>
        </p:nvCxnSpPr>
        <p:spPr>
          <a:xfrm flipH="1">
            <a:off x="7626582" y="3371906"/>
            <a:ext cx="2122009" cy="434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39157954-1282-40B5-BE28-94DD151ADA0F}"/>
              </a:ext>
            </a:extLst>
          </p:cNvPr>
          <p:cNvCxnSpPr/>
          <p:nvPr/>
        </p:nvCxnSpPr>
        <p:spPr>
          <a:xfrm flipH="1">
            <a:off x="7460687" y="2735330"/>
            <a:ext cx="2923927" cy="688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423ABA87-5A51-4DEA-B24E-CB62232B2456}"/>
              </a:ext>
            </a:extLst>
          </p:cNvPr>
          <p:cNvCxnSpPr/>
          <p:nvPr/>
        </p:nvCxnSpPr>
        <p:spPr>
          <a:xfrm flipH="1">
            <a:off x="7142676" y="2041077"/>
            <a:ext cx="2965968" cy="970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0705B282-3D18-43A5-8F78-E98B8876D3AC}"/>
              </a:ext>
            </a:extLst>
          </p:cNvPr>
          <p:cNvCxnSpPr/>
          <p:nvPr/>
        </p:nvCxnSpPr>
        <p:spPr>
          <a:xfrm flipH="1">
            <a:off x="6675848" y="2107646"/>
            <a:ext cx="752892" cy="706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D24D5144-3085-4F4B-84F2-E169A591D453}"/>
              </a:ext>
            </a:extLst>
          </p:cNvPr>
          <p:cNvCxnSpPr>
            <a:stCxn id="16" idx="2"/>
          </p:cNvCxnSpPr>
          <p:nvPr/>
        </p:nvCxnSpPr>
        <p:spPr>
          <a:xfrm flipH="1">
            <a:off x="6096000" y="2417057"/>
            <a:ext cx="148507" cy="488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99698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Verde 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2874</Words>
  <Application>Microsoft Office PowerPoint</Application>
  <PresentationFormat>Panorámica</PresentationFormat>
  <Paragraphs>373</Paragraphs>
  <Slides>34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34</vt:i4>
      </vt:variant>
    </vt:vector>
  </HeadingPairs>
  <TitlesOfParts>
    <vt:vector size="53" baseType="lpstr">
      <vt:lpstr>맑은 고딕</vt:lpstr>
      <vt:lpstr>Arial</vt:lpstr>
      <vt:lpstr>Arial Black</vt:lpstr>
      <vt:lpstr>Arial Unicode MS</vt:lpstr>
      <vt:lpstr>Assistant Light</vt:lpstr>
      <vt:lpstr>Calibri</vt:lpstr>
      <vt:lpstr>DM Sans</vt:lpstr>
      <vt:lpstr>FZShuTi</vt:lpstr>
      <vt:lpstr>HY견명조</vt:lpstr>
      <vt:lpstr>Kanit Light</vt:lpstr>
      <vt:lpstr>Montserrat</vt:lpstr>
      <vt:lpstr>Nunito Sans ExtraBold</vt:lpstr>
      <vt:lpstr>Pontano Sans</vt:lpstr>
      <vt:lpstr>Rubik</vt:lpstr>
      <vt:lpstr>Times New Roman</vt:lpstr>
      <vt:lpstr>Cover and End Slide Master</vt:lpstr>
      <vt:lpstr>Contents Slide Master</vt:lpstr>
      <vt:lpstr>Section Break Slide Master</vt:lpstr>
      <vt:lpstr>1_Contents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psicologia</dc:title>
  <dc:creator>Grym</dc:creator>
  <cp:lastModifiedBy>eduardo</cp:lastModifiedBy>
  <cp:revision>190</cp:revision>
  <dcterms:created xsi:type="dcterms:W3CDTF">2019-01-14T06:35:35Z</dcterms:created>
  <dcterms:modified xsi:type="dcterms:W3CDTF">2026-02-16T07:45:57Z</dcterms:modified>
</cp:coreProperties>
</file>