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Arimo" panose="020B0604020202020204" charset="0"/>
      <p:regular r:id="rId16"/>
      <p:bold r:id="rId17"/>
      <p:italic r:id="rId18"/>
      <p:boldItalic r:id="rId19"/>
    </p:embeddedFont>
    <p:embeddedFont>
      <p:font typeface="Crimson Pr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6t922HnYvgWYKx98y7sF2+MVl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plantillaspowerpoint.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3" name="TextBox 11"/>
          <p:cNvSpPr txBox="1"/>
          <p:nvPr userDrawn="1"/>
        </p:nvSpPr>
        <p:spPr>
          <a:xfrm rot="16200000">
            <a:off x="-3750500" y="3888957"/>
            <a:ext cx="6988372" cy="369332"/>
          </a:xfrm>
          <a:prstGeom prst="rect">
            <a:avLst/>
          </a:prstGeom>
          <a:noFill/>
        </p:spPr>
        <p:txBody>
          <a:bodyPr wrap="square" rtlCol="0" anchor="ctr">
            <a:spAutoFit/>
          </a:bodyPr>
          <a:lstStyle/>
          <a:p>
            <a:r>
              <a:rPr lang="bs-Latn-BA" sz="1800" dirty="0">
                <a:solidFill>
                  <a:schemeClr val="bg1">
                    <a:lumMod val="65000"/>
                  </a:schemeClr>
                </a:solidFill>
                <a:latin typeface="Arial" panose="020B0604020202020204" pitchFamily="34" charset="0"/>
                <a:cs typeface="Arial" panose="020B0604020202020204" pitchFamily="34" charset="0"/>
              </a:rPr>
              <a:t>Find</a:t>
            </a:r>
            <a:r>
              <a:rPr lang="bs-Latn-BA" sz="1800" baseline="0" dirty="0">
                <a:solidFill>
                  <a:schemeClr val="bg1">
                    <a:lumMod val="65000"/>
                  </a:schemeClr>
                </a:solidFill>
                <a:latin typeface="Arial" panose="020B0604020202020204" pitchFamily="34" charset="0"/>
                <a:cs typeface="Arial" panose="020B0604020202020204" pitchFamily="34" charset="0"/>
              </a:rPr>
              <a:t> m</a:t>
            </a:r>
            <a:r>
              <a:rPr lang="bs-Latn-BA" sz="1800" dirty="0">
                <a:solidFill>
                  <a:schemeClr val="bg1">
                    <a:lumMod val="65000"/>
                  </a:schemeClr>
                </a:solidFill>
                <a:latin typeface="Arial" panose="020B0604020202020204" pitchFamily="34" charset="0"/>
                <a:cs typeface="Arial" panose="020B0604020202020204" pitchFamily="34" charset="0"/>
              </a:rPr>
              <a:t>ore PowerPoint templates</a:t>
            </a:r>
            <a:r>
              <a:rPr lang="bs-Latn-BA" sz="1800" baseline="0" dirty="0">
                <a:solidFill>
                  <a:schemeClr val="bg1">
                    <a:lumMod val="65000"/>
                  </a:schemeClr>
                </a:solidFill>
                <a:latin typeface="Arial" panose="020B0604020202020204" pitchFamily="34" charset="0"/>
                <a:cs typeface="Arial" panose="020B0604020202020204" pitchFamily="34" charset="0"/>
              </a:rPr>
              <a:t> on </a:t>
            </a:r>
            <a:r>
              <a:rPr lang="es-PE" sz="1800" b="1" baseline="0" dirty="0" smtClean="0">
                <a:solidFill>
                  <a:schemeClr val="bg1">
                    <a:lumMod val="65000"/>
                  </a:schemeClr>
                </a:solidFill>
                <a:latin typeface="Arial" panose="020B0604020202020204" pitchFamily="34" charset="0"/>
                <a:cs typeface="Arial" panose="020B0604020202020204" pitchFamily="34" charset="0"/>
                <a:hlinkClick r:id="rId13"/>
              </a:rPr>
              <a:t>plantillaspowerpoint.org</a:t>
            </a:r>
            <a:endParaRPr lang="en-US" sz="1800" dirty="0">
              <a:solidFill>
                <a:schemeClr val="bg1">
                  <a:lumMod val="65000"/>
                </a:schemeClr>
              </a:solidFill>
              <a:latin typeface="Arial" panose="020B0604020202020204" pitchFamily="34" charset="0"/>
              <a:cs typeface="Arial" panose="020B0604020202020204" pitchFamily="34" charset="0"/>
            </a:endParaRPr>
          </a:p>
        </p:txBody>
      </p:sp>
      <p:pic>
        <p:nvPicPr>
          <p:cNvPr id="14" name="Imagen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6200000">
            <a:off x="-1183708" y="8252979"/>
            <a:ext cx="1854787" cy="51263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lantillasparapowerpoint.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12500" b="12500"/>
          <a:stretch/>
        </p:blipFill>
        <p:spPr>
          <a:xfrm>
            <a:off x="0" y="0"/>
            <a:ext cx="18288000" cy="10287000"/>
          </a:xfrm>
          <a:prstGeom prst="rect">
            <a:avLst/>
          </a:prstGeom>
          <a:noFill/>
          <a:ln>
            <a:noFill/>
          </a:ln>
        </p:spPr>
      </p:pic>
      <p:sp>
        <p:nvSpPr>
          <p:cNvPr id="85" name="Google Shape;85;p1"/>
          <p:cNvSpPr/>
          <p:nvPr/>
        </p:nvSpPr>
        <p:spPr>
          <a:xfrm>
            <a:off x="2002432" y="0"/>
            <a:ext cx="9984962" cy="10287003"/>
          </a:xfrm>
          <a:custGeom>
            <a:avLst/>
            <a:gdLst/>
            <a:ahLst/>
            <a:cxnLst/>
            <a:rect l="l" t="t" r="r" b="b"/>
            <a:pathLst>
              <a:path w="3642541" h="3752726" extrusionOk="0">
                <a:moveTo>
                  <a:pt x="0" y="0"/>
                </a:moveTo>
                <a:lnTo>
                  <a:pt x="3642541" y="0"/>
                </a:lnTo>
                <a:lnTo>
                  <a:pt x="3642541" y="3752726"/>
                </a:lnTo>
                <a:lnTo>
                  <a:pt x="0" y="3752726"/>
                </a:lnTo>
                <a:close/>
              </a:path>
            </a:pathLst>
          </a:custGeom>
          <a:solidFill>
            <a:srgbClr val="DEB22C"/>
          </a:solidFill>
          <a:ln>
            <a:noFill/>
          </a:ln>
        </p:spPr>
      </p:sp>
      <p:cxnSp>
        <p:nvCxnSpPr>
          <p:cNvPr id="86" name="Google Shape;86;p1"/>
          <p:cNvCxnSpPr/>
          <p:nvPr/>
        </p:nvCxnSpPr>
        <p:spPr>
          <a:xfrm rot="25066">
            <a:off x="9143878" y="995362"/>
            <a:ext cx="9144243" cy="0"/>
          </a:xfrm>
          <a:prstGeom prst="straightConnector1">
            <a:avLst/>
          </a:prstGeom>
          <a:noFill/>
          <a:ln w="133350" cap="flat" cmpd="sng">
            <a:solidFill>
              <a:srgbClr val="F0EFEC"/>
            </a:solidFill>
            <a:prstDash val="solid"/>
            <a:round/>
            <a:headEnd type="none" w="sm" len="sm"/>
            <a:tailEnd type="none" w="sm" len="sm"/>
          </a:ln>
        </p:spPr>
      </p:cxnSp>
      <p:cxnSp>
        <p:nvCxnSpPr>
          <p:cNvPr id="87" name="Google Shape;87;p1"/>
          <p:cNvCxnSpPr/>
          <p:nvPr/>
        </p:nvCxnSpPr>
        <p:spPr>
          <a:xfrm rot="25066">
            <a:off x="1029065" y="9091614"/>
            <a:ext cx="9144243" cy="0"/>
          </a:xfrm>
          <a:prstGeom prst="straightConnector1">
            <a:avLst/>
          </a:prstGeom>
          <a:noFill/>
          <a:ln w="133350" cap="flat" cmpd="sng">
            <a:solidFill>
              <a:srgbClr val="F0EFEC"/>
            </a:solidFill>
            <a:prstDash val="solid"/>
            <a:round/>
            <a:headEnd type="none" w="sm" len="sm"/>
            <a:tailEnd type="none" w="sm" len="sm"/>
          </a:ln>
        </p:spPr>
      </p:cxnSp>
      <p:pic>
        <p:nvPicPr>
          <p:cNvPr id="88" name="Google Shape;88;p1"/>
          <p:cNvPicPr preferRelativeResize="0"/>
          <p:nvPr/>
        </p:nvPicPr>
        <p:blipFill rotWithShape="1">
          <a:blip r:embed="rId4">
            <a:alphaModFix/>
          </a:blip>
          <a:srcRect/>
          <a:stretch/>
        </p:blipFill>
        <p:spPr>
          <a:xfrm>
            <a:off x="2424504" y="1539425"/>
            <a:ext cx="5832835" cy="4114800"/>
          </a:xfrm>
          <a:prstGeom prst="rect">
            <a:avLst/>
          </a:prstGeom>
          <a:noFill/>
          <a:ln>
            <a:noFill/>
          </a:ln>
        </p:spPr>
      </p:pic>
      <p:sp>
        <p:nvSpPr>
          <p:cNvPr id="89" name="Google Shape;89;p1"/>
          <p:cNvSpPr txBox="1"/>
          <p:nvPr/>
        </p:nvSpPr>
        <p:spPr>
          <a:xfrm>
            <a:off x="2389265" y="6211662"/>
            <a:ext cx="10712065" cy="2732316"/>
          </a:xfrm>
          <a:prstGeom prst="rect">
            <a:avLst/>
          </a:prstGeom>
          <a:noFill/>
          <a:ln>
            <a:noFill/>
          </a:ln>
        </p:spPr>
        <p:txBody>
          <a:bodyPr spcFirstLastPara="1" wrap="square" lIns="0" tIns="0" rIns="0" bIns="0" anchor="t" anchorCtr="0">
            <a:spAutoFit/>
          </a:bodyPr>
          <a:lstStyle/>
          <a:p>
            <a:pPr marL="0" marR="0" lvl="0" indent="0" algn="l" rtl="0">
              <a:lnSpc>
                <a:spcPct val="96006"/>
              </a:lnSpc>
              <a:spcBef>
                <a:spcPts val="0"/>
              </a:spcBef>
              <a:spcAft>
                <a:spcPts val="0"/>
              </a:spcAft>
              <a:buNone/>
            </a:pPr>
            <a:r>
              <a:rPr lang="en-US" sz="10892" b="0" i="0" u="none" strike="noStrike" cap="none">
                <a:solidFill>
                  <a:srgbClr val="000000"/>
                </a:solidFill>
                <a:latin typeface="Arial"/>
                <a:ea typeface="Arial"/>
                <a:cs typeface="Arial"/>
                <a:sym typeface="Arial"/>
              </a:rPr>
              <a:t>Título de Presentación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Shape 93"/>
        <p:cNvGrpSpPr/>
        <p:nvPr/>
      </p:nvGrpSpPr>
      <p:grpSpPr>
        <a:xfrm>
          <a:off x="0" y="0"/>
          <a:ext cx="0" cy="0"/>
          <a:chOff x="0" y="0"/>
          <a:chExt cx="0" cy="0"/>
        </a:xfrm>
      </p:grpSpPr>
      <p:cxnSp>
        <p:nvCxnSpPr>
          <p:cNvPr id="94" name="Google Shape;94;p2"/>
          <p:cNvCxnSpPr/>
          <p:nvPr/>
        </p:nvCxnSpPr>
        <p:spPr>
          <a:xfrm rot="25066">
            <a:off x="9143878" y="995362"/>
            <a:ext cx="9144243" cy="0"/>
          </a:xfrm>
          <a:prstGeom prst="straightConnector1">
            <a:avLst/>
          </a:prstGeom>
          <a:noFill/>
          <a:ln w="133350" cap="flat" cmpd="sng">
            <a:solidFill>
              <a:srgbClr val="DEB22C"/>
            </a:solidFill>
            <a:prstDash val="solid"/>
            <a:round/>
            <a:headEnd type="none" w="sm" len="sm"/>
            <a:tailEnd type="none" w="sm" len="sm"/>
          </a:ln>
        </p:spPr>
      </p:cxnSp>
      <p:pic>
        <p:nvPicPr>
          <p:cNvPr id="95" name="Google Shape;95;p2"/>
          <p:cNvPicPr preferRelativeResize="0"/>
          <p:nvPr/>
        </p:nvPicPr>
        <p:blipFill rotWithShape="1">
          <a:blip r:embed="rId3">
            <a:alphaModFix/>
          </a:blip>
          <a:srcRect/>
          <a:stretch/>
        </p:blipFill>
        <p:spPr>
          <a:xfrm>
            <a:off x="13485657" y="5820158"/>
            <a:ext cx="4377447" cy="4114800"/>
          </a:xfrm>
          <a:prstGeom prst="rect">
            <a:avLst/>
          </a:prstGeom>
          <a:noFill/>
          <a:ln>
            <a:noFill/>
          </a:ln>
        </p:spPr>
      </p:pic>
      <p:sp>
        <p:nvSpPr>
          <p:cNvPr id="96" name="Google Shape;96;p2"/>
          <p:cNvSpPr txBox="1"/>
          <p:nvPr/>
        </p:nvSpPr>
        <p:spPr>
          <a:xfrm>
            <a:off x="1028700" y="1935989"/>
            <a:ext cx="9333322" cy="1552575"/>
          </a:xfrm>
          <a:prstGeom prst="rect">
            <a:avLst/>
          </a:prstGeom>
          <a:noFill/>
          <a:ln>
            <a:noFill/>
          </a:ln>
        </p:spPr>
        <p:txBody>
          <a:bodyPr spcFirstLastPara="1" wrap="square" lIns="0" tIns="0" rIns="0" bIns="0" anchor="t" anchorCtr="0">
            <a:spAutoFit/>
          </a:bodyPr>
          <a:lstStyle/>
          <a:p>
            <a:pPr marL="0" marR="0" lvl="0" indent="0" algn="l" rtl="0">
              <a:lnSpc>
                <a:spcPct val="139988"/>
              </a:lnSpc>
              <a:spcBef>
                <a:spcPts val="0"/>
              </a:spcBef>
              <a:spcAft>
                <a:spcPts val="0"/>
              </a:spcAft>
              <a:buNone/>
            </a:pPr>
            <a:r>
              <a:rPr lang="en-US" sz="9000" b="0" i="0" u="none" strike="noStrike" cap="none">
                <a:solidFill>
                  <a:srgbClr val="000000"/>
                </a:solidFill>
                <a:latin typeface="Arial"/>
                <a:ea typeface="Arial"/>
                <a:cs typeface="Arial"/>
                <a:sym typeface="Arial"/>
              </a:rPr>
              <a:t>Introducción</a:t>
            </a:r>
            <a:endParaRPr/>
          </a:p>
        </p:txBody>
      </p:sp>
      <p:sp>
        <p:nvSpPr>
          <p:cNvPr id="97" name="Google Shape;97;p2"/>
          <p:cNvSpPr txBox="1"/>
          <p:nvPr/>
        </p:nvSpPr>
        <p:spPr>
          <a:xfrm>
            <a:off x="1028700" y="7982970"/>
            <a:ext cx="2903112" cy="1552575"/>
          </a:xfrm>
          <a:prstGeom prst="rect">
            <a:avLst/>
          </a:prstGeom>
          <a:noFill/>
          <a:ln>
            <a:noFill/>
          </a:ln>
        </p:spPr>
        <p:txBody>
          <a:bodyPr spcFirstLastPara="1" wrap="square" lIns="0" tIns="0" rIns="0" bIns="0" anchor="t" anchorCtr="0">
            <a:spAutoFit/>
          </a:bodyPr>
          <a:lstStyle/>
          <a:p>
            <a:pPr marL="0" marR="0" lvl="0" indent="0" algn="just" rtl="0">
              <a:lnSpc>
                <a:spcPct val="139988"/>
              </a:lnSpc>
              <a:spcBef>
                <a:spcPts val="0"/>
              </a:spcBef>
              <a:spcAft>
                <a:spcPts val="0"/>
              </a:spcAft>
              <a:buNone/>
            </a:pPr>
            <a:r>
              <a:rPr lang="en-US" sz="9000" b="0" i="0" u="none" strike="noStrike" cap="none">
                <a:solidFill>
                  <a:srgbClr val="000000"/>
                </a:solidFill>
                <a:latin typeface="Arial"/>
                <a:ea typeface="Arial"/>
                <a:cs typeface="Arial"/>
                <a:sym typeface="Arial"/>
              </a:rPr>
              <a:t>·02</a:t>
            </a:r>
            <a:endParaRPr/>
          </a:p>
        </p:txBody>
      </p:sp>
      <p:sp>
        <p:nvSpPr>
          <p:cNvPr id="98" name="Google Shape;98;p2"/>
          <p:cNvSpPr txBox="1"/>
          <p:nvPr/>
        </p:nvSpPr>
        <p:spPr>
          <a:xfrm>
            <a:off x="6304129" y="4727806"/>
            <a:ext cx="8115786" cy="24730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Crimson Pro"/>
                <a:ea typeface="Crimson Pro"/>
                <a:cs typeface="Crimson Pro"/>
                <a:sym typeface="Crimson Pro"/>
              </a:rPr>
              <a:t>Lorem ipsum dolor sit amet, consectetur adipiscing elit. In justo leo, feugiat sit amet tincidunt quis, accumsan at nibh. Pellentesque tristique lectus ut ex eleifend hendrerit. Aliquam erat volutpat. Morbi ut lacus eu mauris laoreet accumsan aliquam quis mi. Proin placerat laoreet felis eu vulputate. Integer blandit mi in tortor commodo rhoncus. Curabitur dignissim quis justo et commodo. Morbi imperdiet porta enim in sagittis. Sed scelerisque lectus non nulla molestie, vel dignissim magna consequat.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Shape 102"/>
        <p:cNvGrpSpPr/>
        <p:nvPr/>
      </p:nvGrpSpPr>
      <p:grpSpPr>
        <a:xfrm>
          <a:off x="0" y="0"/>
          <a:ext cx="0" cy="0"/>
          <a:chOff x="0" y="0"/>
          <a:chExt cx="0" cy="0"/>
        </a:xfrm>
      </p:grpSpPr>
      <p:sp>
        <p:nvSpPr>
          <p:cNvPr id="103" name="Google Shape;103;p3"/>
          <p:cNvSpPr/>
          <p:nvPr/>
        </p:nvSpPr>
        <p:spPr>
          <a:xfrm>
            <a:off x="9144000" y="0"/>
            <a:ext cx="9144000" cy="10287003"/>
          </a:xfrm>
          <a:custGeom>
            <a:avLst/>
            <a:gdLst/>
            <a:ahLst/>
            <a:cxnLst/>
            <a:rect l="l" t="t" r="r" b="b"/>
            <a:pathLst>
              <a:path w="3335756" h="3752726" extrusionOk="0">
                <a:moveTo>
                  <a:pt x="0" y="0"/>
                </a:moveTo>
                <a:lnTo>
                  <a:pt x="3335756" y="0"/>
                </a:lnTo>
                <a:lnTo>
                  <a:pt x="3335756" y="3752726"/>
                </a:lnTo>
                <a:lnTo>
                  <a:pt x="0" y="3752726"/>
                </a:lnTo>
                <a:close/>
              </a:path>
            </a:pathLst>
          </a:custGeom>
          <a:solidFill>
            <a:srgbClr val="DEB22C"/>
          </a:solidFill>
          <a:ln>
            <a:noFill/>
          </a:ln>
        </p:spPr>
      </p:sp>
      <p:pic>
        <p:nvPicPr>
          <p:cNvPr id="104" name="Google Shape;104;p3"/>
          <p:cNvPicPr preferRelativeResize="0"/>
          <p:nvPr/>
        </p:nvPicPr>
        <p:blipFill rotWithShape="1">
          <a:blip r:embed="rId3">
            <a:alphaModFix/>
          </a:blip>
          <a:srcRect l="25000" r="25000"/>
          <a:stretch/>
        </p:blipFill>
        <p:spPr>
          <a:xfrm>
            <a:off x="10972800" y="1028700"/>
            <a:ext cx="5486400" cy="8229600"/>
          </a:xfrm>
          <a:prstGeom prst="rect">
            <a:avLst/>
          </a:prstGeom>
          <a:noFill/>
          <a:ln>
            <a:noFill/>
          </a:ln>
        </p:spPr>
      </p:pic>
      <p:sp>
        <p:nvSpPr>
          <p:cNvPr id="105" name="Google Shape;105;p3"/>
          <p:cNvSpPr txBox="1"/>
          <p:nvPr/>
        </p:nvSpPr>
        <p:spPr>
          <a:xfrm>
            <a:off x="1028700" y="2440814"/>
            <a:ext cx="9333322" cy="196215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en-US" sz="9000" b="0" i="0" u="none" strike="noStrike" cap="none">
                <a:solidFill>
                  <a:srgbClr val="000000"/>
                </a:solidFill>
                <a:latin typeface="Arial"/>
                <a:ea typeface="Arial"/>
                <a:cs typeface="Arial"/>
                <a:sym typeface="Arial"/>
              </a:rPr>
              <a:t>Sobre</a:t>
            </a:r>
            <a:endParaRPr/>
          </a:p>
          <a:p>
            <a:pPr marL="0" marR="0" lvl="0" indent="0" algn="l" rtl="0">
              <a:lnSpc>
                <a:spcPct val="80000"/>
              </a:lnSpc>
              <a:spcBef>
                <a:spcPts val="0"/>
              </a:spcBef>
              <a:spcAft>
                <a:spcPts val="0"/>
              </a:spcAft>
              <a:buNone/>
            </a:pPr>
            <a:r>
              <a:rPr lang="en-US" sz="9000" b="0" i="0" u="none" strike="noStrike" cap="none">
                <a:solidFill>
                  <a:srgbClr val="000000"/>
                </a:solidFill>
                <a:latin typeface="Arial"/>
                <a:ea typeface="Arial"/>
                <a:cs typeface="Arial"/>
                <a:sym typeface="Arial"/>
              </a:rPr>
              <a:t>nosotros</a:t>
            </a:r>
            <a:endParaRPr/>
          </a:p>
        </p:txBody>
      </p:sp>
      <p:sp>
        <p:nvSpPr>
          <p:cNvPr id="106" name="Google Shape;106;p3"/>
          <p:cNvSpPr txBox="1"/>
          <p:nvPr/>
        </p:nvSpPr>
        <p:spPr>
          <a:xfrm>
            <a:off x="1028700" y="7982970"/>
            <a:ext cx="2903112" cy="1552575"/>
          </a:xfrm>
          <a:prstGeom prst="rect">
            <a:avLst/>
          </a:prstGeom>
          <a:noFill/>
          <a:ln>
            <a:noFill/>
          </a:ln>
        </p:spPr>
        <p:txBody>
          <a:bodyPr spcFirstLastPara="1" wrap="square" lIns="0" tIns="0" rIns="0" bIns="0" anchor="t" anchorCtr="0">
            <a:spAutoFit/>
          </a:bodyPr>
          <a:lstStyle/>
          <a:p>
            <a:pPr marL="0" marR="0" lvl="0" indent="0" algn="just" rtl="0">
              <a:lnSpc>
                <a:spcPct val="139988"/>
              </a:lnSpc>
              <a:spcBef>
                <a:spcPts val="0"/>
              </a:spcBef>
              <a:spcAft>
                <a:spcPts val="0"/>
              </a:spcAft>
              <a:buNone/>
            </a:pPr>
            <a:r>
              <a:rPr lang="en-US" sz="9000" b="0" i="0" u="none" strike="noStrike" cap="none">
                <a:solidFill>
                  <a:srgbClr val="000000"/>
                </a:solidFill>
                <a:latin typeface="Arial"/>
                <a:ea typeface="Arial"/>
                <a:cs typeface="Arial"/>
                <a:sym typeface="Arial"/>
              </a:rPr>
              <a:t>·03</a:t>
            </a:r>
            <a:endParaRPr/>
          </a:p>
        </p:txBody>
      </p:sp>
      <p:sp>
        <p:nvSpPr>
          <p:cNvPr id="107" name="Google Shape;107;p3"/>
          <p:cNvSpPr txBox="1"/>
          <p:nvPr/>
        </p:nvSpPr>
        <p:spPr>
          <a:xfrm>
            <a:off x="1028700" y="5086350"/>
            <a:ext cx="7284200" cy="212070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Crimson Pro"/>
                <a:ea typeface="Crimson Pro"/>
                <a:cs typeface="Crimson Pro"/>
                <a:sym typeface="Crimson Pro"/>
              </a:rPr>
              <a:t>Lorem ipsum dolor sit amet, consectetur adipiscing elit. In justo leo, feugiat sit amet tincidunt quis, accumsan at nibh. Pellentesque tristique lectus ut ex eleifend hendrerit. Aliquam erat volutpat. Morbi ut lacus eu mauris laoreet accumsan aliquam quis mi. Proin placerat laoreet felis eu vulputate. Integer blandit mi in tortor commodo rhoncus. Curabitur dignissim quis justo et commodo.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t="12500" b="12500"/>
          <a:stretch/>
        </p:blipFill>
        <p:spPr>
          <a:xfrm>
            <a:off x="0" y="0"/>
            <a:ext cx="18288000" cy="10287000"/>
          </a:xfrm>
          <a:prstGeom prst="rect">
            <a:avLst/>
          </a:prstGeom>
          <a:noFill/>
          <a:ln>
            <a:noFill/>
          </a:ln>
        </p:spPr>
      </p:pic>
      <p:sp>
        <p:nvSpPr>
          <p:cNvPr id="113" name="Google Shape;113;p4"/>
          <p:cNvSpPr/>
          <p:nvPr/>
        </p:nvSpPr>
        <p:spPr>
          <a:xfrm>
            <a:off x="0" y="5143500"/>
            <a:ext cx="18288000" cy="5143500"/>
          </a:xfrm>
          <a:custGeom>
            <a:avLst/>
            <a:gdLst/>
            <a:ahLst/>
            <a:cxnLst/>
            <a:rect l="l" t="t" r="r" b="b"/>
            <a:pathLst>
              <a:path w="6671512" h="1876363" extrusionOk="0">
                <a:moveTo>
                  <a:pt x="0" y="0"/>
                </a:moveTo>
                <a:lnTo>
                  <a:pt x="6671512" y="0"/>
                </a:lnTo>
                <a:lnTo>
                  <a:pt x="6671512" y="1876363"/>
                </a:lnTo>
                <a:lnTo>
                  <a:pt x="0" y="1876363"/>
                </a:lnTo>
                <a:close/>
              </a:path>
            </a:pathLst>
          </a:custGeom>
          <a:solidFill>
            <a:srgbClr val="DEB22C"/>
          </a:solidFill>
          <a:ln>
            <a:noFill/>
          </a:ln>
        </p:spPr>
      </p:sp>
      <p:sp>
        <p:nvSpPr>
          <p:cNvPr id="114" name="Google Shape;114;p4"/>
          <p:cNvSpPr/>
          <p:nvPr/>
        </p:nvSpPr>
        <p:spPr>
          <a:xfrm>
            <a:off x="3139648" y="3080368"/>
            <a:ext cx="12008703" cy="4634882"/>
          </a:xfrm>
          <a:custGeom>
            <a:avLst/>
            <a:gdLst/>
            <a:ahLst/>
            <a:cxnLst/>
            <a:rect l="l" t="t" r="r" b="b"/>
            <a:pathLst>
              <a:path w="4958775" h="1913890" extrusionOk="0">
                <a:moveTo>
                  <a:pt x="0" y="0"/>
                </a:moveTo>
                <a:lnTo>
                  <a:pt x="4958775" y="0"/>
                </a:lnTo>
                <a:lnTo>
                  <a:pt x="4958775" y="1913890"/>
                </a:lnTo>
                <a:lnTo>
                  <a:pt x="0" y="1913890"/>
                </a:lnTo>
                <a:close/>
              </a:path>
            </a:pathLst>
          </a:custGeom>
          <a:solidFill>
            <a:srgbClr val="F0EFEC"/>
          </a:solidFill>
          <a:ln>
            <a:noFill/>
          </a:ln>
        </p:spPr>
      </p:sp>
      <p:pic>
        <p:nvPicPr>
          <p:cNvPr id="115" name="Google Shape;115;p4"/>
          <p:cNvPicPr preferRelativeResize="0"/>
          <p:nvPr/>
        </p:nvPicPr>
        <p:blipFill rotWithShape="1">
          <a:blip r:embed="rId4">
            <a:alphaModFix/>
          </a:blip>
          <a:srcRect/>
          <a:stretch/>
        </p:blipFill>
        <p:spPr>
          <a:xfrm>
            <a:off x="15035530" y="7558658"/>
            <a:ext cx="2223770" cy="1699642"/>
          </a:xfrm>
          <a:prstGeom prst="rect">
            <a:avLst/>
          </a:prstGeom>
          <a:noFill/>
          <a:ln>
            <a:noFill/>
          </a:ln>
        </p:spPr>
      </p:pic>
      <p:sp>
        <p:nvSpPr>
          <p:cNvPr id="116" name="Google Shape;116;p4"/>
          <p:cNvSpPr txBox="1"/>
          <p:nvPr/>
        </p:nvSpPr>
        <p:spPr>
          <a:xfrm>
            <a:off x="1028700" y="7982970"/>
            <a:ext cx="2903112" cy="1552575"/>
          </a:xfrm>
          <a:prstGeom prst="rect">
            <a:avLst/>
          </a:prstGeom>
          <a:noFill/>
          <a:ln>
            <a:noFill/>
          </a:ln>
        </p:spPr>
        <p:txBody>
          <a:bodyPr spcFirstLastPara="1" wrap="square" lIns="0" tIns="0" rIns="0" bIns="0" anchor="t" anchorCtr="0">
            <a:spAutoFit/>
          </a:bodyPr>
          <a:lstStyle/>
          <a:p>
            <a:pPr marL="0" marR="0" lvl="0" indent="0" algn="just" rtl="0">
              <a:lnSpc>
                <a:spcPct val="139988"/>
              </a:lnSpc>
              <a:spcBef>
                <a:spcPts val="0"/>
              </a:spcBef>
              <a:spcAft>
                <a:spcPts val="0"/>
              </a:spcAft>
              <a:buNone/>
            </a:pPr>
            <a:r>
              <a:rPr lang="en-US" sz="9000" b="0" i="0" u="none" strike="noStrike" cap="none">
                <a:solidFill>
                  <a:srgbClr val="000000"/>
                </a:solidFill>
                <a:latin typeface="Arial"/>
                <a:ea typeface="Arial"/>
                <a:cs typeface="Arial"/>
                <a:sym typeface="Arial"/>
              </a:rPr>
              <a:t>·04</a:t>
            </a:r>
            <a:endParaRPr/>
          </a:p>
        </p:txBody>
      </p:sp>
      <p:sp>
        <p:nvSpPr>
          <p:cNvPr id="117" name="Google Shape;117;p4"/>
          <p:cNvSpPr txBox="1"/>
          <p:nvPr/>
        </p:nvSpPr>
        <p:spPr>
          <a:xfrm>
            <a:off x="4477339" y="4502475"/>
            <a:ext cx="9333322" cy="2125980"/>
          </a:xfrm>
          <a:prstGeom prst="rect">
            <a:avLst/>
          </a:prstGeom>
          <a:noFill/>
          <a:ln>
            <a:noFill/>
          </a:ln>
        </p:spPr>
        <p:txBody>
          <a:bodyPr spcFirstLastPara="1" wrap="square" lIns="0" tIns="0" rIns="0" bIns="0" anchor="t" anchorCtr="0">
            <a:spAutoFit/>
          </a:bodyPr>
          <a:lstStyle/>
          <a:p>
            <a:pPr marL="0" marR="0" lvl="0" indent="0" algn="l" rtl="0">
              <a:lnSpc>
                <a:spcPct val="88988"/>
              </a:lnSpc>
              <a:spcBef>
                <a:spcPts val="0"/>
              </a:spcBef>
              <a:spcAft>
                <a:spcPts val="0"/>
              </a:spcAft>
              <a:buNone/>
            </a:pPr>
            <a:r>
              <a:rPr lang="en-US" sz="9000" b="0" i="0" u="none" strike="noStrike" cap="none">
                <a:solidFill>
                  <a:srgbClr val="000000"/>
                </a:solidFill>
                <a:latin typeface="Arial"/>
                <a:ea typeface="Arial"/>
                <a:cs typeface="Arial"/>
                <a:sym typeface="Arial"/>
              </a:rPr>
              <a:t>¿Quiénes </a:t>
            </a:r>
            <a:endParaRPr/>
          </a:p>
          <a:p>
            <a:pPr marL="0" marR="0" lvl="0" indent="0" algn="l" rtl="0">
              <a:lnSpc>
                <a:spcPct val="88988"/>
              </a:lnSpc>
              <a:spcBef>
                <a:spcPts val="0"/>
              </a:spcBef>
              <a:spcAft>
                <a:spcPts val="0"/>
              </a:spcAft>
              <a:buNone/>
            </a:pPr>
            <a:r>
              <a:rPr lang="en-US" sz="9000" b="0" i="0" u="none" strike="noStrike" cap="none">
                <a:solidFill>
                  <a:srgbClr val="000000"/>
                </a:solidFill>
                <a:latin typeface="Arial"/>
                <a:ea typeface="Arial"/>
                <a:cs typeface="Arial"/>
                <a:sym typeface="Arial"/>
              </a:rPr>
              <a:t>somos?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Shape 121"/>
        <p:cNvGrpSpPr/>
        <p:nvPr/>
      </p:nvGrpSpPr>
      <p:grpSpPr>
        <a:xfrm>
          <a:off x="0" y="0"/>
          <a:ext cx="0" cy="0"/>
          <a:chOff x="0" y="0"/>
          <a:chExt cx="0" cy="0"/>
        </a:xfrm>
      </p:grpSpPr>
      <p:pic>
        <p:nvPicPr>
          <p:cNvPr id="122" name="Google Shape;122;p5"/>
          <p:cNvPicPr preferRelativeResize="0"/>
          <p:nvPr/>
        </p:nvPicPr>
        <p:blipFill rotWithShape="1">
          <a:blip r:embed="rId3">
            <a:alphaModFix/>
          </a:blip>
          <a:srcRect l="33333" r="33333"/>
          <a:stretch/>
        </p:blipFill>
        <p:spPr>
          <a:xfrm>
            <a:off x="9144000" y="0"/>
            <a:ext cx="4572000" cy="10287000"/>
          </a:xfrm>
          <a:prstGeom prst="rect">
            <a:avLst/>
          </a:prstGeom>
          <a:noFill/>
          <a:ln>
            <a:noFill/>
          </a:ln>
        </p:spPr>
      </p:pic>
      <p:sp>
        <p:nvSpPr>
          <p:cNvPr id="123" name="Google Shape;123;p5"/>
          <p:cNvSpPr txBox="1"/>
          <p:nvPr/>
        </p:nvSpPr>
        <p:spPr>
          <a:xfrm>
            <a:off x="1028700" y="7982970"/>
            <a:ext cx="2903112" cy="1552575"/>
          </a:xfrm>
          <a:prstGeom prst="rect">
            <a:avLst/>
          </a:prstGeom>
          <a:noFill/>
          <a:ln>
            <a:noFill/>
          </a:ln>
        </p:spPr>
        <p:txBody>
          <a:bodyPr spcFirstLastPara="1" wrap="square" lIns="0" tIns="0" rIns="0" bIns="0" anchor="t" anchorCtr="0">
            <a:spAutoFit/>
          </a:bodyPr>
          <a:lstStyle/>
          <a:p>
            <a:pPr marL="0" marR="0" lvl="0" indent="0" algn="just" rtl="0">
              <a:lnSpc>
                <a:spcPct val="139988"/>
              </a:lnSpc>
              <a:spcBef>
                <a:spcPts val="0"/>
              </a:spcBef>
              <a:spcAft>
                <a:spcPts val="0"/>
              </a:spcAft>
              <a:buNone/>
            </a:pPr>
            <a:r>
              <a:rPr lang="en-US" sz="9000" b="0" i="0" u="none" strike="noStrike" cap="none">
                <a:solidFill>
                  <a:srgbClr val="000000"/>
                </a:solidFill>
                <a:latin typeface="Arial"/>
                <a:ea typeface="Arial"/>
                <a:cs typeface="Arial"/>
                <a:sym typeface="Arial"/>
              </a:rPr>
              <a:t>·05</a:t>
            </a:r>
            <a:endParaRPr/>
          </a:p>
        </p:txBody>
      </p:sp>
      <p:sp>
        <p:nvSpPr>
          <p:cNvPr id="124" name="Google Shape;124;p5"/>
          <p:cNvSpPr/>
          <p:nvPr/>
        </p:nvSpPr>
        <p:spPr>
          <a:xfrm>
            <a:off x="13716000" y="0"/>
            <a:ext cx="4572000" cy="10287003"/>
          </a:xfrm>
          <a:custGeom>
            <a:avLst/>
            <a:gdLst/>
            <a:ahLst/>
            <a:cxnLst/>
            <a:rect l="l" t="t" r="r" b="b"/>
            <a:pathLst>
              <a:path w="1667878" h="3752726" extrusionOk="0">
                <a:moveTo>
                  <a:pt x="0" y="0"/>
                </a:moveTo>
                <a:lnTo>
                  <a:pt x="1667878" y="0"/>
                </a:lnTo>
                <a:lnTo>
                  <a:pt x="1667878" y="3752726"/>
                </a:lnTo>
                <a:lnTo>
                  <a:pt x="0" y="3752726"/>
                </a:lnTo>
                <a:close/>
              </a:path>
            </a:pathLst>
          </a:custGeom>
          <a:solidFill>
            <a:srgbClr val="DEB22C"/>
          </a:solidFill>
          <a:ln>
            <a:noFill/>
          </a:ln>
        </p:spPr>
      </p:sp>
      <p:sp>
        <p:nvSpPr>
          <p:cNvPr id="125" name="Google Shape;125;p5"/>
          <p:cNvSpPr txBox="1"/>
          <p:nvPr/>
        </p:nvSpPr>
        <p:spPr>
          <a:xfrm>
            <a:off x="1028700" y="2355089"/>
            <a:ext cx="9333322" cy="2162175"/>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9000" b="0" i="0" u="none" strike="noStrike" cap="none">
                <a:solidFill>
                  <a:srgbClr val="000000"/>
                </a:solidFill>
                <a:latin typeface="Arial"/>
                <a:ea typeface="Arial"/>
                <a:cs typeface="Arial"/>
                <a:sym typeface="Arial"/>
              </a:rPr>
              <a:t>Juan </a:t>
            </a:r>
            <a:endParaRPr/>
          </a:p>
          <a:p>
            <a:pPr marL="0" marR="0" lvl="0" indent="0" algn="l" rtl="0">
              <a:lnSpc>
                <a:spcPct val="90000"/>
              </a:lnSpc>
              <a:spcBef>
                <a:spcPts val="0"/>
              </a:spcBef>
              <a:spcAft>
                <a:spcPts val="0"/>
              </a:spcAft>
              <a:buNone/>
            </a:pPr>
            <a:r>
              <a:rPr lang="en-US" sz="9000" b="0" i="0" u="none" strike="noStrike" cap="none">
                <a:solidFill>
                  <a:srgbClr val="000000"/>
                </a:solidFill>
                <a:latin typeface="Arial"/>
                <a:ea typeface="Arial"/>
                <a:cs typeface="Arial"/>
                <a:sym typeface="Arial"/>
              </a:rPr>
              <a:t>Gómez</a:t>
            </a:r>
            <a:endParaRPr/>
          </a:p>
        </p:txBody>
      </p:sp>
      <p:sp>
        <p:nvSpPr>
          <p:cNvPr id="126" name="Google Shape;126;p5"/>
          <p:cNvSpPr txBox="1"/>
          <p:nvPr/>
        </p:nvSpPr>
        <p:spPr>
          <a:xfrm>
            <a:off x="1028700" y="5086350"/>
            <a:ext cx="7284200" cy="212070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Crimson Pro"/>
                <a:ea typeface="Crimson Pro"/>
                <a:cs typeface="Crimson Pro"/>
                <a:sym typeface="Crimson Pro"/>
              </a:rPr>
              <a:t>Lorem ipsum dolor sit amet, consectetur adipiscing elit. In justo leo, feugiat sit amet tincidunt quis, accumsan at nibh. Pellentesque tristique lectus ut ex eleifend hendrerit. Aliquam erat volutpat. Morbi ut lacus eu mauris laoreet accumsan aliquam quis mi. Proin placerat laoreet felis eu vulputate. Integer blandit mi in tortor commodo rhoncus. Curabitur dignissim quis justo et commodo.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Shape 130"/>
        <p:cNvGrpSpPr/>
        <p:nvPr/>
      </p:nvGrpSpPr>
      <p:grpSpPr>
        <a:xfrm>
          <a:off x="0" y="0"/>
          <a:ext cx="0" cy="0"/>
          <a:chOff x="0" y="0"/>
          <a:chExt cx="0" cy="0"/>
        </a:xfrm>
      </p:grpSpPr>
      <p:cxnSp>
        <p:nvCxnSpPr>
          <p:cNvPr id="131" name="Google Shape;131;p6"/>
          <p:cNvCxnSpPr/>
          <p:nvPr/>
        </p:nvCxnSpPr>
        <p:spPr>
          <a:xfrm rot="25066">
            <a:off x="9143878" y="995362"/>
            <a:ext cx="9144243" cy="0"/>
          </a:xfrm>
          <a:prstGeom prst="straightConnector1">
            <a:avLst/>
          </a:prstGeom>
          <a:noFill/>
          <a:ln w="133350" cap="flat" cmpd="sng">
            <a:solidFill>
              <a:srgbClr val="DEB22C"/>
            </a:solidFill>
            <a:prstDash val="solid"/>
            <a:round/>
            <a:headEnd type="none" w="sm" len="sm"/>
            <a:tailEnd type="none" w="sm" len="sm"/>
          </a:ln>
        </p:spPr>
      </p:cxnSp>
      <p:sp>
        <p:nvSpPr>
          <p:cNvPr id="132" name="Google Shape;132;p6"/>
          <p:cNvSpPr txBox="1"/>
          <p:nvPr/>
        </p:nvSpPr>
        <p:spPr>
          <a:xfrm>
            <a:off x="1028700" y="1935989"/>
            <a:ext cx="9333322" cy="1552575"/>
          </a:xfrm>
          <a:prstGeom prst="rect">
            <a:avLst/>
          </a:prstGeom>
          <a:noFill/>
          <a:ln>
            <a:noFill/>
          </a:ln>
        </p:spPr>
        <p:txBody>
          <a:bodyPr spcFirstLastPara="1" wrap="square" lIns="0" tIns="0" rIns="0" bIns="0" anchor="t" anchorCtr="0">
            <a:spAutoFit/>
          </a:bodyPr>
          <a:lstStyle/>
          <a:p>
            <a:pPr marL="0" marR="0" lvl="0" indent="0" algn="l" rtl="0">
              <a:lnSpc>
                <a:spcPct val="139988"/>
              </a:lnSpc>
              <a:spcBef>
                <a:spcPts val="0"/>
              </a:spcBef>
              <a:spcAft>
                <a:spcPts val="0"/>
              </a:spcAft>
              <a:buNone/>
            </a:pPr>
            <a:r>
              <a:rPr lang="en-US" sz="9000" b="0" i="0" u="none" strike="noStrike" cap="none">
                <a:solidFill>
                  <a:srgbClr val="000000"/>
                </a:solidFill>
                <a:latin typeface="Arial"/>
                <a:ea typeface="Arial"/>
                <a:cs typeface="Arial"/>
                <a:sym typeface="Arial"/>
              </a:rPr>
              <a:t>Gráfica</a:t>
            </a:r>
            <a:endParaRPr/>
          </a:p>
        </p:txBody>
      </p:sp>
      <p:sp>
        <p:nvSpPr>
          <p:cNvPr id="133" name="Google Shape;133;p6"/>
          <p:cNvSpPr txBox="1"/>
          <p:nvPr/>
        </p:nvSpPr>
        <p:spPr>
          <a:xfrm>
            <a:off x="1028700" y="7982970"/>
            <a:ext cx="2903112" cy="1552575"/>
          </a:xfrm>
          <a:prstGeom prst="rect">
            <a:avLst/>
          </a:prstGeom>
          <a:noFill/>
          <a:ln>
            <a:noFill/>
          </a:ln>
        </p:spPr>
        <p:txBody>
          <a:bodyPr spcFirstLastPara="1" wrap="square" lIns="0" tIns="0" rIns="0" bIns="0" anchor="t" anchorCtr="0">
            <a:spAutoFit/>
          </a:bodyPr>
          <a:lstStyle/>
          <a:p>
            <a:pPr marL="0" marR="0" lvl="0" indent="0" algn="just" rtl="0">
              <a:lnSpc>
                <a:spcPct val="139988"/>
              </a:lnSpc>
              <a:spcBef>
                <a:spcPts val="0"/>
              </a:spcBef>
              <a:spcAft>
                <a:spcPts val="0"/>
              </a:spcAft>
              <a:buNone/>
            </a:pPr>
            <a:r>
              <a:rPr lang="en-US" sz="9000" b="0" i="0" u="none" strike="noStrike" cap="none">
                <a:solidFill>
                  <a:srgbClr val="000000"/>
                </a:solidFill>
                <a:latin typeface="Arial"/>
                <a:ea typeface="Arial"/>
                <a:cs typeface="Arial"/>
                <a:sym typeface="Arial"/>
              </a:rPr>
              <a:t>·06</a:t>
            </a:r>
            <a:endParaRPr/>
          </a:p>
        </p:txBody>
      </p:sp>
      <p:sp>
        <p:nvSpPr>
          <p:cNvPr id="134" name="Google Shape;134;p6"/>
          <p:cNvSpPr txBox="1"/>
          <p:nvPr/>
        </p:nvSpPr>
        <p:spPr>
          <a:xfrm>
            <a:off x="1027728" y="5086350"/>
            <a:ext cx="8115786" cy="14159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Crimson Pro"/>
                <a:ea typeface="Crimson Pro"/>
                <a:cs typeface="Crimson Pro"/>
                <a:sym typeface="Crimson Pro"/>
              </a:rPr>
              <a:t>Lorem ipsum dolor sit amet, consectetur adipiscing elit. In justo leo, feugiat sit amet tincidunt quis, accumsan at nibh. Pellentesque tristique lectus ut ex eleifend hendrerit. Aliquam erat volutpat. Morbi ut lacus eu mauris laoreet accumsan aliquam quis mi. </a:t>
            </a:r>
            <a:endParaRPr/>
          </a:p>
        </p:txBody>
      </p:sp>
      <p:grpSp>
        <p:nvGrpSpPr>
          <p:cNvPr id="135" name="Google Shape;135;p6"/>
          <p:cNvGrpSpPr/>
          <p:nvPr/>
        </p:nvGrpSpPr>
        <p:grpSpPr>
          <a:xfrm>
            <a:off x="10316230" y="2559357"/>
            <a:ext cx="6799540" cy="6491335"/>
            <a:chOff x="0" y="-47625"/>
            <a:chExt cx="9066053" cy="8655113"/>
          </a:xfrm>
        </p:grpSpPr>
        <p:sp>
          <p:nvSpPr>
            <p:cNvPr id="136" name="Google Shape;136;p6"/>
            <p:cNvSpPr txBox="1"/>
            <p:nvPr/>
          </p:nvSpPr>
          <p:spPr>
            <a:xfrm>
              <a:off x="6572359" y="-47625"/>
              <a:ext cx="942171" cy="92884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Item 1</a:t>
              </a:r>
              <a:endParaRPr/>
            </a:p>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20%</a:t>
              </a:r>
              <a:endParaRPr/>
            </a:p>
          </p:txBody>
        </p:sp>
        <p:sp>
          <p:nvSpPr>
            <p:cNvPr id="137" name="Google Shape;137;p6"/>
            <p:cNvSpPr txBox="1"/>
            <p:nvPr/>
          </p:nvSpPr>
          <p:spPr>
            <a:xfrm>
              <a:off x="8123882" y="4727473"/>
              <a:ext cx="942171" cy="92884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Item 2</a:t>
              </a:r>
              <a:endParaRPr/>
            </a:p>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20%</a:t>
              </a:r>
              <a:endParaRPr/>
            </a:p>
          </p:txBody>
        </p:sp>
        <p:sp>
          <p:nvSpPr>
            <p:cNvPr id="138" name="Google Shape;138;p6"/>
            <p:cNvSpPr txBox="1"/>
            <p:nvPr/>
          </p:nvSpPr>
          <p:spPr>
            <a:xfrm>
              <a:off x="4061941" y="7678646"/>
              <a:ext cx="942171" cy="92884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Item 3</a:t>
              </a:r>
              <a:endParaRPr/>
            </a:p>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20%</a:t>
              </a:r>
              <a:endParaRPr/>
            </a:p>
          </p:txBody>
        </p:sp>
        <p:sp>
          <p:nvSpPr>
            <p:cNvPr id="139" name="Google Shape;139;p6"/>
            <p:cNvSpPr txBox="1"/>
            <p:nvPr/>
          </p:nvSpPr>
          <p:spPr>
            <a:xfrm>
              <a:off x="0" y="4727473"/>
              <a:ext cx="942171" cy="92884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Item 4</a:t>
              </a:r>
              <a:endParaRPr/>
            </a:p>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20%</a:t>
              </a:r>
              <a:endParaRPr/>
            </a:p>
          </p:txBody>
        </p:sp>
        <p:sp>
          <p:nvSpPr>
            <p:cNvPr id="140" name="Google Shape;140;p6"/>
            <p:cNvSpPr txBox="1"/>
            <p:nvPr/>
          </p:nvSpPr>
          <p:spPr>
            <a:xfrm>
              <a:off x="1551523" y="-47625"/>
              <a:ext cx="942171" cy="92884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Item 5</a:t>
              </a:r>
              <a:endParaRPr/>
            </a:p>
            <a:p>
              <a:pPr marL="0" marR="0" lvl="0" indent="0" algn="ctr" rtl="0">
                <a:lnSpc>
                  <a:spcPct val="140010"/>
                </a:lnSpc>
                <a:spcBef>
                  <a:spcPts val="0"/>
                </a:spcBef>
                <a:spcAft>
                  <a:spcPts val="0"/>
                </a:spcAft>
                <a:buNone/>
              </a:pPr>
              <a:r>
                <a:rPr lang="en-US" sz="2002" b="0" i="0" u="none" strike="noStrike" cap="none">
                  <a:solidFill>
                    <a:srgbClr val="000000"/>
                  </a:solidFill>
                  <a:latin typeface="Arimo"/>
                  <a:ea typeface="Arimo"/>
                  <a:cs typeface="Arimo"/>
                  <a:sym typeface="Arimo"/>
                </a:rPr>
                <a:t>20%</a:t>
              </a:r>
              <a:endParaRPr/>
            </a:p>
          </p:txBody>
        </p:sp>
        <p:grpSp>
          <p:nvGrpSpPr>
            <p:cNvPr id="141" name="Google Shape;141;p6"/>
            <p:cNvGrpSpPr/>
            <p:nvPr/>
          </p:nvGrpSpPr>
          <p:grpSpPr>
            <a:xfrm>
              <a:off x="634936" y="337018"/>
              <a:ext cx="7779580" cy="7383034"/>
              <a:chOff x="-121047" y="0"/>
              <a:chExt cx="2776170" cy="2634661"/>
            </a:xfrm>
          </p:grpSpPr>
          <p:sp>
            <p:nvSpPr>
              <p:cNvPr id="142" name="Google Shape;142;p6"/>
              <p:cNvSpPr/>
              <p:nvPr/>
            </p:nvSpPr>
            <p:spPr>
              <a:xfrm>
                <a:off x="1270000" y="0"/>
                <a:ext cx="1225947" cy="1270000"/>
              </a:xfrm>
              <a:custGeom>
                <a:avLst/>
                <a:gdLst/>
                <a:ahLst/>
                <a:cxnLst/>
                <a:rect l="l" t="t" r="r" b="b"/>
                <a:pathLst>
                  <a:path w="1225947" h="1270000" extrusionOk="0">
                    <a:moveTo>
                      <a:pt x="0" y="0"/>
                    </a:moveTo>
                    <a:cubicBezTo>
                      <a:pt x="573695" y="0"/>
                      <a:pt x="1076156" y="384611"/>
                      <a:pt x="1225947" y="938406"/>
                    </a:cubicBezTo>
                    <a:lnTo>
                      <a:pt x="0" y="1270000"/>
                    </a:lnTo>
                    <a:close/>
                  </a:path>
                </a:pathLst>
              </a:custGeom>
              <a:solidFill>
                <a:srgbClr val="DEB2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1270000" y="877548"/>
                <a:ext cx="1385123" cy="1455928"/>
              </a:xfrm>
              <a:custGeom>
                <a:avLst/>
                <a:gdLst/>
                <a:ahLst/>
                <a:cxnLst/>
                <a:rect l="l" t="t" r="r" b="b"/>
                <a:pathLst>
                  <a:path w="1385123" h="1455928" extrusionOk="0">
                    <a:moveTo>
                      <a:pt x="1207842" y="0"/>
                    </a:moveTo>
                    <a:cubicBezTo>
                      <a:pt x="1385123" y="545617"/>
                      <a:pt x="1174606" y="1142337"/>
                      <a:pt x="694203" y="1455928"/>
                    </a:cubicBezTo>
                    <a:lnTo>
                      <a:pt x="0" y="392452"/>
                    </a:lnTo>
                    <a:close/>
                  </a:path>
                </a:pathLst>
              </a:custGeom>
              <a:solidFill>
                <a:srgbClr val="979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473094" y="1270000"/>
                <a:ext cx="1543393" cy="1364661"/>
              </a:xfrm>
              <a:custGeom>
                <a:avLst/>
                <a:gdLst/>
                <a:ahLst/>
                <a:cxnLst/>
                <a:rect l="l" t="t" r="r" b="b"/>
                <a:pathLst>
                  <a:path w="1543393" h="1364661" extrusionOk="0">
                    <a:moveTo>
                      <a:pt x="1543393" y="1027452"/>
                    </a:moveTo>
                    <a:cubicBezTo>
                      <a:pt x="1079264" y="1364661"/>
                      <a:pt x="446696" y="1348844"/>
                      <a:pt x="0" y="988859"/>
                    </a:cubicBezTo>
                    <a:lnTo>
                      <a:pt x="796906" y="0"/>
                    </a:lnTo>
                    <a:close/>
                  </a:path>
                </a:pathLst>
              </a:custGeom>
              <a:solidFill>
                <a:srgbClr val="5B7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121047" y="817672"/>
                <a:ext cx="1391047" cy="1479780"/>
              </a:xfrm>
              <a:custGeom>
                <a:avLst/>
                <a:gdLst/>
                <a:ahLst/>
                <a:cxnLst/>
                <a:rect l="l" t="t" r="r" b="b"/>
                <a:pathLst>
                  <a:path w="1391047" h="1479780" extrusionOk="0">
                    <a:moveTo>
                      <a:pt x="644560" y="1479780"/>
                    </a:moveTo>
                    <a:cubicBezTo>
                      <a:pt x="180430" y="1142570"/>
                      <a:pt x="0" y="536074"/>
                      <a:pt x="204329" y="0"/>
                    </a:cubicBezTo>
                    <a:lnTo>
                      <a:pt x="1391047" y="452328"/>
                    </a:lnTo>
                    <a:close/>
                  </a:path>
                </a:pathLst>
              </a:custGeom>
              <a:solidFill>
                <a:srgbClr val="295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62158" y="0"/>
                <a:ext cx="1207842" cy="1270000"/>
              </a:xfrm>
              <a:custGeom>
                <a:avLst/>
                <a:gdLst/>
                <a:ahLst/>
                <a:cxnLst/>
                <a:rect l="l" t="t" r="r" b="b"/>
                <a:pathLst>
                  <a:path w="1207842" h="1270000" extrusionOk="0">
                    <a:moveTo>
                      <a:pt x="0" y="877548"/>
                    </a:moveTo>
                    <a:cubicBezTo>
                      <a:pt x="170006" y="354324"/>
                      <a:pt x="657564" y="55"/>
                      <a:pt x="1207715" y="0"/>
                    </a:cubicBezTo>
                    <a:lnTo>
                      <a:pt x="1207842" y="1270000"/>
                    </a:lnTo>
                    <a:close/>
                  </a:path>
                </a:pathLst>
              </a:custGeom>
              <a:solidFill>
                <a:srgbClr val="003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t="5374" b="5374"/>
          <a:stretch/>
        </p:blipFill>
        <p:spPr>
          <a:xfrm>
            <a:off x="7436353" y="0"/>
            <a:ext cx="10851647" cy="7263837"/>
          </a:xfrm>
          <a:prstGeom prst="rect">
            <a:avLst/>
          </a:prstGeom>
          <a:noFill/>
          <a:ln>
            <a:noFill/>
          </a:ln>
        </p:spPr>
      </p:pic>
      <p:sp>
        <p:nvSpPr>
          <p:cNvPr id="152" name="Google Shape;152;p7"/>
          <p:cNvSpPr/>
          <p:nvPr/>
        </p:nvSpPr>
        <p:spPr>
          <a:xfrm>
            <a:off x="0" y="0"/>
            <a:ext cx="7436350" cy="10287003"/>
          </a:xfrm>
          <a:custGeom>
            <a:avLst/>
            <a:gdLst/>
            <a:ahLst/>
            <a:cxnLst/>
            <a:rect l="l" t="t" r="r" b="b"/>
            <a:pathLst>
              <a:path w="2712801" h="3752726" extrusionOk="0">
                <a:moveTo>
                  <a:pt x="0" y="0"/>
                </a:moveTo>
                <a:lnTo>
                  <a:pt x="2712801" y="0"/>
                </a:lnTo>
                <a:lnTo>
                  <a:pt x="2712801" y="3752726"/>
                </a:lnTo>
                <a:lnTo>
                  <a:pt x="0" y="3752726"/>
                </a:lnTo>
                <a:close/>
              </a:path>
            </a:pathLst>
          </a:custGeom>
          <a:solidFill>
            <a:srgbClr val="DEB22C"/>
          </a:solidFill>
          <a:ln>
            <a:noFill/>
          </a:ln>
        </p:spPr>
      </p:sp>
      <p:sp>
        <p:nvSpPr>
          <p:cNvPr id="153" name="Google Shape;153;p7"/>
          <p:cNvSpPr txBox="1"/>
          <p:nvPr/>
        </p:nvSpPr>
        <p:spPr>
          <a:xfrm>
            <a:off x="1028700" y="7982970"/>
            <a:ext cx="2903112" cy="1552575"/>
          </a:xfrm>
          <a:prstGeom prst="rect">
            <a:avLst/>
          </a:prstGeom>
          <a:noFill/>
          <a:ln>
            <a:noFill/>
          </a:ln>
        </p:spPr>
        <p:txBody>
          <a:bodyPr spcFirstLastPara="1" wrap="square" lIns="0" tIns="0" rIns="0" bIns="0" anchor="t" anchorCtr="0">
            <a:spAutoFit/>
          </a:bodyPr>
          <a:lstStyle/>
          <a:p>
            <a:pPr marL="0" marR="0" lvl="0" indent="0" algn="just" rtl="0">
              <a:lnSpc>
                <a:spcPct val="139988"/>
              </a:lnSpc>
              <a:spcBef>
                <a:spcPts val="0"/>
              </a:spcBef>
              <a:spcAft>
                <a:spcPts val="0"/>
              </a:spcAft>
              <a:buNone/>
            </a:pPr>
            <a:r>
              <a:rPr lang="en-US" sz="9000" b="0" i="0" u="none" strike="noStrike" cap="none">
                <a:solidFill>
                  <a:srgbClr val="000000"/>
                </a:solidFill>
                <a:latin typeface="Arial"/>
                <a:ea typeface="Arial"/>
                <a:cs typeface="Arial"/>
                <a:sym typeface="Arial"/>
              </a:rPr>
              <a:t>·07</a:t>
            </a:r>
            <a:endParaRPr/>
          </a:p>
        </p:txBody>
      </p:sp>
      <p:sp>
        <p:nvSpPr>
          <p:cNvPr id="154" name="Google Shape;154;p7"/>
          <p:cNvSpPr txBox="1"/>
          <p:nvPr/>
        </p:nvSpPr>
        <p:spPr>
          <a:xfrm>
            <a:off x="1028700" y="2977752"/>
            <a:ext cx="9333322" cy="3522345"/>
          </a:xfrm>
          <a:prstGeom prst="rect">
            <a:avLst/>
          </a:prstGeom>
          <a:noFill/>
          <a:ln>
            <a:noFill/>
          </a:ln>
        </p:spPr>
        <p:txBody>
          <a:bodyPr spcFirstLastPara="1" wrap="square" lIns="0" tIns="0" rIns="0" bIns="0" anchor="t" anchorCtr="0">
            <a:spAutoFit/>
          </a:bodyPr>
          <a:lstStyle/>
          <a:p>
            <a:pPr marL="0" marR="0" lvl="0" indent="0" algn="l" rtl="0">
              <a:lnSpc>
                <a:spcPct val="101000"/>
              </a:lnSpc>
              <a:spcBef>
                <a:spcPts val="0"/>
              </a:spcBef>
              <a:spcAft>
                <a:spcPts val="0"/>
              </a:spcAft>
              <a:buNone/>
            </a:pPr>
            <a:r>
              <a:rPr lang="en-US" sz="9000" b="0" i="0" u="none" strike="noStrike" cap="none">
                <a:solidFill>
                  <a:srgbClr val="000000"/>
                </a:solidFill>
                <a:latin typeface="Arial"/>
                <a:ea typeface="Arial"/>
                <a:cs typeface="Arial"/>
                <a:sym typeface="Arial"/>
              </a:rPr>
              <a:t>Contacta</a:t>
            </a:r>
            <a:endParaRPr/>
          </a:p>
          <a:p>
            <a:pPr marL="0" marR="0" lvl="0" indent="0" algn="l" rtl="0">
              <a:lnSpc>
                <a:spcPct val="101000"/>
              </a:lnSpc>
              <a:spcBef>
                <a:spcPts val="0"/>
              </a:spcBef>
              <a:spcAft>
                <a:spcPts val="0"/>
              </a:spcAft>
              <a:buNone/>
            </a:pPr>
            <a:r>
              <a:rPr lang="en-US" sz="9000" b="0" i="0" u="none" strike="noStrike" cap="none">
                <a:solidFill>
                  <a:srgbClr val="000000"/>
                </a:solidFill>
                <a:latin typeface="Arial"/>
                <a:ea typeface="Arial"/>
                <a:cs typeface="Arial"/>
                <a:sym typeface="Arial"/>
              </a:rPr>
              <a:t>con</a:t>
            </a:r>
            <a:endParaRPr/>
          </a:p>
          <a:p>
            <a:pPr marL="0" marR="0" lvl="0" indent="0" algn="l" rtl="0">
              <a:lnSpc>
                <a:spcPct val="101000"/>
              </a:lnSpc>
              <a:spcBef>
                <a:spcPts val="0"/>
              </a:spcBef>
              <a:spcAft>
                <a:spcPts val="0"/>
              </a:spcAft>
              <a:buNone/>
            </a:pPr>
            <a:r>
              <a:rPr lang="en-US" sz="9000" b="0" i="0" u="none" strike="noStrike" cap="none">
                <a:solidFill>
                  <a:srgbClr val="000000"/>
                </a:solidFill>
                <a:latin typeface="Arial"/>
                <a:ea typeface="Arial"/>
                <a:cs typeface="Arial"/>
                <a:sym typeface="Arial"/>
              </a:rPr>
              <a:t>nosotros</a:t>
            </a:r>
            <a:endParaRPr/>
          </a:p>
        </p:txBody>
      </p:sp>
      <p:sp>
        <p:nvSpPr>
          <p:cNvPr id="155" name="Google Shape;155;p7"/>
          <p:cNvSpPr txBox="1"/>
          <p:nvPr/>
        </p:nvSpPr>
        <p:spPr>
          <a:xfrm>
            <a:off x="13527306" y="8008284"/>
            <a:ext cx="3731994" cy="1244155"/>
          </a:xfrm>
          <a:prstGeom prst="rect">
            <a:avLst/>
          </a:prstGeom>
          <a:noFill/>
          <a:ln>
            <a:noFill/>
          </a:ln>
        </p:spPr>
        <p:txBody>
          <a:bodyPr spcFirstLastPara="1" wrap="square" lIns="0" tIns="0" rIns="0" bIns="0" anchor="t" anchorCtr="0">
            <a:spAutoFit/>
          </a:bodyPr>
          <a:lstStyle/>
          <a:p>
            <a:pPr marL="0" marR="0" lvl="0" indent="0" algn="r" rtl="0">
              <a:lnSpc>
                <a:spcPct val="140008"/>
              </a:lnSpc>
              <a:spcBef>
                <a:spcPts val="0"/>
              </a:spcBef>
              <a:spcAft>
                <a:spcPts val="0"/>
              </a:spcAft>
              <a:buNone/>
            </a:pPr>
            <a:r>
              <a:rPr lang="en-US" sz="2392" b="0" i="0" u="none" strike="noStrike" cap="none">
                <a:solidFill>
                  <a:srgbClr val="000000"/>
                </a:solidFill>
                <a:latin typeface="Arial"/>
                <a:ea typeface="Arial"/>
                <a:cs typeface="Arial"/>
                <a:sym typeface="Arial"/>
              </a:rPr>
              <a:t>Calle dirección, 123</a:t>
            </a:r>
            <a:endParaRPr/>
          </a:p>
          <a:p>
            <a:pPr marL="0" marR="0" lvl="0" indent="0" algn="r" rtl="0">
              <a:lnSpc>
                <a:spcPct val="140008"/>
              </a:lnSpc>
              <a:spcBef>
                <a:spcPts val="0"/>
              </a:spcBef>
              <a:spcAft>
                <a:spcPts val="0"/>
              </a:spcAft>
              <a:buNone/>
            </a:pPr>
            <a:r>
              <a:rPr lang="en-US" sz="2392" b="0" i="0" u="none" strike="noStrike" cap="none">
                <a:solidFill>
                  <a:srgbClr val="000000"/>
                </a:solidFill>
                <a:latin typeface="Arial"/>
                <a:ea typeface="Arial"/>
                <a:cs typeface="Arial"/>
                <a:sym typeface="Arial"/>
              </a:rPr>
              <a:t>Localidad</a:t>
            </a:r>
            <a:endParaRPr/>
          </a:p>
          <a:p>
            <a:pPr marL="0" marR="0" lvl="0" indent="0" algn="r" rtl="0">
              <a:lnSpc>
                <a:spcPct val="140008"/>
              </a:lnSpc>
              <a:spcBef>
                <a:spcPts val="0"/>
              </a:spcBef>
              <a:spcAft>
                <a:spcPts val="0"/>
              </a:spcAft>
              <a:buNone/>
            </a:pPr>
            <a:r>
              <a:rPr lang="en-US" sz="2392" b="0" i="0" u="none" strike="noStrike" cap="none">
                <a:solidFill>
                  <a:srgbClr val="000000"/>
                </a:solidFill>
                <a:latin typeface="Arial"/>
                <a:ea typeface="Arial"/>
                <a:cs typeface="Arial"/>
                <a:sym typeface="Arial"/>
              </a:rPr>
              <a:t>www.sitioweb.com</a:t>
            </a:r>
            <a:endParaRPr/>
          </a:p>
        </p:txBody>
      </p:sp>
      <p:sp>
        <p:nvSpPr>
          <p:cNvPr id="156" name="Google Shape;156;p7"/>
          <p:cNvSpPr txBox="1"/>
          <p:nvPr/>
        </p:nvSpPr>
        <p:spPr>
          <a:xfrm>
            <a:off x="8095337" y="8008284"/>
            <a:ext cx="3711759" cy="124421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90" b="0" i="0" u="none" strike="noStrike" cap="none">
                <a:solidFill>
                  <a:srgbClr val="000000"/>
                </a:solidFill>
                <a:latin typeface="Arial"/>
                <a:ea typeface="Arial"/>
                <a:cs typeface="Arial"/>
                <a:sym typeface="Arial"/>
              </a:rPr>
              <a:t>hola@sitioweb.com</a:t>
            </a:r>
            <a:endParaRPr/>
          </a:p>
          <a:p>
            <a:pPr marL="0" marR="0" lvl="0" indent="0" algn="l" rtl="0">
              <a:lnSpc>
                <a:spcPct val="140000"/>
              </a:lnSpc>
              <a:spcBef>
                <a:spcPts val="0"/>
              </a:spcBef>
              <a:spcAft>
                <a:spcPts val="0"/>
              </a:spcAft>
              <a:buNone/>
            </a:pPr>
            <a:r>
              <a:rPr lang="en-US" sz="2390" b="0" i="0" u="none" strike="noStrike" cap="none">
                <a:solidFill>
                  <a:srgbClr val="000000"/>
                </a:solidFill>
                <a:latin typeface="Arial"/>
                <a:ea typeface="Arial"/>
                <a:cs typeface="Arial"/>
                <a:sym typeface="Arial"/>
              </a:rPr>
              <a:t>91-1232-467</a:t>
            </a:r>
            <a:endParaRPr/>
          </a:p>
          <a:p>
            <a:pPr marL="0" marR="0" lvl="0" indent="0" algn="l" rtl="0">
              <a:lnSpc>
                <a:spcPct val="140000"/>
              </a:lnSpc>
              <a:spcBef>
                <a:spcPts val="0"/>
              </a:spcBef>
              <a:spcAft>
                <a:spcPts val="0"/>
              </a:spcAft>
              <a:buNone/>
            </a:pPr>
            <a:r>
              <a:rPr lang="en-US" sz="2390" b="0" i="0" u="none" strike="noStrike" cap="none">
                <a:solidFill>
                  <a:srgbClr val="000000"/>
                </a:solidFill>
                <a:latin typeface="Arial"/>
                <a:ea typeface="Arial"/>
                <a:cs typeface="Arial"/>
                <a:sym typeface="Arial"/>
              </a:rPr>
              <a:t>IG: @empresa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B22C"/>
        </a:solidFill>
        <a:effectLst/>
      </p:bgPr>
    </p:bg>
    <p:spTree>
      <p:nvGrpSpPr>
        <p:cNvPr id="1" name="Shape 160"/>
        <p:cNvGrpSpPr/>
        <p:nvPr/>
      </p:nvGrpSpPr>
      <p:grpSpPr>
        <a:xfrm>
          <a:off x="0" y="0"/>
          <a:ext cx="0" cy="0"/>
          <a:chOff x="0" y="0"/>
          <a:chExt cx="0" cy="0"/>
        </a:xfrm>
      </p:grpSpPr>
      <p:cxnSp>
        <p:nvCxnSpPr>
          <p:cNvPr id="161" name="Google Shape;161;p8"/>
          <p:cNvCxnSpPr/>
          <p:nvPr/>
        </p:nvCxnSpPr>
        <p:spPr>
          <a:xfrm rot="25066">
            <a:off x="9143878" y="995362"/>
            <a:ext cx="9144243" cy="0"/>
          </a:xfrm>
          <a:prstGeom prst="straightConnector1">
            <a:avLst/>
          </a:prstGeom>
          <a:noFill/>
          <a:ln w="133350" cap="flat" cmpd="sng">
            <a:solidFill>
              <a:srgbClr val="F0EFEC"/>
            </a:solidFill>
            <a:prstDash val="solid"/>
            <a:round/>
            <a:headEnd type="none" w="sm" len="sm"/>
            <a:tailEnd type="none" w="sm" len="sm"/>
          </a:ln>
        </p:spPr>
      </p:cxnSp>
      <p:cxnSp>
        <p:nvCxnSpPr>
          <p:cNvPr id="162" name="Google Shape;162;p8"/>
          <p:cNvCxnSpPr/>
          <p:nvPr/>
        </p:nvCxnSpPr>
        <p:spPr>
          <a:xfrm rot="25066">
            <a:off x="1029065" y="9091614"/>
            <a:ext cx="9144243" cy="0"/>
          </a:xfrm>
          <a:prstGeom prst="straightConnector1">
            <a:avLst/>
          </a:prstGeom>
          <a:noFill/>
          <a:ln w="133350" cap="flat" cmpd="sng">
            <a:solidFill>
              <a:srgbClr val="F0EFEC"/>
            </a:solidFill>
            <a:prstDash val="solid"/>
            <a:round/>
            <a:headEnd type="none" w="sm" len="sm"/>
            <a:tailEnd type="none" w="sm" len="sm"/>
          </a:ln>
        </p:spPr>
      </p:cxnSp>
      <p:sp>
        <p:nvSpPr>
          <p:cNvPr id="163" name="Google Shape;163;p8"/>
          <p:cNvSpPr/>
          <p:nvPr/>
        </p:nvSpPr>
        <p:spPr>
          <a:xfrm>
            <a:off x="0" y="0"/>
            <a:ext cx="6235172" cy="10287003"/>
          </a:xfrm>
          <a:custGeom>
            <a:avLst/>
            <a:gdLst/>
            <a:ahLst/>
            <a:cxnLst/>
            <a:rect l="l" t="t" r="r" b="b"/>
            <a:pathLst>
              <a:path w="2274608" h="3752726" extrusionOk="0">
                <a:moveTo>
                  <a:pt x="0" y="0"/>
                </a:moveTo>
                <a:lnTo>
                  <a:pt x="2274608" y="0"/>
                </a:lnTo>
                <a:lnTo>
                  <a:pt x="2274608" y="3752726"/>
                </a:lnTo>
                <a:lnTo>
                  <a:pt x="0" y="3752726"/>
                </a:lnTo>
                <a:close/>
              </a:path>
            </a:pathLst>
          </a:custGeom>
          <a:solidFill>
            <a:srgbClr val="F0EFEC"/>
          </a:solidFill>
          <a:ln>
            <a:noFill/>
          </a:ln>
        </p:spPr>
      </p:sp>
      <p:pic>
        <p:nvPicPr>
          <p:cNvPr id="164" name="Google Shape;164;p8"/>
          <p:cNvPicPr preferRelativeResize="0"/>
          <p:nvPr/>
        </p:nvPicPr>
        <p:blipFill rotWithShape="1">
          <a:blip r:embed="rId3">
            <a:alphaModFix/>
          </a:blip>
          <a:srcRect/>
          <a:stretch/>
        </p:blipFill>
        <p:spPr>
          <a:xfrm>
            <a:off x="4497190" y="4843274"/>
            <a:ext cx="7315200" cy="2460567"/>
          </a:xfrm>
          <a:prstGeom prst="rect">
            <a:avLst/>
          </a:prstGeom>
          <a:noFill/>
          <a:ln>
            <a:noFill/>
          </a:ln>
        </p:spPr>
      </p:pic>
      <p:sp>
        <p:nvSpPr>
          <p:cNvPr id="165" name="Google Shape;165;p8"/>
          <p:cNvSpPr txBox="1"/>
          <p:nvPr/>
        </p:nvSpPr>
        <p:spPr>
          <a:xfrm>
            <a:off x="4497190" y="3434932"/>
            <a:ext cx="10712065" cy="1408341"/>
          </a:xfrm>
          <a:prstGeom prst="rect">
            <a:avLst/>
          </a:prstGeom>
          <a:noFill/>
          <a:ln>
            <a:noFill/>
          </a:ln>
        </p:spPr>
        <p:txBody>
          <a:bodyPr spcFirstLastPara="1" wrap="square" lIns="0" tIns="0" rIns="0" bIns="0" anchor="t" anchorCtr="0">
            <a:spAutoFit/>
          </a:bodyPr>
          <a:lstStyle/>
          <a:p>
            <a:pPr marL="0" marR="0" lvl="0" indent="0" algn="just" rtl="0">
              <a:lnSpc>
                <a:spcPct val="96006"/>
              </a:lnSpc>
              <a:spcBef>
                <a:spcPts val="0"/>
              </a:spcBef>
              <a:spcAft>
                <a:spcPts val="0"/>
              </a:spcAft>
              <a:buNone/>
            </a:pPr>
            <a:r>
              <a:rPr lang="en-US" sz="10892" b="0" i="0" u="none" strike="noStrike" cap="none">
                <a:solidFill>
                  <a:srgbClr val="000000"/>
                </a:solidFill>
                <a:latin typeface="Arial"/>
                <a:ea typeface="Arial"/>
                <a:cs typeface="Arial"/>
                <a:sym typeface="Arial"/>
              </a:rPr>
              <a:t>¿Hablamos?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B22C"/>
        </a:solidFill>
        <a:effectLst/>
      </p:bgPr>
    </p:bg>
    <p:spTree>
      <p:nvGrpSpPr>
        <p:cNvPr id="1" name="Shape 169"/>
        <p:cNvGrpSpPr/>
        <p:nvPr/>
      </p:nvGrpSpPr>
      <p:grpSpPr>
        <a:xfrm>
          <a:off x="0" y="0"/>
          <a:ext cx="0" cy="0"/>
          <a:chOff x="0" y="0"/>
          <a:chExt cx="0" cy="0"/>
        </a:xfrm>
      </p:grpSpPr>
      <p:pic>
        <p:nvPicPr>
          <p:cNvPr id="170" name="Google Shape;170;p9">
            <a:hlinkClick r:id="rId3"/>
          </p:cNvPr>
          <p:cNvPicPr preferRelativeResize="0"/>
          <p:nvPr/>
        </p:nvPicPr>
        <p:blipFill rotWithShape="1">
          <a:blip r:embed="rId4">
            <a:alphaModFix/>
          </a:blip>
          <a:srcRect/>
          <a:stretch/>
        </p:blipFill>
        <p:spPr>
          <a:xfrm>
            <a:off x="2362210" y="6535438"/>
            <a:ext cx="13563579" cy="1565028"/>
          </a:xfrm>
          <a:prstGeom prst="rect">
            <a:avLst/>
          </a:prstGeom>
          <a:noFill/>
          <a:ln>
            <a:noFill/>
          </a:ln>
        </p:spPr>
      </p:pic>
      <p:sp>
        <p:nvSpPr>
          <p:cNvPr id="171" name="Google Shape;171;p9"/>
          <p:cNvSpPr txBox="1"/>
          <p:nvPr/>
        </p:nvSpPr>
        <p:spPr>
          <a:xfrm>
            <a:off x="4018404" y="4076675"/>
            <a:ext cx="10156800" cy="73890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a:t>p</a:t>
            </a:r>
            <a:r>
              <a:rPr lang="en-US" sz="4800" b="0" i="0" u="none" strike="noStrike" cap="none">
                <a:solidFill>
                  <a:srgbClr val="000000"/>
                </a:solidFill>
                <a:latin typeface="Arial"/>
                <a:ea typeface="Arial"/>
                <a:cs typeface="Arial"/>
                <a:sym typeface="Arial"/>
              </a:rPr>
              <a:t>lantillas</a:t>
            </a:r>
            <a:r>
              <a:rPr lang="en-US" sz="4800"/>
              <a:t>p</a:t>
            </a:r>
            <a:r>
              <a:rPr lang="en-US" sz="4800" b="0" i="0" u="none" strike="noStrike" cap="none">
                <a:solidFill>
                  <a:srgbClr val="000000"/>
                </a:solidFill>
                <a:latin typeface="Arial"/>
                <a:ea typeface="Arial"/>
                <a:cs typeface="Arial"/>
                <a:sym typeface="Arial"/>
              </a:rPr>
              <a:t>owerpoint.org</a:t>
            </a:r>
            <a:endParaRPr/>
          </a:p>
        </p:txBody>
      </p:sp>
      <p:sp>
        <p:nvSpPr>
          <p:cNvPr id="172" name="Google Shape;172;p9"/>
          <p:cNvSpPr txBox="1"/>
          <p:nvPr/>
        </p:nvSpPr>
        <p:spPr>
          <a:xfrm>
            <a:off x="6434584" y="5136728"/>
            <a:ext cx="5418832" cy="36576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0" i="0" u="none" strike="noStrike" cap="none">
                <a:solidFill>
                  <a:srgbClr val="000000"/>
                </a:solidFill>
                <a:latin typeface="Arial"/>
                <a:ea typeface="Arial"/>
                <a:cs typeface="Arial"/>
                <a:sym typeface="Arial"/>
              </a:rPr>
              <a:t>Plantillas gratuitas para su presentación</a:t>
            </a:r>
            <a:endParaRPr/>
          </a:p>
        </p:txBody>
      </p:sp>
      <p:pic>
        <p:nvPicPr>
          <p:cNvPr id="173" name="Google Shape;173;p9"/>
          <p:cNvPicPr preferRelativeResize="0"/>
          <p:nvPr/>
        </p:nvPicPr>
        <p:blipFill rotWithShape="1">
          <a:blip r:embed="rId5">
            <a:alphaModFix/>
          </a:blip>
          <a:srcRect/>
          <a:stretch/>
        </p:blipFill>
        <p:spPr>
          <a:xfrm>
            <a:off x="7984927" y="2186533"/>
            <a:ext cx="2223770" cy="169964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Personalizado 67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Personalizado</PresentationFormat>
  <Paragraphs>41</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Arimo</vt:lpstr>
      <vt:lpstr>Crimson Pro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eduardo</cp:lastModifiedBy>
  <cp:revision>1</cp:revision>
  <dcterms:created xsi:type="dcterms:W3CDTF">2006-08-16T00:00:00Z</dcterms:created>
  <dcterms:modified xsi:type="dcterms:W3CDTF">2023-12-18T06:09:24Z</dcterms:modified>
</cp:coreProperties>
</file>