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22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5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23.xml"/>
  <Override ContentType="application/vnd.openxmlformats-officedocument.presentationml.slide+xml" PartName="/ppt/slides/slide2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6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2" r:id="rId32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511">
          <p15:clr>
            <a:srgbClr val="A4A3A4"/>
          </p15:clr>
        </p15:guide>
        <p15:guide id="2" pos="294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511" orient="horz"/>
        <p:guide pos="2947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slide" Target="slides/slide21.xml"/><Relationship Id="rId25" Type="http://schemas.openxmlformats.org/officeDocument/2006/relationships/slide" Target="slides/slide20.xml"/><Relationship Id="rId28" Type="http://schemas.openxmlformats.org/officeDocument/2006/relationships/slide" Target="slides/slide23.xml"/><Relationship Id="rId27" Type="http://schemas.openxmlformats.org/officeDocument/2006/relationships/slide" Target="slides/slide22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29" Type="http://schemas.openxmlformats.org/officeDocument/2006/relationships/slide" Target="slides/slide24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31" Type="http://schemas.openxmlformats.org/officeDocument/2006/relationships/slide" Target="slides/slide26.xml"/><Relationship Id="rId30" Type="http://schemas.openxmlformats.org/officeDocument/2006/relationships/slide" Target="slides/slide25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32" Type="http://schemas.openxmlformats.org/officeDocument/2006/relationships/slide" Target="slides/slide27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0213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3025" y="0"/>
            <a:ext cx="2973388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0213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3025" y="8685213"/>
            <a:ext cx="2973388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tr-TR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5" name="Google Shape;25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" name="Google Shape;26;p1:notes"/>
          <p:cNvSpPr txBox="1"/>
          <p:nvPr>
            <p:ph idx="12" type="sldNum"/>
          </p:nvPr>
        </p:nvSpPr>
        <p:spPr>
          <a:xfrm>
            <a:off x="3883025" y="8685213"/>
            <a:ext cx="2973388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1" name="Shape 2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Google Shape;242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3" name="Google Shape;243;p10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0" name="Shape 2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Google Shape;261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2" name="Google Shape;262;p1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6" name="Shape 2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" name="Google Shape;297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8" name="Google Shape;298;p1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24" name="Shape 3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5" name="Google Shape;325;p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6" name="Google Shape;326;p1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56" name="Shape 3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7" name="Google Shape;357;p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8" name="Google Shape;358;p1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87" name="Shape 3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8" name="Google Shape;388;p15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389" name="Google Shape;389;p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0" name="Google Shape;390;p15:notes"/>
          <p:cNvSpPr txBox="1"/>
          <p:nvPr>
            <p:ph idx="12" type="sldNum"/>
          </p:nvPr>
        </p:nvSpPr>
        <p:spPr>
          <a:xfrm>
            <a:off x="3883025" y="8685213"/>
            <a:ext cx="2973388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99" name="Shape 3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0" name="Google Shape;400;p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1" name="Google Shape;401;p16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4" name="Shape 5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5" name="Google Shape;505;p17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506" name="Google Shape;506;p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07" name="Google Shape;507;p17:notes"/>
          <p:cNvSpPr txBox="1"/>
          <p:nvPr>
            <p:ph idx="12" type="sldNum"/>
          </p:nvPr>
        </p:nvSpPr>
        <p:spPr>
          <a:xfrm>
            <a:off x="3883025" y="8685213"/>
            <a:ext cx="2973388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b="0" i="0" lang="tr-TR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6" name="Shape 5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7" name="Google Shape;557;p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8" name="Google Shape;558;p18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04" name="Shape 6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5" name="Google Shape;605;p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06" name="Google Shape;606;p19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35" name="Google Shape;35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" name="Google Shape;36;p2:notes"/>
          <p:cNvSpPr txBox="1"/>
          <p:nvPr>
            <p:ph idx="12" type="sldNum"/>
          </p:nvPr>
        </p:nvSpPr>
        <p:spPr>
          <a:xfrm>
            <a:off x="3883025" y="8685213"/>
            <a:ext cx="2973388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52" name="Shape 6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3" name="Google Shape;653;p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54" name="Google Shape;654;p20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92" name="Shape 6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3" name="Google Shape;693;p2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694" name="Google Shape;694;p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95" name="Google Shape;695;p21:notes"/>
          <p:cNvSpPr txBox="1"/>
          <p:nvPr>
            <p:ph idx="12" type="sldNum"/>
          </p:nvPr>
        </p:nvSpPr>
        <p:spPr>
          <a:xfrm>
            <a:off x="3883025" y="8685213"/>
            <a:ext cx="2973388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04" name="Shape 7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5" name="Google Shape;705;p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06" name="Google Shape;706;p2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22" name="Shape 7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3" name="Google Shape;723;p2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24" name="Google Shape;724;p2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70" name="Shape 7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1" name="Google Shape;771;p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72" name="Google Shape;772;p2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94" name="Shape 7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5" name="Google Shape;795;p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96" name="Google Shape;796;p25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16" name="Shape 8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7" name="Google Shape;817;p2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18" name="Google Shape;818;p26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9" name="Shape 8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0" name="Google Shape;850;p27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851" name="Google Shape;851;p2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52" name="Google Shape;852;p27:notes"/>
          <p:cNvSpPr txBox="1"/>
          <p:nvPr>
            <p:ph idx="12" type="sldNum"/>
          </p:nvPr>
        </p:nvSpPr>
        <p:spPr>
          <a:xfrm>
            <a:off x="3883025" y="8685213"/>
            <a:ext cx="2973388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tr-TR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57" name="Google Shape;57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8" name="Google Shape;58;p3:notes"/>
          <p:cNvSpPr txBox="1"/>
          <p:nvPr>
            <p:ph idx="12" type="sldNum"/>
          </p:nvPr>
        </p:nvSpPr>
        <p:spPr>
          <a:xfrm>
            <a:off x="3883025" y="8685213"/>
            <a:ext cx="2973388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9" name="Google Shape;69;p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9" name="Google Shape;139;p5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9" name="Google Shape;159;p6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6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8" name="Google Shape;188;p7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6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Google Shape;207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8" name="Google Shape;208;p8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9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Google Shape;230;p9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31" name="Google Shape;231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2" name="Google Shape;232;p9:notes"/>
          <p:cNvSpPr txBox="1"/>
          <p:nvPr>
            <p:ph idx="12" type="sldNum"/>
          </p:nvPr>
        </p:nvSpPr>
        <p:spPr>
          <a:xfrm>
            <a:off x="3883025" y="8685213"/>
            <a:ext cx="2973388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5" type="blank">
  <p:cSld name="BLANK">
    <p:spTree>
      <p:nvGrpSpPr>
        <p:cNvPr id="10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>
    <mc:Choice Requires="p14">
      <p:transition spd="slow" p14:dur="1250">
        <p14:flip dir="l"/>
      </p:transition>
    </mc:Choice>
    <mc:Fallback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1">
  <p:cSld name="Slide 1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/>
          <p:nvPr/>
        </p:nvSpPr>
        <p:spPr>
          <a:xfrm>
            <a:off x="107504" y="627534"/>
            <a:ext cx="8928992" cy="4392488"/>
          </a:xfrm>
          <a:prstGeom prst="rect">
            <a:avLst/>
          </a:prstGeom>
          <a:solidFill>
            <a:srgbClr val="FFFFFF">
              <a:alpha val="92156"/>
            </a:srgbClr>
          </a:solidFill>
          <a:ln cap="flat" cmpd="sng" w="9525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" name="Google Shape;13;p3"/>
          <p:cNvSpPr txBox="1"/>
          <p:nvPr>
            <p:ph type="title"/>
          </p:nvPr>
        </p:nvSpPr>
        <p:spPr>
          <a:xfrm>
            <a:off x="152516" y="57216"/>
            <a:ext cx="8229600" cy="53338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Gill Sans"/>
              <a:buNone/>
              <a:defRPr b="1" i="0" sz="28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1250">
        <p14:flip dir="l"/>
      </p:transition>
    </mc:Choice>
    <mc:Fallback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2">
  <p:cSld name="Slide 2"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4"/>
          <p:cNvSpPr/>
          <p:nvPr/>
        </p:nvSpPr>
        <p:spPr>
          <a:xfrm>
            <a:off x="107504" y="627534"/>
            <a:ext cx="8928992" cy="4392488"/>
          </a:xfrm>
          <a:prstGeom prst="rect">
            <a:avLst/>
          </a:prstGeom>
          <a:solidFill>
            <a:srgbClr val="FFFFFF">
              <a:alpha val="92156"/>
            </a:srgbClr>
          </a:solidFill>
          <a:ln cap="flat" cmpd="sng" w="9525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>
    <mc:Choice Requires="p14">
      <p:transition spd="slow" p14:dur="1250">
        <p14:flip dir="l"/>
      </p:transition>
    </mc:Choice>
    <mc:Fallback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3">
  <p:cSld name="Slide 3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>
    <mc:Choice Requires="p14">
      <p:transition spd="slow" p14:dur="1250">
        <p14:flip dir="l"/>
      </p:transition>
    </mc:Choice>
    <mc:Fallback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4">
  <p:cSld name="Slide 4">
    <p:bg>
      <p:bgPr>
        <a:solidFill>
          <a:schemeClr val="lt1"/>
        </a:solidFill>
      </p:bgPr>
    </p:bg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>
    <mc:Choice Requires="p14">
      <p:transition spd="slow" p14:dur="1250">
        <p14:flip dir="l"/>
      </p:transition>
    </mc:Choice>
    <mc:Fallback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6">
  <p:cSld name="Slide 6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7"/>
          <p:cNvSpPr/>
          <p:nvPr/>
        </p:nvSpPr>
        <p:spPr>
          <a:xfrm>
            <a:off x="107504" y="627534"/>
            <a:ext cx="8928992" cy="4392488"/>
          </a:xfrm>
          <a:prstGeom prst="rect">
            <a:avLst/>
          </a:prstGeom>
          <a:solidFill>
            <a:srgbClr val="FFFFFF">
              <a:alpha val="92156"/>
            </a:srgbClr>
          </a:solidFill>
          <a:ln cap="flat" cmpd="sng" w="9525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>
    <mc:Choice Requires="p14">
      <p:transition spd="slow" p14:dur="1250">
        <p14:flip dir="l"/>
      </p:transition>
    </mc:Choice>
    <mc:Fallback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7">
  <p:cSld name="Slide 7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>
    <mc:Choice Requires="p14">
      <p:transition spd="slow" p14:dur="1250">
        <p14:flip dir="l"/>
      </p:transition>
    </mc:Choice>
    <mc:Fallback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8">
  <p:cSld name="Slide 8">
    <p:bg>
      <p:bgPr>
        <a:solidFill>
          <a:schemeClr val="lt1"/>
        </a:solidFill>
      </p:bgPr>
    </p:bg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9"/>
          <p:cNvSpPr/>
          <p:nvPr/>
        </p:nvSpPr>
        <p:spPr>
          <a:xfrm>
            <a:off x="7696118" y="4897279"/>
            <a:ext cx="775136" cy="24622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PPT模板下载：www.1ppt.com/moban/     行业PPT模板：www.1ppt.com/hangye/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节日PPT模板：www.1ppt.com/jieri/           PPT素材下载：www.1ppt.com/sucai/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PPT背景图片：www.1ppt.com/beijing/      PPT图表下载：www.1ppt.com/tubiao/     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优秀PPT下载：www.1ppt.com/xiazai/        PPT教程： www.1ppt.com/powerpoint/     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Word教程： www.1ppt.com/word/              Excel教程：www.1ppt.com/excel/ 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资料下载：www.1ppt.com/ziliao/                PPT课件下载：www.1ppt.com/kejian/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范文下载：www.1ppt.com/fanwen/             试卷下载：www.1ppt.com/shiti/ 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教案下载：www.1ppt.com/jiaoan/       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字体下载：www.1ppt.com/ziti/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b="0" i="0" sz="1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>
    <mc:Choice Requires="p14">
      <p:transition spd="slow" p14:dur="1250">
        <p14:flip dir="l"/>
      </p:transition>
    </mc:Choice>
    <mc:Fallback>
      <p:transition spd="slow">
        <p:fade/>
      </p:transition>
    </mc:Fallback>
  </mc:AlternateContent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2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dk2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</p:sldLayoutIdLst>
  <mc:AlternateContent>
    <mc:Choice Requires="p14">
      <p:transition spd="slow" p14:dur="1250">
        <p14:flip dir="l"/>
      </p:transition>
    </mc:Choice>
    <mc:Fallback>
      <p:transition spd="slow">
        <p:fade/>
      </p:transition>
    </mc:Fallback>
  </mc:AlternateConten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1.jpg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jpg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1.xml"/><Relationship Id="rId3" Type="http://schemas.openxmlformats.org/officeDocument/2006/relationships/image" Target="../media/image1.jpg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7.xml"/><Relationship Id="rId3" Type="http://schemas.openxmlformats.org/officeDocument/2006/relationships/image" Target="../media/image1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" name="Google Shape;28;p1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2788"/>
            <a:ext cx="9144000" cy="5140757"/>
          </a:xfrm>
          <a:prstGeom prst="rect">
            <a:avLst/>
          </a:prstGeom>
          <a:noFill/>
          <a:ln>
            <a:noFill/>
          </a:ln>
        </p:spPr>
      </p:pic>
      <p:sp>
        <p:nvSpPr>
          <p:cNvPr id="29" name="Google Shape;29;p10"/>
          <p:cNvSpPr/>
          <p:nvPr/>
        </p:nvSpPr>
        <p:spPr>
          <a:xfrm>
            <a:off x="0" y="1424978"/>
            <a:ext cx="9144000" cy="2331659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30" name="Google Shape;30;p10"/>
          <p:cNvSpPr txBox="1"/>
          <p:nvPr/>
        </p:nvSpPr>
        <p:spPr>
          <a:xfrm>
            <a:off x="-1" y="1537941"/>
            <a:ext cx="9144000" cy="110799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tr-TR" sz="6600" u="none" cap="none" strike="noStrike">
                <a:solidFill>
                  <a:srgbClr val="006800"/>
                </a:solidFill>
                <a:latin typeface="Gill Sans"/>
                <a:ea typeface="Gill Sans"/>
                <a:cs typeface="Gill Sans"/>
                <a:sym typeface="Gill Sans"/>
              </a:rPr>
              <a:t>POSTAL SERVICE</a:t>
            </a:r>
            <a:endParaRPr b="1" i="0" sz="6600" u="none" cap="none" strike="noStrike">
              <a:solidFill>
                <a:srgbClr val="006800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31" name="Google Shape;31;p10"/>
          <p:cNvSpPr txBox="1"/>
          <p:nvPr/>
        </p:nvSpPr>
        <p:spPr>
          <a:xfrm>
            <a:off x="0" y="2812002"/>
            <a:ext cx="9143999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2800" u="none" cap="none" strike="noStrike">
                <a:solidFill>
                  <a:srgbClr val="006800"/>
                </a:solidFill>
                <a:latin typeface="Gill Sans"/>
                <a:ea typeface="Gill Sans"/>
                <a:cs typeface="Gill Sans"/>
                <a:sym typeface="Gill Sans"/>
              </a:rPr>
              <a:t>Powerpoint Template</a:t>
            </a:r>
            <a:endParaRPr b="0" i="0" sz="2800" u="none" cap="none" strike="noStrike">
              <a:solidFill>
                <a:srgbClr val="006800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32" name="Google Shape;32;p10"/>
          <p:cNvSpPr txBox="1"/>
          <p:nvPr/>
        </p:nvSpPr>
        <p:spPr>
          <a:xfrm>
            <a:off x="0" y="4476700"/>
            <a:ext cx="9144000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400" u="none" cap="none" strike="noStrike">
                <a:solidFill>
                  <a:srgbClr val="006800"/>
                </a:solidFill>
                <a:latin typeface="Gill Sans"/>
                <a:ea typeface="Gill Sans"/>
                <a:cs typeface="Gill Sans"/>
                <a:sym typeface="Gill Sans"/>
              </a:rPr>
              <a:t>www.freepptbackgrounds.net</a:t>
            </a:r>
            <a:endParaRPr b="0" i="0" sz="1400" u="none" cap="none" strike="noStrike">
              <a:solidFill>
                <a:srgbClr val="006800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</p:spTree>
  </p:cSld>
  <p:clrMapOvr>
    <a:masterClrMapping/>
  </p:clrMapOvr>
  <mc:AlternateContent>
    <mc:Choice Requires="p14">
      <p:transition spd="slow" p14:dur="1250">
        <p14:flip dir="l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4" name="Shape 2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Google Shape;245;p19"/>
          <p:cNvSpPr/>
          <p:nvPr/>
        </p:nvSpPr>
        <p:spPr>
          <a:xfrm rot="5400000">
            <a:off x="2862000" y="-1280418"/>
            <a:ext cx="3420000" cy="8100000"/>
          </a:xfrm>
          <a:prstGeom prst="homePlate">
            <a:avLst>
              <a:gd fmla="val 28135" name="adj"/>
            </a:avLst>
          </a:prstGeom>
          <a:solidFill>
            <a:schemeClr val="dk1">
              <a:alpha val="60000"/>
            </a:schemeClr>
          </a:solidFill>
          <a:ln>
            <a:noFill/>
          </a:ln>
          <a:effectLst>
            <a:outerShdw blurRad="225425" algn="ctr" dir="5220000" dist="38100">
              <a:srgbClr val="000000">
                <a:alpha val="3294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2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980"/>
              <a:buFont typeface="Noto Sans Symbols"/>
              <a:buNone/>
            </a:pPr>
            <a:r>
              <a:t/>
            </a:r>
            <a:endParaRPr b="0" i="0" sz="1400" u="none" cap="none" strike="noStrike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246" name="Google Shape;246;p19"/>
          <p:cNvSpPr/>
          <p:nvPr/>
        </p:nvSpPr>
        <p:spPr>
          <a:xfrm>
            <a:off x="845785" y="1709754"/>
            <a:ext cx="2340000" cy="1620000"/>
          </a:xfrm>
          <a:prstGeom prst="roundRect">
            <a:avLst>
              <a:gd fmla="val 5304" name="adj"/>
            </a:avLst>
          </a:prstGeom>
          <a:solidFill>
            <a:schemeClr val="dk1">
              <a:alpha val="60000"/>
            </a:schemeClr>
          </a:solidFill>
          <a:ln cap="flat" cmpd="sng" w="38100">
            <a:solidFill>
              <a:srgbClr val="3A9707"/>
            </a:solidFill>
            <a:prstDash val="solid"/>
            <a:round/>
            <a:headEnd len="sm" w="sm" type="none"/>
            <a:tailEnd len="sm" w="sm" type="none"/>
          </a:ln>
          <a:effectLst>
            <a:outerShdw blurRad="225425" algn="ctr" dir="5220000" dist="38100">
              <a:srgbClr val="000000">
                <a:alpha val="3294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2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980"/>
              <a:buFont typeface="Noto Sans Symbols"/>
              <a:buNone/>
            </a:pPr>
            <a:r>
              <a:t/>
            </a:r>
            <a:endParaRPr b="0" i="0" sz="1400" u="none" cap="none" strike="noStrike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247" name="Google Shape;247;p19"/>
          <p:cNvSpPr/>
          <p:nvPr/>
        </p:nvSpPr>
        <p:spPr>
          <a:xfrm>
            <a:off x="3396997" y="1709754"/>
            <a:ext cx="2340000" cy="1620000"/>
          </a:xfrm>
          <a:prstGeom prst="roundRect">
            <a:avLst>
              <a:gd fmla="val 7012" name="adj"/>
            </a:avLst>
          </a:prstGeom>
          <a:solidFill>
            <a:schemeClr val="dk1">
              <a:alpha val="60000"/>
            </a:schemeClr>
          </a:solidFill>
          <a:ln cap="flat" cmpd="sng" w="38100">
            <a:solidFill>
              <a:srgbClr val="3A9707"/>
            </a:solidFill>
            <a:prstDash val="solid"/>
            <a:round/>
            <a:headEnd len="sm" w="sm" type="none"/>
            <a:tailEnd len="sm" w="sm" type="none"/>
          </a:ln>
          <a:effectLst>
            <a:outerShdw blurRad="225425" algn="ctr" dir="5220000" dist="38100">
              <a:srgbClr val="000000">
                <a:alpha val="3294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2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980"/>
              <a:buFont typeface="Noto Sans Symbols"/>
              <a:buNone/>
            </a:pPr>
            <a:r>
              <a:t/>
            </a:r>
            <a:endParaRPr b="0" i="0" sz="1400" u="none" cap="none" strike="noStrike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248" name="Google Shape;248;p19"/>
          <p:cNvSpPr/>
          <p:nvPr/>
        </p:nvSpPr>
        <p:spPr>
          <a:xfrm>
            <a:off x="3004690" y="3729245"/>
            <a:ext cx="3107689" cy="33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600" u="none" cap="none" strike="noStrike">
                <a:solidFill>
                  <a:srgbClr val="7F7F7F"/>
                </a:solidFill>
                <a:latin typeface="Gill Sans"/>
                <a:ea typeface="Gill Sans"/>
                <a:cs typeface="Gill Sans"/>
                <a:sym typeface="Gill Sans"/>
              </a:rPr>
              <a:t>Annual Meeting</a:t>
            </a:r>
            <a:endParaRPr b="0" i="0" sz="1600" u="none" cap="none" strike="noStrike">
              <a:solidFill>
                <a:srgbClr val="7F7F7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249" name="Google Shape;249;p19"/>
          <p:cNvSpPr/>
          <p:nvPr/>
        </p:nvSpPr>
        <p:spPr>
          <a:xfrm>
            <a:off x="3756997" y="1342709"/>
            <a:ext cx="1620000" cy="504000"/>
          </a:xfrm>
          <a:prstGeom prst="roundRect">
            <a:avLst>
              <a:gd fmla="val 16667" name="adj"/>
            </a:avLst>
          </a:prstGeom>
          <a:solidFill>
            <a:srgbClr val="3A9707"/>
          </a:solidFill>
          <a:ln>
            <a:noFill/>
          </a:ln>
          <a:effectLst>
            <a:outerShdw blurRad="225425" algn="ctr" dir="5220000" dist="38100">
              <a:srgbClr val="000000">
                <a:alpha val="3294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1120"/>
              <a:buFont typeface="Arial"/>
              <a:buNone/>
            </a:pPr>
            <a:r>
              <a:t/>
            </a:r>
            <a:endParaRPr b="1" i="0" sz="1600" u="none" cap="none" strike="noStrike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250" name="Google Shape;250;p19"/>
          <p:cNvSpPr/>
          <p:nvPr/>
        </p:nvSpPr>
        <p:spPr>
          <a:xfrm>
            <a:off x="3849600" y="1408919"/>
            <a:ext cx="1434795" cy="374571"/>
          </a:xfrm>
          <a:prstGeom prst="roundRect">
            <a:avLst>
              <a:gd fmla="val 16667" name="adj"/>
            </a:avLst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6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rPr>
              <a:t>Values</a:t>
            </a:r>
            <a:endParaRPr b="0" i="0" sz="1600" u="none" cap="none" strike="noStrike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251" name="Google Shape;251;p19"/>
          <p:cNvSpPr/>
          <p:nvPr/>
        </p:nvSpPr>
        <p:spPr>
          <a:xfrm>
            <a:off x="1205785" y="1342709"/>
            <a:ext cx="1620000" cy="504000"/>
          </a:xfrm>
          <a:prstGeom prst="roundRect">
            <a:avLst>
              <a:gd fmla="val 16667" name="adj"/>
            </a:avLst>
          </a:prstGeom>
          <a:solidFill>
            <a:srgbClr val="3A9707"/>
          </a:solidFill>
          <a:ln>
            <a:noFill/>
          </a:ln>
          <a:effectLst>
            <a:outerShdw blurRad="225425" algn="ctr" dir="5220000" dist="38100">
              <a:srgbClr val="000000">
                <a:alpha val="3294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1120"/>
              <a:buFont typeface="Noto Sans Symbols"/>
              <a:buNone/>
            </a:pPr>
            <a:r>
              <a:t/>
            </a:r>
            <a:endParaRPr b="1" i="0" sz="1600" u="none" cap="none" strike="noStrike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252" name="Google Shape;252;p19"/>
          <p:cNvSpPr/>
          <p:nvPr/>
        </p:nvSpPr>
        <p:spPr>
          <a:xfrm>
            <a:off x="1325726" y="1408919"/>
            <a:ext cx="1380118" cy="374571"/>
          </a:xfrm>
          <a:prstGeom prst="roundRect">
            <a:avLst>
              <a:gd fmla="val 16667" name="adj"/>
            </a:avLst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6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rPr>
              <a:t>About us</a:t>
            </a:r>
            <a:endParaRPr b="0" i="0" sz="1600" u="none" cap="none" strike="noStrike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253" name="Google Shape;253;p19"/>
          <p:cNvSpPr/>
          <p:nvPr/>
        </p:nvSpPr>
        <p:spPr>
          <a:xfrm>
            <a:off x="879475" y="2011079"/>
            <a:ext cx="2273300" cy="73866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2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400" u="none" cap="none" strike="noStrike">
                <a:solidFill>
                  <a:srgbClr val="7F7F7F"/>
                </a:solidFill>
                <a:latin typeface="Gill Sans"/>
                <a:ea typeface="Gill Sans"/>
                <a:cs typeface="Gill Sans"/>
                <a:sym typeface="Gill Sans"/>
              </a:rPr>
              <a:t>Moving from creative ideas to solid strategy and execution</a:t>
            </a:r>
            <a:endParaRPr b="0" i="0" sz="1400" u="none" cap="none" strike="noStrike">
              <a:solidFill>
                <a:srgbClr val="7F7F7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254" name="Google Shape;254;p19"/>
          <p:cNvSpPr/>
          <p:nvPr/>
        </p:nvSpPr>
        <p:spPr>
          <a:xfrm>
            <a:off x="3430588" y="2011079"/>
            <a:ext cx="2273300" cy="73866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2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400" u="none" cap="none" strike="noStrike">
                <a:solidFill>
                  <a:srgbClr val="7F7F7F"/>
                </a:solidFill>
                <a:latin typeface="Gill Sans"/>
                <a:ea typeface="Gill Sans"/>
                <a:cs typeface="Gill Sans"/>
                <a:sym typeface="Gill Sans"/>
              </a:rPr>
              <a:t>Simple &amp; Smooth, exactly how purchasing experiences</a:t>
            </a:r>
            <a:endParaRPr b="0" i="0" sz="1400" u="none" cap="none" strike="noStrike">
              <a:solidFill>
                <a:srgbClr val="7F7F7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255" name="Google Shape;255;p19"/>
          <p:cNvSpPr/>
          <p:nvPr/>
        </p:nvSpPr>
        <p:spPr>
          <a:xfrm>
            <a:off x="5940152" y="1709754"/>
            <a:ext cx="2340000" cy="1620000"/>
          </a:xfrm>
          <a:prstGeom prst="roundRect">
            <a:avLst>
              <a:gd fmla="val 7012" name="adj"/>
            </a:avLst>
          </a:prstGeom>
          <a:solidFill>
            <a:schemeClr val="dk1">
              <a:alpha val="60000"/>
            </a:schemeClr>
          </a:solidFill>
          <a:ln cap="flat" cmpd="sng" w="38100">
            <a:solidFill>
              <a:srgbClr val="3A9707"/>
            </a:solidFill>
            <a:prstDash val="solid"/>
            <a:round/>
            <a:headEnd len="sm" w="sm" type="none"/>
            <a:tailEnd len="sm" w="sm" type="none"/>
          </a:ln>
          <a:effectLst>
            <a:outerShdw blurRad="225425" algn="ctr" dir="5220000" dist="38100">
              <a:srgbClr val="000000">
                <a:alpha val="3294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2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980"/>
              <a:buFont typeface="Noto Sans Symbols"/>
              <a:buNone/>
            </a:pPr>
            <a:r>
              <a:t/>
            </a:r>
            <a:endParaRPr b="0" i="0" sz="1400" u="none" cap="none" strike="noStrike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256" name="Google Shape;256;p19"/>
          <p:cNvSpPr/>
          <p:nvPr/>
        </p:nvSpPr>
        <p:spPr>
          <a:xfrm>
            <a:off x="6300152" y="1342709"/>
            <a:ext cx="1620000" cy="504000"/>
          </a:xfrm>
          <a:prstGeom prst="roundRect">
            <a:avLst>
              <a:gd fmla="val 16667" name="adj"/>
            </a:avLst>
          </a:prstGeom>
          <a:solidFill>
            <a:srgbClr val="3A9707"/>
          </a:solidFill>
          <a:ln>
            <a:noFill/>
          </a:ln>
          <a:effectLst>
            <a:outerShdw blurRad="225425" algn="ctr" dir="5220000" dist="38100">
              <a:srgbClr val="000000">
                <a:alpha val="3294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1120"/>
              <a:buFont typeface="Arial"/>
              <a:buNone/>
            </a:pPr>
            <a:r>
              <a:t/>
            </a:r>
            <a:endParaRPr b="1" i="0" sz="1600" u="none" cap="none" strike="noStrike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257" name="Google Shape;257;p19"/>
          <p:cNvSpPr/>
          <p:nvPr/>
        </p:nvSpPr>
        <p:spPr>
          <a:xfrm>
            <a:off x="6392755" y="1408919"/>
            <a:ext cx="1434795" cy="374571"/>
          </a:xfrm>
          <a:prstGeom prst="roundRect">
            <a:avLst>
              <a:gd fmla="val 16667" name="adj"/>
            </a:avLst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6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rPr>
              <a:t>Our</a:t>
            </a:r>
            <a:endParaRPr b="0" i="0" sz="1600" u="none" cap="none" strike="noStrike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258" name="Google Shape;258;p19"/>
          <p:cNvSpPr/>
          <p:nvPr/>
        </p:nvSpPr>
        <p:spPr>
          <a:xfrm>
            <a:off x="5973743" y="2011079"/>
            <a:ext cx="2273300" cy="73866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2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400" u="none" cap="none" strike="noStrike">
                <a:solidFill>
                  <a:srgbClr val="7F7F7F"/>
                </a:solidFill>
                <a:latin typeface="Gill Sans"/>
                <a:ea typeface="Gill Sans"/>
                <a:cs typeface="Gill Sans"/>
                <a:sym typeface="Gill Sans"/>
              </a:rPr>
              <a:t>Moving from creative ideas to solid strategy and execution</a:t>
            </a:r>
            <a:endParaRPr b="0" i="0" sz="1400" u="none" cap="none" strike="noStrike">
              <a:solidFill>
                <a:srgbClr val="7F7F7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259" name="Google Shape;259;p19"/>
          <p:cNvSpPr txBox="1"/>
          <p:nvPr>
            <p:ph type="title"/>
          </p:nvPr>
        </p:nvSpPr>
        <p:spPr>
          <a:xfrm>
            <a:off x="152516" y="57216"/>
            <a:ext cx="8229600" cy="53338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Gill Sans"/>
              <a:buNone/>
            </a:pPr>
            <a:r>
              <a:t/>
            </a:r>
            <a:endParaRPr>
              <a:latin typeface="Gill Sans"/>
              <a:ea typeface="Gill Sans"/>
              <a:cs typeface="Gill Sans"/>
              <a:sym typeface="Gill Sans"/>
            </a:endParaRPr>
          </a:p>
        </p:txBody>
      </p:sp>
    </p:spTree>
  </p:cSld>
  <p:clrMapOvr>
    <a:masterClrMapping/>
  </p:clrMapOvr>
  <mc:AlternateContent>
    <mc:Choice Requires="p14">
      <p:transition spd="slow" p14:dur="1250">
        <p14:flip dir="l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2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2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8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8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9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3" name="Shape 2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4" name="Google Shape;264;p20"/>
          <p:cNvGrpSpPr/>
          <p:nvPr/>
        </p:nvGrpSpPr>
        <p:grpSpPr>
          <a:xfrm>
            <a:off x="3783810" y="1922364"/>
            <a:ext cx="1854513" cy="1854513"/>
            <a:chOff x="2706" y="762"/>
            <a:chExt cx="1232" cy="1232"/>
          </a:xfrm>
        </p:grpSpPr>
        <p:sp>
          <p:nvSpPr>
            <p:cNvPr id="265" name="Google Shape;265;p20"/>
            <p:cNvSpPr/>
            <p:nvPr/>
          </p:nvSpPr>
          <p:spPr>
            <a:xfrm>
              <a:off x="3138" y="1194"/>
              <a:ext cx="368" cy="368"/>
            </a:xfrm>
            <a:custGeom>
              <a:rect b="b" l="l" r="r" t="t"/>
              <a:pathLst>
                <a:path extrusionOk="0" h="368" w="368">
                  <a:moveTo>
                    <a:pt x="0" y="184"/>
                  </a:moveTo>
                  <a:lnTo>
                    <a:pt x="0" y="184"/>
                  </a:lnTo>
                  <a:lnTo>
                    <a:pt x="0" y="202"/>
                  </a:lnTo>
                  <a:lnTo>
                    <a:pt x="4" y="222"/>
                  </a:lnTo>
                  <a:lnTo>
                    <a:pt x="8" y="238"/>
                  </a:lnTo>
                  <a:lnTo>
                    <a:pt x="14" y="256"/>
                  </a:lnTo>
                  <a:lnTo>
                    <a:pt x="22" y="272"/>
                  </a:lnTo>
                  <a:lnTo>
                    <a:pt x="32" y="286"/>
                  </a:lnTo>
                  <a:lnTo>
                    <a:pt x="42" y="300"/>
                  </a:lnTo>
                  <a:lnTo>
                    <a:pt x="54" y="314"/>
                  </a:lnTo>
                  <a:lnTo>
                    <a:pt x="68" y="326"/>
                  </a:lnTo>
                  <a:lnTo>
                    <a:pt x="82" y="336"/>
                  </a:lnTo>
                  <a:lnTo>
                    <a:pt x="96" y="346"/>
                  </a:lnTo>
                  <a:lnTo>
                    <a:pt x="112" y="354"/>
                  </a:lnTo>
                  <a:lnTo>
                    <a:pt x="130" y="360"/>
                  </a:lnTo>
                  <a:lnTo>
                    <a:pt x="146" y="364"/>
                  </a:lnTo>
                  <a:lnTo>
                    <a:pt x="166" y="368"/>
                  </a:lnTo>
                  <a:lnTo>
                    <a:pt x="184" y="368"/>
                  </a:lnTo>
                  <a:lnTo>
                    <a:pt x="184" y="368"/>
                  </a:lnTo>
                  <a:lnTo>
                    <a:pt x="202" y="368"/>
                  </a:lnTo>
                  <a:lnTo>
                    <a:pt x="222" y="364"/>
                  </a:lnTo>
                  <a:lnTo>
                    <a:pt x="238" y="360"/>
                  </a:lnTo>
                  <a:lnTo>
                    <a:pt x="256" y="354"/>
                  </a:lnTo>
                  <a:lnTo>
                    <a:pt x="272" y="346"/>
                  </a:lnTo>
                  <a:lnTo>
                    <a:pt x="286" y="336"/>
                  </a:lnTo>
                  <a:lnTo>
                    <a:pt x="300" y="326"/>
                  </a:lnTo>
                  <a:lnTo>
                    <a:pt x="314" y="314"/>
                  </a:lnTo>
                  <a:lnTo>
                    <a:pt x="326" y="300"/>
                  </a:lnTo>
                  <a:lnTo>
                    <a:pt x="336" y="286"/>
                  </a:lnTo>
                  <a:lnTo>
                    <a:pt x="346" y="272"/>
                  </a:lnTo>
                  <a:lnTo>
                    <a:pt x="354" y="256"/>
                  </a:lnTo>
                  <a:lnTo>
                    <a:pt x="360" y="238"/>
                  </a:lnTo>
                  <a:lnTo>
                    <a:pt x="364" y="222"/>
                  </a:lnTo>
                  <a:lnTo>
                    <a:pt x="368" y="202"/>
                  </a:lnTo>
                  <a:lnTo>
                    <a:pt x="368" y="184"/>
                  </a:lnTo>
                  <a:lnTo>
                    <a:pt x="368" y="184"/>
                  </a:lnTo>
                  <a:lnTo>
                    <a:pt x="368" y="166"/>
                  </a:lnTo>
                  <a:lnTo>
                    <a:pt x="364" y="146"/>
                  </a:lnTo>
                  <a:lnTo>
                    <a:pt x="360" y="130"/>
                  </a:lnTo>
                  <a:lnTo>
                    <a:pt x="354" y="112"/>
                  </a:lnTo>
                  <a:lnTo>
                    <a:pt x="346" y="96"/>
                  </a:lnTo>
                  <a:lnTo>
                    <a:pt x="336" y="82"/>
                  </a:lnTo>
                  <a:lnTo>
                    <a:pt x="326" y="68"/>
                  </a:lnTo>
                  <a:lnTo>
                    <a:pt x="314" y="54"/>
                  </a:lnTo>
                  <a:lnTo>
                    <a:pt x="300" y="42"/>
                  </a:lnTo>
                  <a:lnTo>
                    <a:pt x="286" y="32"/>
                  </a:lnTo>
                  <a:lnTo>
                    <a:pt x="272" y="22"/>
                  </a:lnTo>
                  <a:lnTo>
                    <a:pt x="256" y="14"/>
                  </a:lnTo>
                  <a:lnTo>
                    <a:pt x="238" y="8"/>
                  </a:lnTo>
                  <a:lnTo>
                    <a:pt x="222" y="4"/>
                  </a:lnTo>
                  <a:lnTo>
                    <a:pt x="202" y="0"/>
                  </a:lnTo>
                  <a:lnTo>
                    <a:pt x="184" y="0"/>
                  </a:lnTo>
                  <a:lnTo>
                    <a:pt x="184" y="0"/>
                  </a:lnTo>
                  <a:lnTo>
                    <a:pt x="166" y="0"/>
                  </a:lnTo>
                  <a:lnTo>
                    <a:pt x="146" y="4"/>
                  </a:lnTo>
                  <a:lnTo>
                    <a:pt x="130" y="8"/>
                  </a:lnTo>
                  <a:lnTo>
                    <a:pt x="112" y="14"/>
                  </a:lnTo>
                  <a:lnTo>
                    <a:pt x="96" y="22"/>
                  </a:lnTo>
                  <a:lnTo>
                    <a:pt x="82" y="32"/>
                  </a:lnTo>
                  <a:lnTo>
                    <a:pt x="68" y="42"/>
                  </a:lnTo>
                  <a:lnTo>
                    <a:pt x="54" y="54"/>
                  </a:lnTo>
                  <a:lnTo>
                    <a:pt x="42" y="68"/>
                  </a:lnTo>
                  <a:lnTo>
                    <a:pt x="32" y="82"/>
                  </a:lnTo>
                  <a:lnTo>
                    <a:pt x="22" y="96"/>
                  </a:lnTo>
                  <a:lnTo>
                    <a:pt x="14" y="112"/>
                  </a:lnTo>
                  <a:lnTo>
                    <a:pt x="8" y="130"/>
                  </a:lnTo>
                  <a:lnTo>
                    <a:pt x="4" y="146"/>
                  </a:lnTo>
                  <a:lnTo>
                    <a:pt x="0" y="166"/>
                  </a:lnTo>
                  <a:lnTo>
                    <a:pt x="0" y="184"/>
                  </a:lnTo>
                  <a:lnTo>
                    <a:pt x="0" y="184"/>
                  </a:lnTo>
                  <a:close/>
                  <a:moveTo>
                    <a:pt x="80" y="184"/>
                  </a:moveTo>
                  <a:lnTo>
                    <a:pt x="80" y="184"/>
                  </a:lnTo>
                  <a:lnTo>
                    <a:pt x="82" y="164"/>
                  </a:lnTo>
                  <a:lnTo>
                    <a:pt x="88" y="144"/>
                  </a:lnTo>
                  <a:lnTo>
                    <a:pt x="98" y="126"/>
                  </a:lnTo>
                  <a:lnTo>
                    <a:pt x="110" y="110"/>
                  </a:lnTo>
                  <a:lnTo>
                    <a:pt x="126" y="98"/>
                  </a:lnTo>
                  <a:lnTo>
                    <a:pt x="144" y="88"/>
                  </a:lnTo>
                  <a:lnTo>
                    <a:pt x="164" y="82"/>
                  </a:lnTo>
                  <a:lnTo>
                    <a:pt x="184" y="80"/>
                  </a:lnTo>
                  <a:lnTo>
                    <a:pt x="184" y="80"/>
                  </a:lnTo>
                  <a:lnTo>
                    <a:pt x="204" y="82"/>
                  </a:lnTo>
                  <a:lnTo>
                    <a:pt x="224" y="88"/>
                  </a:lnTo>
                  <a:lnTo>
                    <a:pt x="242" y="98"/>
                  </a:lnTo>
                  <a:lnTo>
                    <a:pt x="258" y="110"/>
                  </a:lnTo>
                  <a:lnTo>
                    <a:pt x="270" y="126"/>
                  </a:lnTo>
                  <a:lnTo>
                    <a:pt x="280" y="144"/>
                  </a:lnTo>
                  <a:lnTo>
                    <a:pt x="286" y="164"/>
                  </a:lnTo>
                  <a:lnTo>
                    <a:pt x="288" y="184"/>
                  </a:lnTo>
                  <a:lnTo>
                    <a:pt x="288" y="184"/>
                  </a:lnTo>
                  <a:lnTo>
                    <a:pt x="286" y="204"/>
                  </a:lnTo>
                  <a:lnTo>
                    <a:pt x="280" y="224"/>
                  </a:lnTo>
                  <a:lnTo>
                    <a:pt x="270" y="242"/>
                  </a:lnTo>
                  <a:lnTo>
                    <a:pt x="258" y="258"/>
                  </a:lnTo>
                  <a:lnTo>
                    <a:pt x="242" y="270"/>
                  </a:lnTo>
                  <a:lnTo>
                    <a:pt x="224" y="280"/>
                  </a:lnTo>
                  <a:lnTo>
                    <a:pt x="204" y="286"/>
                  </a:lnTo>
                  <a:lnTo>
                    <a:pt x="184" y="288"/>
                  </a:lnTo>
                  <a:lnTo>
                    <a:pt x="184" y="288"/>
                  </a:lnTo>
                  <a:lnTo>
                    <a:pt x="164" y="286"/>
                  </a:lnTo>
                  <a:lnTo>
                    <a:pt x="144" y="280"/>
                  </a:lnTo>
                  <a:lnTo>
                    <a:pt x="126" y="270"/>
                  </a:lnTo>
                  <a:lnTo>
                    <a:pt x="110" y="258"/>
                  </a:lnTo>
                  <a:lnTo>
                    <a:pt x="98" y="242"/>
                  </a:lnTo>
                  <a:lnTo>
                    <a:pt x="88" y="224"/>
                  </a:lnTo>
                  <a:lnTo>
                    <a:pt x="82" y="204"/>
                  </a:lnTo>
                  <a:lnTo>
                    <a:pt x="80" y="184"/>
                  </a:lnTo>
                  <a:lnTo>
                    <a:pt x="80" y="184"/>
                  </a:lnTo>
                  <a:close/>
                </a:path>
              </a:pathLst>
            </a:custGeom>
            <a:solidFill>
              <a:schemeClr val="lt1">
                <a:alpha val="20000"/>
              </a:scheme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  <p:sp>
          <p:nvSpPr>
            <p:cNvPr id="266" name="Google Shape;266;p20"/>
            <p:cNvSpPr/>
            <p:nvPr/>
          </p:nvSpPr>
          <p:spPr>
            <a:xfrm>
              <a:off x="2994" y="1050"/>
              <a:ext cx="656" cy="656"/>
            </a:xfrm>
            <a:custGeom>
              <a:rect b="b" l="l" r="r" t="t"/>
              <a:pathLst>
                <a:path extrusionOk="0" h="656" w="656">
                  <a:moveTo>
                    <a:pt x="0" y="328"/>
                  </a:moveTo>
                  <a:lnTo>
                    <a:pt x="0" y="328"/>
                  </a:lnTo>
                  <a:lnTo>
                    <a:pt x="2" y="362"/>
                  </a:lnTo>
                  <a:lnTo>
                    <a:pt x="6" y="394"/>
                  </a:lnTo>
                  <a:lnTo>
                    <a:pt x="14" y="426"/>
                  </a:lnTo>
                  <a:lnTo>
                    <a:pt x="26" y="456"/>
                  </a:lnTo>
                  <a:lnTo>
                    <a:pt x="40" y="484"/>
                  </a:lnTo>
                  <a:lnTo>
                    <a:pt x="56" y="512"/>
                  </a:lnTo>
                  <a:lnTo>
                    <a:pt x="74" y="536"/>
                  </a:lnTo>
                  <a:lnTo>
                    <a:pt x="96" y="560"/>
                  </a:lnTo>
                  <a:lnTo>
                    <a:pt x="120" y="582"/>
                  </a:lnTo>
                  <a:lnTo>
                    <a:pt x="144" y="600"/>
                  </a:lnTo>
                  <a:lnTo>
                    <a:pt x="172" y="616"/>
                  </a:lnTo>
                  <a:lnTo>
                    <a:pt x="200" y="630"/>
                  </a:lnTo>
                  <a:lnTo>
                    <a:pt x="230" y="642"/>
                  </a:lnTo>
                  <a:lnTo>
                    <a:pt x="262" y="650"/>
                  </a:lnTo>
                  <a:lnTo>
                    <a:pt x="294" y="654"/>
                  </a:lnTo>
                  <a:lnTo>
                    <a:pt x="328" y="656"/>
                  </a:lnTo>
                  <a:lnTo>
                    <a:pt x="328" y="656"/>
                  </a:lnTo>
                  <a:lnTo>
                    <a:pt x="362" y="654"/>
                  </a:lnTo>
                  <a:lnTo>
                    <a:pt x="394" y="650"/>
                  </a:lnTo>
                  <a:lnTo>
                    <a:pt x="426" y="642"/>
                  </a:lnTo>
                  <a:lnTo>
                    <a:pt x="456" y="630"/>
                  </a:lnTo>
                  <a:lnTo>
                    <a:pt x="484" y="616"/>
                  </a:lnTo>
                  <a:lnTo>
                    <a:pt x="512" y="600"/>
                  </a:lnTo>
                  <a:lnTo>
                    <a:pt x="536" y="582"/>
                  </a:lnTo>
                  <a:lnTo>
                    <a:pt x="560" y="560"/>
                  </a:lnTo>
                  <a:lnTo>
                    <a:pt x="582" y="536"/>
                  </a:lnTo>
                  <a:lnTo>
                    <a:pt x="600" y="512"/>
                  </a:lnTo>
                  <a:lnTo>
                    <a:pt x="616" y="484"/>
                  </a:lnTo>
                  <a:lnTo>
                    <a:pt x="630" y="456"/>
                  </a:lnTo>
                  <a:lnTo>
                    <a:pt x="642" y="426"/>
                  </a:lnTo>
                  <a:lnTo>
                    <a:pt x="650" y="394"/>
                  </a:lnTo>
                  <a:lnTo>
                    <a:pt x="654" y="362"/>
                  </a:lnTo>
                  <a:lnTo>
                    <a:pt x="656" y="328"/>
                  </a:lnTo>
                  <a:lnTo>
                    <a:pt x="656" y="328"/>
                  </a:lnTo>
                  <a:lnTo>
                    <a:pt x="654" y="294"/>
                  </a:lnTo>
                  <a:lnTo>
                    <a:pt x="650" y="262"/>
                  </a:lnTo>
                  <a:lnTo>
                    <a:pt x="642" y="230"/>
                  </a:lnTo>
                  <a:lnTo>
                    <a:pt x="630" y="200"/>
                  </a:lnTo>
                  <a:lnTo>
                    <a:pt x="616" y="172"/>
                  </a:lnTo>
                  <a:lnTo>
                    <a:pt x="600" y="144"/>
                  </a:lnTo>
                  <a:lnTo>
                    <a:pt x="582" y="120"/>
                  </a:lnTo>
                  <a:lnTo>
                    <a:pt x="560" y="96"/>
                  </a:lnTo>
                  <a:lnTo>
                    <a:pt x="536" y="74"/>
                  </a:lnTo>
                  <a:lnTo>
                    <a:pt x="512" y="56"/>
                  </a:lnTo>
                  <a:lnTo>
                    <a:pt x="484" y="40"/>
                  </a:lnTo>
                  <a:lnTo>
                    <a:pt x="456" y="26"/>
                  </a:lnTo>
                  <a:lnTo>
                    <a:pt x="426" y="14"/>
                  </a:lnTo>
                  <a:lnTo>
                    <a:pt x="394" y="6"/>
                  </a:lnTo>
                  <a:lnTo>
                    <a:pt x="362" y="2"/>
                  </a:lnTo>
                  <a:lnTo>
                    <a:pt x="328" y="0"/>
                  </a:lnTo>
                  <a:lnTo>
                    <a:pt x="328" y="0"/>
                  </a:lnTo>
                  <a:lnTo>
                    <a:pt x="294" y="2"/>
                  </a:lnTo>
                  <a:lnTo>
                    <a:pt x="262" y="6"/>
                  </a:lnTo>
                  <a:lnTo>
                    <a:pt x="230" y="14"/>
                  </a:lnTo>
                  <a:lnTo>
                    <a:pt x="200" y="26"/>
                  </a:lnTo>
                  <a:lnTo>
                    <a:pt x="172" y="40"/>
                  </a:lnTo>
                  <a:lnTo>
                    <a:pt x="144" y="56"/>
                  </a:lnTo>
                  <a:lnTo>
                    <a:pt x="120" y="74"/>
                  </a:lnTo>
                  <a:lnTo>
                    <a:pt x="96" y="96"/>
                  </a:lnTo>
                  <a:lnTo>
                    <a:pt x="74" y="120"/>
                  </a:lnTo>
                  <a:lnTo>
                    <a:pt x="56" y="144"/>
                  </a:lnTo>
                  <a:lnTo>
                    <a:pt x="40" y="172"/>
                  </a:lnTo>
                  <a:lnTo>
                    <a:pt x="26" y="200"/>
                  </a:lnTo>
                  <a:lnTo>
                    <a:pt x="14" y="230"/>
                  </a:lnTo>
                  <a:lnTo>
                    <a:pt x="6" y="262"/>
                  </a:lnTo>
                  <a:lnTo>
                    <a:pt x="2" y="294"/>
                  </a:lnTo>
                  <a:lnTo>
                    <a:pt x="0" y="328"/>
                  </a:lnTo>
                  <a:lnTo>
                    <a:pt x="0" y="328"/>
                  </a:lnTo>
                  <a:close/>
                  <a:moveTo>
                    <a:pt x="80" y="328"/>
                  </a:moveTo>
                  <a:lnTo>
                    <a:pt x="80" y="328"/>
                  </a:lnTo>
                  <a:lnTo>
                    <a:pt x="82" y="302"/>
                  </a:lnTo>
                  <a:lnTo>
                    <a:pt x="86" y="278"/>
                  </a:lnTo>
                  <a:lnTo>
                    <a:pt x="92" y="254"/>
                  </a:lnTo>
                  <a:lnTo>
                    <a:pt x="100" y="232"/>
                  </a:lnTo>
                  <a:lnTo>
                    <a:pt x="110" y="210"/>
                  </a:lnTo>
                  <a:lnTo>
                    <a:pt x="122" y="190"/>
                  </a:lnTo>
                  <a:lnTo>
                    <a:pt x="136" y="170"/>
                  </a:lnTo>
                  <a:lnTo>
                    <a:pt x="152" y="152"/>
                  </a:lnTo>
                  <a:lnTo>
                    <a:pt x="170" y="136"/>
                  </a:lnTo>
                  <a:lnTo>
                    <a:pt x="190" y="122"/>
                  </a:lnTo>
                  <a:lnTo>
                    <a:pt x="210" y="110"/>
                  </a:lnTo>
                  <a:lnTo>
                    <a:pt x="232" y="100"/>
                  </a:lnTo>
                  <a:lnTo>
                    <a:pt x="254" y="92"/>
                  </a:lnTo>
                  <a:lnTo>
                    <a:pt x="278" y="86"/>
                  </a:lnTo>
                  <a:lnTo>
                    <a:pt x="302" y="82"/>
                  </a:lnTo>
                  <a:lnTo>
                    <a:pt x="328" y="80"/>
                  </a:lnTo>
                  <a:lnTo>
                    <a:pt x="328" y="80"/>
                  </a:lnTo>
                  <a:lnTo>
                    <a:pt x="354" y="82"/>
                  </a:lnTo>
                  <a:lnTo>
                    <a:pt x="378" y="86"/>
                  </a:lnTo>
                  <a:lnTo>
                    <a:pt x="402" y="92"/>
                  </a:lnTo>
                  <a:lnTo>
                    <a:pt x="424" y="100"/>
                  </a:lnTo>
                  <a:lnTo>
                    <a:pt x="446" y="110"/>
                  </a:lnTo>
                  <a:lnTo>
                    <a:pt x="466" y="122"/>
                  </a:lnTo>
                  <a:lnTo>
                    <a:pt x="486" y="136"/>
                  </a:lnTo>
                  <a:lnTo>
                    <a:pt x="504" y="152"/>
                  </a:lnTo>
                  <a:lnTo>
                    <a:pt x="520" y="170"/>
                  </a:lnTo>
                  <a:lnTo>
                    <a:pt x="534" y="190"/>
                  </a:lnTo>
                  <a:lnTo>
                    <a:pt x="546" y="210"/>
                  </a:lnTo>
                  <a:lnTo>
                    <a:pt x="556" y="232"/>
                  </a:lnTo>
                  <a:lnTo>
                    <a:pt x="564" y="254"/>
                  </a:lnTo>
                  <a:lnTo>
                    <a:pt x="570" y="278"/>
                  </a:lnTo>
                  <a:lnTo>
                    <a:pt x="574" y="302"/>
                  </a:lnTo>
                  <a:lnTo>
                    <a:pt x="576" y="328"/>
                  </a:lnTo>
                  <a:lnTo>
                    <a:pt x="576" y="328"/>
                  </a:lnTo>
                  <a:lnTo>
                    <a:pt x="574" y="354"/>
                  </a:lnTo>
                  <a:lnTo>
                    <a:pt x="570" y="378"/>
                  </a:lnTo>
                  <a:lnTo>
                    <a:pt x="564" y="402"/>
                  </a:lnTo>
                  <a:lnTo>
                    <a:pt x="556" y="424"/>
                  </a:lnTo>
                  <a:lnTo>
                    <a:pt x="546" y="446"/>
                  </a:lnTo>
                  <a:lnTo>
                    <a:pt x="534" y="466"/>
                  </a:lnTo>
                  <a:lnTo>
                    <a:pt x="520" y="486"/>
                  </a:lnTo>
                  <a:lnTo>
                    <a:pt x="504" y="504"/>
                  </a:lnTo>
                  <a:lnTo>
                    <a:pt x="486" y="520"/>
                  </a:lnTo>
                  <a:lnTo>
                    <a:pt x="466" y="534"/>
                  </a:lnTo>
                  <a:lnTo>
                    <a:pt x="446" y="546"/>
                  </a:lnTo>
                  <a:lnTo>
                    <a:pt x="424" y="556"/>
                  </a:lnTo>
                  <a:lnTo>
                    <a:pt x="402" y="564"/>
                  </a:lnTo>
                  <a:lnTo>
                    <a:pt x="378" y="570"/>
                  </a:lnTo>
                  <a:lnTo>
                    <a:pt x="354" y="574"/>
                  </a:lnTo>
                  <a:lnTo>
                    <a:pt x="328" y="576"/>
                  </a:lnTo>
                  <a:lnTo>
                    <a:pt x="328" y="576"/>
                  </a:lnTo>
                  <a:lnTo>
                    <a:pt x="302" y="574"/>
                  </a:lnTo>
                  <a:lnTo>
                    <a:pt x="278" y="570"/>
                  </a:lnTo>
                  <a:lnTo>
                    <a:pt x="254" y="564"/>
                  </a:lnTo>
                  <a:lnTo>
                    <a:pt x="232" y="556"/>
                  </a:lnTo>
                  <a:lnTo>
                    <a:pt x="210" y="546"/>
                  </a:lnTo>
                  <a:lnTo>
                    <a:pt x="190" y="534"/>
                  </a:lnTo>
                  <a:lnTo>
                    <a:pt x="170" y="520"/>
                  </a:lnTo>
                  <a:lnTo>
                    <a:pt x="152" y="504"/>
                  </a:lnTo>
                  <a:lnTo>
                    <a:pt x="136" y="486"/>
                  </a:lnTo>
                  <a:lnTo>
                    <a:pt x="122" y="466"/>
                  </a:lnTo>
                  <a:lnTo>
                    <a:pt x="110" y="446"/>
                  </a:lnTo>
                  <a:lnTo>
                    <a:pt x="100" y="424"/>
                  </a:lnTo>
                  <a:lnTo>
                    <a:pt x="92" y="402"/>
                  </a:lnTo>
                  <a:lnTo>
                    <a:pt x="86" y="378"/>
                  </a:lnTo>
                  <a:lnTo>
                    <a:pt x="82" y="354"/>
                  </a:lnTo>
                  <a:lnTo>
                    <a:pt x="80" y="328"/>
                  </a:lnTo>
                  <a:lnTo>
                    <a:pt x="80" y="328"/>
                  </a:lnTo>
                  <a:close/>
                </a:path>
              </a:pathLst>
            </a:custGeom>
            <a:solidFill>
              <a:schemeClr val="lt1">
                <a:alpha val="14901"/>
              </a:scheme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  <p:sp>
          <p:nvSpPr>
            <p:cNvPr id="267" name="Google Shape;267;p20"/>
            <p:cNvSpPr/>
            <p:nvPr/>
          </p:nvSpPr>
          <p:spPr>
            <a:xfrm>
              <a:off x="2850" y="906"/>
              <a:ext cx="944" cy="944"/>
            </a:xfrm>
            <a:custGeom>
              <a:rect b="b" l="l" r="r" t="t"/>
              <a:pathLst>
                <a:path extrusionOk="0" h="944" w="944">
                  <a:moveTo>
                    <a:pt x="0" y="472"/>
                  </a:moveTo>
                  <a:lnTo>
                    <a:pt x="0" y="472"/>
                  </a:lnTo>
                  <a:lnTo>
                    <a:pt x="0" y="496"/>
                  </a:lnTo>
                  <a:lnTo>
                    <a:pt x="2" y="520"/>
                  </a:lnTo>
                  <a:lnTo>
                    <a:pt x="6" y="544"/>
                  </a:lnTo>
                  <a:lnTo>
                    <a:pt x="10" y="568"/>
                  </a:lnTo>
                  <a:lnTo>
                    <a:pt x="22" y="612"/>
                  </a:lnTo>
                  <a:lnTo>
                    <a:pt x="38" y="656"/>
                  </a:lnTo>
                  <a:lnTo>
                    <a:pt x="58" y="696"/>
                  </a:lnTo>
                  <a:lnTo>
                    <a:pt x="80" y="736"/>
                  </a:lnTo>
                  <a:lnTo>
                    <a:pt x="108" y="772"/>
                  </a:lnTo>
                  <a:lnTo>
                    <a:pt x="138" y="806"/>
                  </a:lnTo>
                  <a:lnTo>
                    <a:pt x="172" y="836"/>
                  </a:lnTo>
                  <a:lnTo>
                    <a:pt x="208" y="864"/>
                  </a:lnTo>
                  <a:lnTo>
                    <a:pt x="248" y="886"/>
                  </a:lnTo>
                  <a:lnTo>
                    <a:pt x="288" y="906"/>
                  </a:lnTo>
                  <a:lnTo>
                    <a:pt x="332" y="922"/>
                  </a:lnTo>
                  <a:lnTo>
                    <a:pt x="376" y="934"/>
                  </a:lnTo>
                  <a:lnTo>
                    <a:pt x="400" y="938"/>
                  </a:lnTo>
                  <a:lnTo>
                    <a:pt x="424" y="942"/>
                  </a:lnTo>
                  <a:lnTo>
                    <a:pt x="448" y="944"/>
                  </a:lnTo>
                  <a:lnTo>
                    <a:pt x="472" y="944"/>
                  </a:lnTo>
                  <a:lnTo>
                    <a:pt x="472" y="944"/>
                  </a:lnTo>
                  <a:lnTo>
                    <a:pt x="496" y="944"/>
                  </a:lnTo>
                  <a:lnTo>
                    <a:pt x="520" y="942"/>
                  </a:lnTo>
                  <a:lnTo>
                    <a:pt x="544" y="938"/>
                  </a:lnTo>
                  <a:lnTo>
                    <a:pt x="568" y="934"/>
                  </a:lnTo>
                  <a:lnTo>
                    <a:pt x="612" y="922"/>
                  </a:lnTo>
                  <a:lnTo>
                    <a:pt x="656" y="906"/>
                  </a:lnTo>
                  <a:lnTo>
                    <a:pt x="696" y="886"/>
                  </a:lnTo>
                  <a:lnTo>
                    <a:pt x="736" y="864"/>
                  </a:lnTo>
                  <a:lnTo>
                    <a:pt x="772" y="836"/>
                  </a:lnTo>
                  <a:lnTo>
                    <a:pt x="806" y="806"/>
                  </a:lnTo>
                  <a:lnTo>
                    <a:pt x="836" y="772"/>
                  </a:lnTo>
                  <a:lnTo>
                    <a:pt x="864" y="736"/>
                  </a:lnTo>
                  <a:lnTo>
                    <a:pt x="886" y="696"/>
                  </a:lnTo>
                  <a:lnTo>
                    <a:pt x="906" y="656"/>
                  </a:lnTo>
                  <a:lnTo>
                    <a:pt x="922" y="612"/>
                  </a:lnTo>
                  <a:lnTo>
                    <a:pt x="934" y="568"/>
                  </a:lnTo>
                  <a:lnTo>
                    <a:pt x="938" y="544"/>
                  </a:lnTo>
                  <a:lnTo>
                    <a:pt x="942" y="520"/>
                  </a:lnTo>
                  <a:lnTo>
                    <a:pt x="944" y="496"/>
                  </a:lnTo>
                  <a:lnTo>
                    <a:pt x="944" y="472"/>
                  </a:lnTo>
                  <a:lnTo>
                    <a:pt x="944" y="472"/>
                  </a:lnTo>
                  <a:lnTo>
                    <a:pt x="944" y="448"/>
                  </a:lnTo>
                  <a:lnTo>
                    <a:pt x="942" y="424"/>
                  </a:lnTo>
                  <a:lnTo>
                    <a:pt x="938" y="400"/>
                  </a:lnTo>
                  <a:lnTo>
                    <a:pt x="934" y="376"/>
                  </a:lnTo>
                  <a:lnTo>
                    <a:pt x="922" y="332"/>
                  </a:lnTo>
                  <a:lnTo>
                    <a:pt x="906" y="288"/>
                  </a:lnTo>
                  <a:lnTo>
                    <a:pt x="886" y="248"/>
                  </a:lnTo>
                  <a:lnTo>
                    <a:pt x="864" y="208"/>
                  </a:lnTo>
                  <a:lnTo>
                    <a:pt x="836" y="172"/>
                  </a:lnTo>
                  <a:lnTo>
                    <a:pt x="806" y="138"/>
                  </a:lnTo>
                  <a:lnTo>
                    <a:pt x="772" y="108"/>
                  </a:lnTo>
                  <a:lnTo>
                    <a:pt x="736" y="80"/>
                  </a:lnTo>
                  <a:lnTo>
                    <a:pt x="696" y="58"/>
                  </a:lnTo>
                  <a:lnTo>
                    <a:pt x="656" y="38"/>
                  </a:lnTo>
                  <a:lnTo>
                    <a:pt x="612" y="22"/>
                  </a:lnTo>
                  <a:lnTo>
                    <a:pt x="568" y="10"/>
                  </a:lnTo>
                  <a:lnTo>
                    <a:pt x="544" y="6"/>
                  </a:lnTo>
                  <a:lnTo>
                    <a:pt x="520" y="2"/>
                  </a:lnTo>
                  <a:lnTo>
                    <a:pt x="496" y="0"/>
                  </a:lnTo>
                  <a:lnTo>
                    <a:pt x="472" y="0"/>
                  </a:lnTo>
                  <a:lnTo>
                    <a:pt x="472" y="0"/>
                  </a:lnTo>
                  <a:lnTo>
                    <a:pt x="448" y="0"/>
                  </a:lnTo>
                  <a:lnTo>
                    <a:pt x="424" y="2"/>
                  </a:lnTo>
                  <a:lnTo>
                    <a:pt x="400" y="6"/>
                  </a:lnTo>
                  <a:lnTo>
                    <a:pt x="376" y="10"/>
                  </a:lnTo>
                  <a:lnTo>
                    <a:pt x="332" y="22"/>
                  </a:lnTo>
                  <a:lnTo>
                    <a:pt x="288" y="38"/>
                  </a:lnTo>
                  <a:lnTo>
                    <a:pt x="248" y="58"/>
                  </a:lnTo>
                  <a:lnTo>
                    <a:pt x="208" y="80"/>
                  </a:lnTo>
                  <a:lnTo>
                    <a:pt x="172" y="108"/>
                  </a:lnTo>
                  <a:lnTo>
                    <a:pt x="138" y="138"/>
                  </a:lnTo>
                  <a:lnTo>
                    <a:pt x="108" y="172"/>
                  </a:lnTo>
                  <a:lnTo>
                    <a:pt x="80" y="208"/>
                  </a:lnTo>
                  <a:lnTo>
                    <a:pt x="58" y="248"/>
                  </a:lnTo>
                  <a:lnTo>
                    <a:pt x="38" y="288"/>
                  </a:lnTo>
                  <a:lnTo>
                    <a:pt x="22" y="332"/>
                  </a:lnTo>
                  <a:lnTo>
                    <a:pt x="10" y="376"/>
                  </a:lnTo>
                  <a:lnTo>
                    <a:pt x="6" y="400"/>
                  </a:lnTo>
                  <a:lnTo>
                    <a:pt x="2" y="424"/>
                  </a:lnTo>
                  <a:lnTo>
                    <a:pt x="0" y="448"/>
                  </a:lnTo>
                  <a:lnTo>
                    <a:pt x="0" y="472"/>
                  </a:lnTo>
                  <a:lnTo>
                    <a:pt x="0" y="472"/>
                  </a:lnTo>
                  <a:close/>
                  <a:moveTo>
                    <a:pt x="80" y="472"/>
                  </a:moveTo>
                  <a:lnTo>
                    <a:pt x="80" y="472"/>
                  </a:lnTo>
                  <a:lnTo>
                    <a:pt x="82" y="432"/>
                  </a:lnTo>
                  <a:lnTo>
                    <a:pt x="88" y="394"/>
                  </a:lnTo>
                  <a:lnTo>
                    <a:pt x="98" y="356"/>
                  </a:lnTo>
                  <a:lnTo>
                    <a:pt x="110" y="320"/>
                  </a:lnTo>
                  <a:lnTo>
                    <a:pt x="128" y="286"/>
                  </a:lnTo>
                  <a:lnTo>
                    <a:pt x="148" y="252"/>
                  </a:lnTo>
                  <a:lnTo>
                    <a:pt x="170" y="222"/>
                  </a:lnTo>
                  <a:lnTo>
                    <a:pt x="194" y="194"/>
                  </a:lnTo>
                  <a:lnTo>
                    <a:pt x="222" y="170"/>
                  </a:lnTo>
                  <a:lnTo>
                    <a:pt x="252" y="148"/>
                  </a:lnTo>
                  <a:lnTo>
                    <a:pt x="286" y="128"/>
                  </a:lnTo>
                  <a:lnTo>
                    <a:pt x="320" y="110"/>
                  </a:lnTo>
                  <a:lnTo>
                    <a:pt x="356" y="98"/>
                  </a:lnTo>
                  <a:lnTo>
                    <a:pt x="394" y="88"/>
                  </a:lnTo>
                  <a:lnTo>
                    <a:pt x="432" y="82"/>
                  </a:lnTo>
                  <a:lnTo>
                    <a:pt x="472" y="80"/>
                  </a:lnTo>
                  <a:lnTo>
                    <a:pt x="472" y="80"/>
                  </a:lnTo>
                  <a:lnTo>
                    <a:pt x="512" y="82"/>
                  </a:lnTo>
                  <a:lnTo>
                    <a:pt x="550" y="88"/>
                  </a:lnTo>
                  <a:lnTo>
                    <a:pt x="588" y="98"/>
                  </a:lnTo>
                  <a:lnTo>
                    <a:pt x="624" y="110"/>
                  </a:lnTo>
                  <a:lnTo>
                    <a:pt x="658" y="128"/>
                  </a:lnTo>
                  <a:lnTo>
                    <a:pt x="692" y="148"/>
                  </a:lnTo>
                  <a:lnTo>
                    <a:pt x="722" y="170"/>
                  </a:lnTo>
                  <a:lnTo>
                    <a:pt x="750" y="194"/>
                  </a:lnTo>
                  <a:lnTo>
                    <a:pt x="774" y="222"/>
                  </a:lnTo>
                  <a:lnTo>
                    <a:pt x="796" y="252"/>
                  </a:lnTo>
                  <a:lnTo>
                    <a:pt x="816" y="286"/>
                  </a:lnTo>
                  <a:lnTo>
                    <a:pt x="834" y="320"/>
                  </a:lnTo>
                  <a:lnTo>
                    <a:pt x="846" y="356"/>
                  </a:lnTo>
                  <a:lnTo>
                    <a:pt x="856" y="394"/>
                  </a:lnTo>
                  <a:lnTo>
                    <a:pt x="862" y="432"/>
                  </a:lnTo>
                  <a:lnTo>
                    <a:pt x="864" y="472"/>
                  </a:lnTo>
                  <a:lnTo>
                    <a:pt x="864" y="472"/>
                  </a:lnTo>
                  <a:lnTo>
                    <a:pt x="862" y="512"/>
                  </a:lnTo>
                  <a:lnTo>
                    <a:pt x="856" y="550"/>
                  </a:lnTo>
                  <a:lnTo>
                    <a:pt x="846" y="588"/>
                  </a:lnTo>
                  <a:lnTo>
                    <a:pt x="834" y="624"/>
                  </a:lnTo>
                  <a:lnTo>
                    <a:pt x="816" y="658"/>
                  </a:lnTo>
                  <a:lnTo>
                    <a:pt x="796" y="692"/>
                  </a:lnTo>
                  <a:lnTo>
                    <a:pt x="774" y="722"/>
                  </a:lnTo>
                  <a:lnTo>
                    <a:pt x="750" y="750"/>
                  </a:lnTo>
                  <a:lnTo>
                    <a:pt x="722" y="774"/>
                  </a:lnTo>
                  <a:lnTo>
                    <a:pt x="692" y="796"/>
                  </a:lnTo>
                  <a:lnTo>
                    <a:pt x="658" y="816"/>
                  </a:lnTo>
                  <a:lnTo>
                    <a:pt x="624" y="834"/>
                  </a:lnTo>
                  <a:lnTo>
                    <a:pt x="588" y="846"/>
                  </a:lnTo>
                  <a:lnTo>
                    <a:pt x="550" y="856"/>
                  </a:lnTo>
                  <a:lnTo>
                    <a:pt x="512" y="862"/>
                  </a:lnTo>
                  <a:lnTo>
                    <a:pt x="472" y="864"/>
                  </a:lnTo>
                  <a:lnTo>
                    <a:pt x="472" y="864"/>
                  </a:lnTo>
                  <a:lnTo>
                    <a:pt x="432" y="862"/>
                  </a:lnTo>
                  <a:lnTo>
                    <a:pt x="394" y="856"/>
                  </a:lnTo>
                  <a:lnTo>
                    <a:pt x="356" y="846"/>
                  </a:lnTo>
                  <a:lnTo>
                    <a:pt x="320" y="834"/>
                  </a:lnTo>
                  <a:lnTo>
                    <a:pt x="286" y="816"/>
                  </a:lnTo>
                  <a:lnTo>
                    <a:pt x="252" y="796"/>
                  </a:lnTo>
                  <a:lnTo>
                    <a:pt x="222" y="774"/>
                  </a:lnTo>
                  <a:lnTo>
                    <a:pt x="194" y="750"/>
                  </a:lnTo>
                  <a:lnTo>
                    <a:pt x="170" y="722"/>
                  </a:lnTo>
                  <a:lnTo>
                    <a:pt x="148" y="692"/>
                  </a:lnTo>
                  <a:lnTo>
                    <a:pt x="128" y="658"/>
                  </a:lnTo>
                  <a:lnTo>
                    <a:pt x="110" y="624"/>
                  </a:lnTo>
                  <a:lnTo>
                    <a:pt x="98" y="588"/>
                  </a:lnTo>
                  <a:lnTo>
                    <a:pt x="88" y="550"/>
                  </a:lnTo>
                  <a:lnTo>
                    <a:pt x="82" y="512"/>
                  </a:lnTo>
                  <a:lnTo>
                    <a:pt x="80" y="472"/>
                  </a:lnTo>
                  <a:lnTo>
                    <a:pt x="80" y="472"/>
                  </a:lnTo>
                  <a:close/>
                </a:path>
              </a:pathLst>
            </a:custGeom>
            <a:solidFill>
              <a:schemeClr val="lt1">
                <a:alpha val="9803"/>
              </a:scheme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  <p:sp>
          <p:nvSpPr>
            <p:cNvPr id="268" name="Google Shape;268;p20"/>
            <p:cNvSpPr/>
            <p:nvPr/>
          </p:nvSpPr>
          <p:spPr>
            <a:xfrm>
              <a:off x="2706" y="762"/>
              <a:ext cx="1232" cy="1232"/>
            </a:xfrm>
            <a:custGeom>
              <a:rect b="b" l="l" r="r" t="t"/>
              <a:pathLst>
                <a:path extrusionOk="0" h="1232" w="1232">
                  <a:moveTo>
                    <a:pt x="0" y="616"/>
                  </a:moveTo>
                  <a:lnTo>
                    <a:pt x="0" y="616"/>
                  </a:lnTo>
                  <a:lnTo>
                    <a:pt x="0" y="648"/>
                  </a:lnTo>
                  <a:lnTo>
                    <a:pt x="4" y="678"/>
                  </a:lnTo>
                  <a:lnTo>
                    <a:pt x="8" y="710"/>
                  </a:lnTo>
                  <a:lnTo>
                    <a:pt x="12" y="740"/>
                  </a:lnTo>
                  <a:lnTo>
                    <a:pt x="20" y="770"/>
                  </a:lnTo>
                  <a:lnTo>
                    <a:pt x="28" y="798"/>
                  </a:lnTo>
                  <a:lnTo>
                    <a:pt x="38" y="828"/>
                  </a:lnTo>
                  <a:lnTo>
                    <a:pt x="48" y="856"/>
                  </a:lnTo>
                  <a:lnTo>
                    <a:pt x="60" y="882"/>
                  </a:lnTo>
                  <a:lnTo>
                    <a:pt x="74" y="910"/>
                  </a:lnTo>
                  <a:lnTo>
                    <a:pt x="90" y="936"/>
                  </a:lnTo>
                  <a:lnTo>
                    <a:pt x="106" y="960"/>
                  </a:lnTo>
                  <a:lnTo>
                    <a:pt x="122" y="984"/>
                  </a:lnTo>
                  <a:lnTo>
                    <a:pt x="140" y="1008"/>
                  </a:lnTo>
                  <a:lnTo>
                    <a:pt x="160" y="1030"/>
                  </a:lnTo>
                  <a:lnTo>
                    <a:pt x="180" y="1052"/>
                  </a:lnTo>
                  <a:lnTo>
                    <a:pt x="202" y="1072"/>
                  </a:lnTo>
                  <a:lnTo>
                    <a:pt x="224" y="1092"/>
                  </a:lnTo>
                  <a:lnTo>
                    <a:pt x="248" y="1110"/>
                  </a:lnTo>
                  <a:lnTo>
                    <a:pt x="272" y="1126"/>
                  </a:lnTo>
                  <a:lnTo>
                    <a:pt x="296" y="1142"/>
                  </a:lnTo>
                  <a:lnTo>
                    <a:pt x="322" y="1158"/>
                  </a:lnTo>
                  <a:lnTo>
                    <a:pt x="350" y="1172"/>
                  </a:lnTo>
                  <a:lnTo>
                    <a:pt x="376" y="1184"/>
                  </a:lnTo>
                  <a:lnTo>
                    <a:pt x="404" y="1194"/>
                  </a:lnTo>
                  <a:lnTo>
                    <a:pt x="434" y="1204"/>
                  </a:lnTo>
                  <a:lnTo>
                    <a:pt x="462" y="1212"/>
                  </a:lnTo>
                  <a:lnTo>
                    <a:pt x="492" y="1220"/>
                  </a:lnTo>
                  <a:lnTo>
                    <a:pt x="522" y="1224"/>
                  </a:lnTo>
                  <a:lnTo>
                    <a:pt x="554" y="1228"/>
                  </a:lnTo>
                  <a:lnTo>
                    <a:pt x="584" y="1232"/>
                  </a:lnTo>
                  <a:lnTo>
                    <a:pt x="616" y="1232"/>
                  </a:lnTo>
                  <a:lnTo>
                    <a:pt x="616" y="1232"/>
                  </a:lnTo>
                  <a:lnTo>
                    <a:pt x="648" y="1232"/>
                  </a:lnTo>
                  <a:lnTo>
                    <a:pt x="678" y="1228"/>
                  </a:lnTo>
                  <a:lnTo>
                    <a:pt x="710" y="1224"/>
                  </a:lnTo>
                  <a:lnTo>
                    <a:pt x="740" y="1220"/>
                  </a:lnTo>
                  <a:lnTo>
                    <a:pt x="770" y="1212"/>
                  </a:lnTo>
                  <a:lnTo>
                    <a:pt x="798" y="1204"/>
                  </a:lnTo>
                  <a:lnTo>
                    <a:pt x="828" y="1194"/>
                  </a:lnTo>
                  <a:lnTo>
                    <a:pt x="856" y="1184"/>
                  </a:lnTo>
                  <a:lnTo>
                    <a:pt x="882" y="1172"/>
                  </a:lnTo>
                  <a:lnTo>
                    <a:pt x="910" y="1158"/>
                  </a:lnTo>
                  <a:lnTo>
                    <a:pt x="936" y="1142"/>
                  </a:lnTo>
                  <a:lnTo>
                    <a:pt x="960" y="1126"/>
                  </a:lnTo>
                  <a:lnTo>
                    <a:pt x="984" y="1110"/>
                  </a:lnTo>
                  <a:lnTo>
                    <a:pt x="1008" y="1092"/>
                  </a:lnTo>
                  <a:lnTo>
                    <a:pt x="1030" y="1072"/>
                  </a:lnTo>
                  <a:lnTo>
                    <a:pt x="1052" y="1052"/>
                  </a:lnTo>
                  <a:lnTo>
                    <a:pt x="1072" y="1030"/>
                  </a:lnTo>
                  <a:lnTo>
                    <a:pt x="1092" y="1008"/>
                  </a:lnTo>
                  <a:lnTo>
                    <a:pt x="1110" y="984"/>
                  </a:lnTo>
                  <a:lnTo>
                    <a:pt x="1126" y="960"/>
                  </a:lnTo>
                  <a:lnTo>
                    <a:pt x="1142" y="936"/>
                  </a:lnTo>
                  <a:lnTo>
                    <a:pt x="1158" y="910"/>
                  </a:lnTo>
                  <a:lnTo>
                    <a:pt x="1172" y="882"/>
                  </a:lnTo>
                  <a:lnTo>
                    <a:pt x="1184" y="856"/>
                  </a:lnTo>
                  <a:lnTo>
                    <a:pt x="1194" y="828"/>
                  </a:lnTo>
                  <a:lnTo>
                    <a:pt x="1204" y="798"/>
                  </a:lnTo>
                  <a:lnTo>
                    <a:pt x="1212" y="770"/>
                  </a:lnTo>
                  <a:lnTo>
                    <a:pt x="1220" y="740"/>
                  </a:lnTo>
                  <a:lnTo>
                    <a:pt x="1224" y="710"/>
                  </a:lnTo>
                  <a:lnTo>
                    <a:pt x="1228" y="678"/>
                  </a:lnTo>
                  <a:lnTo>
                    <a:pt x="1232" y="648"/>
                  </a:lnTo>
                  <a:lnTo>
                    <a:pt x="1232" y="616"/>
                  </a:lnTo>
                  <a:lnTo>
                    <a:pt x="1232" y="616"/>
                  </a:lnTo>
                  <a:lnTo>
                    <a:pt x="1232" y="584"/>
                  </a:lnTo>
                  <a:lnTo>
                    <a:pt x="1228" y="554"/>
                  </a:lnTo>
                  <a:lnTo>
                    <a:pt x="1224" y="522"/>
                  </a:lnTo>
                  <a:lnTo>
                    <a:pt x="1220" y="492"/>
                  </a:lnTo>
                  <a:lnTo>
                    <a:pt x="1212" y="462"/>
                  </a:lnTo>
                  <a:lnTo>
                    <a:pt x="1204" y="434"/>
                  </a:lnTo>
                  <a:lnTo>
                    <a:pt x="1194" y="404"/>
                  </a:lnTo>
                  <a:lnTo>
                    <a:pt x="1184" y="376"/>
                  </a:lnTo>
                  <a:lnTo>
                    <a:pt x="1172" y="350"/>
                  </a:lnTo>
                  <a:lnTo>
                    <a:pt x="1158" y="322"/>
                  </a:lnTo>
                  <a:lnTo>
                    <a:pt x="1142" y="296"/>
                  </a:lnTo>
                  <a:lnTo>
                    <a:pt x="1126" y="272"/>
                  </a:lnTo>
                  <a:lnTo>
                    <a:pt x="1110" y="248"/>
                  </a:lnTo>
                  <a:lnTo>
                    <a:pt x="1092" y="224"/>
                  </a:lnTo>
                  <a:lnTo>
                    <a:pt x="1072" y="202"/>
                  </a:lnTo>
                  <a:lnTo>
                    <a:pt x="1052" y="180"/>
                  </a:lnTo>
                  <a:lnTo>
                    <a:pt x="1030" y="160"/>
                  </a:lnTo>
                  <a:lnTo>
                    <a:pt x="1008" y="140"/>
                  </a:lnTo>
                  <a:lnTo>
                    <a:pt x="984" y="122"/>
                  </a:lnTo>
                  <a:lnTo>
                    <a:pt x="960" y="106"/>
                  </a:lnTo>
                  <a:lnTo>
                    <a:pt x="936" y="90"/>
                  </a:lnTo>
                  <a:lnTo>
                    <a:pt x="910" y="74"/>
                  </a:lnTo>
                  <a:lnTo>
                    <a:pt x="882" y="60"/>
                  </a:lnTo>
                  <a:lnTo>
                    <a:pt x="856" y="48"/>
                  </a:lnTo>
                  <a:lnTo>
                    <a:pt x="828" y="38"/>
                  </a:lnTo>
                  <a:lnTo>
                    <a:pt x="798" y="28"/>
                  </a:lnTo>
                  <a:lnTo>
                    <a:pt x="770" y="20"/>
                  </a:lnTo>
                  <a:lnTo>
                    <a:pt x="740" y="12"/>
                  </a:lnTo>
                  <a:lnTo>
                    <a:pt x="710" y="8"/>
                  </a:lnTo>
                  <a:lnTo>
                    <a:pt x="678" y="4"/>
                  </a:lnTo>
                  <a:lnTo>
                    <a:pt x="648" y="0"/>
                  </a:lnTo>
                  <a:lnTo>
                    <a:pt x="616" y="0"/>
                  </a:lnTo>
                  <a:lnTo>
                    <a:pt x="616" y="0"/>
                  </a:lnTo>
                  <a:lnTo>
                    <a:pt x="584" y="0"/>
                  </a:lnTo>
                  <a:lnTo>
                    <a:pt x="554" y="4"/>
                  </a:lnTo>
                  <a:lnTo>
                    <a:pt x="522" y="8"/>
                  </a:lnTo>
                  <a:lnTo>
                    <a:pt x="492" y="12"/>
                  </a:lnTo>
                  <a:lnTo>
                    <a:pt x="462" y="20"/>
                  </a:lnTo>
                  <a:lnTo>
                    <a:pt x="434" y="28"/>
                  </a:lnTo>
                  <a:lnTo>
                    <a:pt x="404" y="38"/>
                  </a:lnTo>
                  <a:lnTo>
                    <a:pt x="376" y="48"/>
                  </a:lnTo>
                  <a:lnTo>
                    <a:pt x="350" y="60"/>
                  </a:lnTo>
                  <a:lnTo>
                    <a:pt x="322" y="74"/>
                  </a:lnTo>
                  <a:lnTo>
                    <a:pt x="296" y="90"/>
                  </a:lnTo>
                  <a:lnTo>
                    <a:pt x="272" y="106"/>
                  </a:lnTo>
                  <a:lnTo>
                    <a:pt x="248" y="122"/>
                  </a:lnTo>
                  <a:lnTo>
                    <a:pt x="224" y="140"/>
                  </a:lnTo>
                  <a:lnTo>
                    <a:pt x="202" y="160"/>
                  </a:lnTo>
                  <a:lnTo>
                    <a:pt x="180" y="180"/>
                  </a:lnTo>
                  <a:lnTo>
                    <a:pt x="160" y="202"/>
                  </a:lnTo>
                  <a:lnTo>
                    <a:pt x="140" y="224"/>
                  </a:lnTo>
                  <a:lnTo>
                    <a:pt x="122" y="248"/>
                  </a:lnTo>
                  <a:lnTo>
                    <a:pt x="106" y="272"/>
                  </a:lnTo>
                  <a:lnTo>
                    <a:pt x="90" y="296"/>
                  </a:lnTo>
                  <a:lnTo>
                    <a:pt x="74" y="322"/>
                  </a:lnTo>
                  <a:lnTo>
                    <a:pt x="60" y="350"/>
                  </a:lnTo>
                  <a:lnTo>
                    <a:pt x="48" y="376"/>
                  </a:lnTo>
                  <a:lnTo>
                    <a:pt x="38" y="404"/>
                  </a:lnTo>
                  <a:lnTo>
                    <a:pt x="28" y="434"/>
                  </a:lnTo>
                  <a:lnTo>
                    <a:pt x="20" y="462"/>
                  </a:lnTo>
                  <a:lnTo>
                    <a:pt x="12" y="492"/>
                  </a:lnTo>
                  <a:lnTo>
                    <a:pt x="8" y="522"/>
                  </a:lnTo>
                  <a:lnTo>
                    <a:pt x="4" y="554"/>
                  </a:lnTo>
                  <a:lnTo>
                    <a:pt x="0" y="584"/>
                  </a:lnTo>
                  <a:lnTo>
                    <a:pt x="0" y="616"/>
                  </a:lnTo>
                  <a:lnTo>
                    <a:pt x="0" y="616"/>
                  </a:lnTo>
                  <a:close/>
                  <a:moveTo>
                    <a:pt x="80" y="616"/>
                  </a:moveTo>
                  <a:lnTo>
                    <a:pt x="80" y="616"/>
                  </a:lnTo>
                  <a:lnTo>
                    <a:pt x="80" y="588"/>
                  </a:lnTo>
                  <a:lnTo>
                    <a:pt x="82" y="562"/>
                  </a:lnTo>
                  <a:lnTo>
                    <a:pt x="86" y="534"/>
                  </a:lnTo>
                  <a:lnTo>
                    <a:pt x="90" y="508"/>
                  </a:lnTo>
                  <a:lnTo>
                    <a:pt x="96" y="482"/>
                  </a:lnTo>
                  <a:lnTo>
                    <a:pt x="104" y="456"/>
                  </a:lnTo>
                  <a:lnTo>
                    <a:pt x="112" y="432"/>
                  </a:lnTo>
                  <a:lnTo>
                    <a:pt x="122" y="408"/>
                  </a:lnTo>
                  <a:lnTo>
                    <a:pt x="132" y="384"/>
                  </a:lnTo>
                  <a:lnTo>
                    <a:pt x="144" y="360"/>
                  </a:lnTo>
                  <a:lnTo>
                    <a:pt x="158" y="338"/>
                  </a:lnTo>
                  <a:lnTo>
                    <a:pt x="172" y="316"/>
                  </a:lnTo>
                  <a:lnTo>
                    <a:pt x="186" y="296"/>
                  </a:lnTo>
                  <a:lnTo>
                    <a:pt x="202" y="276"/>
                  </a:lnTo>
                  <a:lnTo>
                    <a:pt x="220" y="256"/>
                  </a:lnTo>
                  <a:lnTo>
                    <a:pt x="238" y="238"/>
                  </a:lnTo>
                  <a:lnTo>
                    <a:pt x="256" y="220"/>
                  </a:lnTo>
                  <a:lnTo>
                    <a:pt x="276" y="202"/>
                  </a:lnTo>
                  <a:lnTo>
                    <a:pt x="296" y="186"/>
                  </a:lnTo>
                  <a:lnTo>
                    <a:pt x="316" y="172"/>
                  </a:lnTo>
                  <a:lnTo>
                    <a:pt x="338" y="158"/>
                  </a:lnTo>
                  <a:lnTo>
                    <a:pt x="360" y="144"/>
                  </a:lnTo>
                  <a:lnTo>
                    <a:pt x="384" y="132"/>
                  </a:lnTo>
                  <a:lnTo>
                    <a:pt x="408" y="122"/>
                  </a:lnTo>
                  <a:lnTo>
                    <a:pt x="432" y="112"/>
                  </a:lnTo>
                  <a:lnTo>
                    <a:pt x="456" y="104"/>
                  </a:lnTo>
                  <a:lnTo>
                    <a:pt x="482" y="96"/>
                  </a:lnTo>
                  <a:lnTo>
                    <a:pt x="508" y="90"/>
                  </a:lnTo>
                  <a:lnTo>
                    <a:pt x="534" y="86"/>
                  </a:lnTo>
                  <a:lnTo>
                    <a:pt x="562" y="82"/>
                  </a:lnTo>
                  <a:lnTo>
                    <a:pt x="588" y="80"/>
                  </a:lnTo>
                  <a:lnTo>
                    <a:pt x="616" y="80"/>
                  </a:lnTo>
                  <a:lnTo>
                    <a:pt x="616" y="80"/>
                  </a:lnTo>
                  <a:lnTo>
                    <a:pt x="644" y="80"/>
                  </a:lnTo>
                  <a:lnTo>
                    <a:pt x="670" y="82"/>
                  </a:lnTo>
                  <a:lnTo>
                    <a:pt x="698" y="86"/>
                  </a:lnTo>
                  <a:lnTo>
                    <a:pt x="724" y="90"/>
                  </a:lnTo>
                  <a:lnTo>
                    <a:pt x="750" y="96"/>
                  </a:lnTo>
                  <a:lnTo>
                    <a:pt x="776" y="104"/>
                  </a:lnTo>
                  <a:lnTo>
                    <a:pt x="800" y="112"/>
                  </a:lnTo>
                  <a:lnTo>
                    <a:pt x="824" y="122"/>
                  </a:lnTo>
                  <a:lnTo>
                    <a:pt x="848" y="132"/>
                  </a:lnTo>
                  <a:lnTo>
                    <a:pt x="872" y="144"/>
                  </a:lnTo>
                  <a:lnTo>
                    <a:pt x="894" y="158"/>
                  </a:lnTo>
                  <a:lnTo>
                    <a:pt x="916" y="172"/>
                  </a:lnTo>
                  <a:lnTo>
                    <a:pt x="936" y="186"/>
                  </a:lnTo>
                  <a:lnTo>
                    <a:pt x="956" y="202"/>
                  </a:lnTo>
                  <a:lnTo>
                    <a:pt x="976" y="220"/>
                  </a:lnTo>
                  <a:lnTo>
                    <a:pt x="994" y="238"/>
                  </a:lnTo>
                  <a:lnTo>
                    <a:pt x="1012" y="256"/>
                  </a:lnTo>
                  <a:lnTo>
                    <a:pt x="1030" y="276"/>
                  </a:lnTo>
                  <a:lnTo>
                    <a:pt x="1046" y="296"/>
                  </a:lnTo>
                  <a:lnTo>
                    <a:pt x="1060" y="316"/>
                  </a:lnTo>
                  <a:lnTo>
                    <a:pt x="1074" y="338"/>
                  </a:lnTo>
                  <a:lnTo>
                    <a:pt x="1088" y="360"/>
                  </a:lnTo>
                  <a:lnTo>
                    <a:pt x="1100" y="384"/>
                  </a:lnTo>
                  <a:lnTo>
                    <a:pt x="1110" y="408"/>
                  </a:lnTo>
                  <a:lnTo>
                    <a:pt x="1120" y="432"/>
                  </a:lnTo>
                  <a:lnTo>
                    <a:pt x="1128" y="456"/>
                  </a:lnTo>
                  <a:lnTo>
                    <a:pt x="1136" y="482"/>
                  </a:lnTo>
                  <a:lnTo>
                    <a:pt x="1142" y="508"/>
                  </a:lnTo>
                  <a:lnTo>
                    <a:pt x="1146" y="534"/>
                  </a:lnTo>
                  <a:lnTo>
                    <a:pt x="1150" y="562"/>
                  </a:lnTo>
                  <a:lnTo>
                    <a:pt x="1152" y="588"/>
                  </a:lnTo>
                  <a:lnTo>
                    <a:pt x="1152" y="616"/>
                  </a:lnTo>
                  <a:lnTo>
                    <a:pt x="1152" y="616"/>
                  </a:lnTo>
                  <a:lnTo>
                    <a:pt x="1152" y="644"/>
                  </a:lnTo>
                  <a:lnTo>
                    <a:pt x="1150" y="670"/>
                  </a:lnTo>
                  <a:lnTo>
                    <a:pt x="1146" y="698"/>
                  </a:lnTo>
                  <a:lnTo>
                    <a:pt x="1142" y="724"/>
                  </a:lnTo>
                  <a:lnTo>
                    <a:pt x="1136" y="750"/>
                  </a:lnTo>
                  <a:lnTo>
                    <a:pt x="1128" y="776"/>
                  </a:lnTo>
                  <a:lnTo>
                    <a:pt x="1120" y="800"/>
                  </a:lnTo>
                  <a:lnTo>
                    <a:pt x="1110" y="824"/>
                  </a:lnTo>
                  <a:lnTo>
                    <a:pt x="1100" y="848"/>
                  </a:lnTo>
                  <a:lnTo>
                    <a:pt x="1088" y="872"/>
                  </a:lnTo>
                  <a:lnTo>
                    <a:pt x="1074" y="894"/>
                  </a:lnTo>
                  <a:lnTo>
                    <a:pt x="1060" y="916"/>
                  </a:lnTo>
                  <a:lnTo>
                    <a:pt x="1046" y="936"/>
                  </a:lnTo>
                  <a:lnTo>
                    <a:pt x="1030" y="956"/>
                  </a:lnTo>
                  <a:lnTo>
                    <a:pt x="1012" y="976"/>
                  </a:lnTo>
                  <a:lnTo>
                    <a:pt x="994" y="994"/>
                  </a:lnTo>
                  <a:lnTo>
                    <a:pt x="976" y="1012"/>
                  </a:lnTo>
                  <a:lnTo>
                    <a:pt x="956" y="1030"/>
                  </a:lnTo>
                  <a:lnTo>
                    <a:pt x="936" y="1046"/>
                  </a:lnTo>
                  <a:lnTo>
                    <a:pt x="916" y="1060"/>
                  </a:lnTo>
                  <a:lnTo>
                    <a:pt x="894" y="1074"/>
                  </a:lnTo>
                  <a:lnTo>
                    <a:pt x="872" y="1088"/>
                  </a:lnTo>
                  <a:lnTo>
                    <a:pt x="848" y="1100"/>
                  </a:lnTo>
                  <a:lnTo>
                    <a:pt x="824" y="1110"/>
                  </a:lnTo>
                  <a:lnTo>
                    <a:pt x="800" y="1120"/>
                  </a:lnTo>
                  <a:lnTo>
                    <a:pt x="776" y="1128"/>
                  </a:lnTo>
                  <a:lnTo>
                    <a:pt x="750" y="1136"/>
                  </a:lnTo>
                  <a:lnTo>
                    <a:pt x="724" y="1142"/>
                  </a:lnTo>
                  <a:lnTo>
                    <a:pt x="698" y="1146"/>
                  </a:lnTo>
                  <a:lnTo>
                    <a:pt x="670" y="1150"/>
                  </a:lnTo>
                  <a:lnTo>
                    <a:pt x="644" y="1152"/>
                  </a:lnTo>
                  <a:lnTo>
                    <a:pt x="616" y="1152"/>
                  </a:lnTo>
                  <a:lnTo>
                    <a:pt x="616" y="1152"/>
                  </a:lnTo>
                  <a:lnTo>
                    <a:pt x="588" y="1152"/>
                  </a:lnTo>
                  <a:lnTo>
                    <a:pt x="562" y="1150"/>
                  </a:lnTo>
                  <a:lnTo>
                    <a:pt x="534" y="1146"/>
                  </a:lnTo>
                  <a:lnTo>
                    <a:pt x="508" y="1142"/>
                  </a:lnTo>
                  <a:lnTo>
                    <a:pt x="482" y="1136"/>
                  </a:lnTo>
                  <a:lnTo>
                    <a:pt x="456" y="1128"/>
                  </a:lnTo>
                  <a:lnTo>
                    <a:pt x="432" y="1120"/>
                  </a:lnTo>
                  <a:lnTo>
                    <a:pt x="408" y="1110"/>
                  </a:lnTo>
                  <a:lnTo>
                    <a:pt x="384" y="1100"/>
                  </a:lnTo>
                  <a:lnTo>
                    <a:pt x="360" y="1088"/>
                  </a:lnTo>
                  <a:lnTo>
                    <a:pt x="338" y="1074"/>
                  </a:lnTo>
                  <a:lnTo>
                    <a:pt x="316" y="1060"/>
                  </a:lnTo>
                  <a:lnTo>
                    <a:pt x="296" y="1046"/>
                  </a:lnTo>
                  <a:lnTo>
                    <a:pt x="276" y="1030"/>
                  </a:lnTo>
                  <a:lnTo>
                    <a:pt x="256" y="1012"/>
                  </a:lnTo>
                  <a:lnTo>
                    <a:pt x="238" y="994"/>
                  </a:lnTo>
                  <a:lnTo>
                    <a:pt x="220" y="976"/>
                  </a:lnTo>
                  <a:lnTo>
                    <a:pt x="202" y="956"/>
                  </a:lnTo>
                  <a:lnTo>
                    <a:pt x="186" y="936"/>
                  </a:lnTo>
                  <a:lnTo>
                    <a:pt x="172" y="916"/>
                  </a:lnTo>
                  <a:lnTo>
                    <a:pt x="158" y="894"/>
                  </a:lnTo>
                  <a:lnTo>
                    <a:pt x="144" y="872"/>
                  </a:lnTo>
                  <a:lnTo>
                    <a:pt x="132" y="848"/>
                  </a:lnTo>
                  <a:lnTo>
                    <a:pt x="122" y="824"/>
                  </a:lnTo>
                  <a:lnTo>
                    <a:pt x="112" y="800"/>
                  </a:lnTo>
                  <a:lnTo>
                    <a:pt x="104" y="776"/>
                  </a:lnTo>
                  <a:lnTo>
                    <a:pt x="96" y="750"/>
                  </a:lnTo>
                  <a:lnTo>
                    <a:pt x="90" y="724"/>
                  </a:lnTo>
                  <a:lnTo>
                    <a:pt x="86" y="698"/>
                  </a:lnTo>
                  <a:lnTo>
                    <a:pt x="82" y="670"/>
                  </a:lnTo>
                  <a:lnTo>
                    <a:pt x="80" y="644"/>
                  </a:lnTo>
                  <a:lnTo>
                    <a:pt x="80" y="616"/>
                  </a:lnTo>
                  <a:lnTo>
                    <a:pt x="80" y="616"/>
                  </a:lnTo>
                  <a:close/>
                </a:path>
              </a:pathLst>
            </a:custGeom>
            <a:solidFill>
              <a:schemeClr val="lt1">
                <a:alpha val="4705"/>
              </a:scheme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</p:grpSp>
      <p:sp>
        <p:nvSpPr>
          <p:cNvPr id="269" name="Google Shape;269;p20"/>
          <p:cNvSpPr/>
          <p:nvPr/>
        </p:nvSpPr>
        <p:spPr>
          <a:xfrm>
            <a:off x="855966" y="2585416"/>
            <a:ext cx="3860181" cy="546192"/>
          </a:xfrm>
          <a:prstGeom prst="homePlate">
            <a:avLst>
              <a:gd fmla="val 43942" name="adj"/>
            </a:avLst>
          </a:prstGeom>
          <a:solidFill>
            <a:srgbClr val="3A9707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270" name="Google Shape;270;p20"/>
          <p:cNvSpPr txBox="1"/>
          <p:nvPr/>
        </p:nvSpPr>
        <p:spPr>
          <a:xfrm>
            <a:off x="2073216" y="2700986"/>
            <a:ext cx="1529137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tr-TR" sz="18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rPr>
              <a:t>Conferences</a:t>
            </a:r>
            <a:endParaRPr b="1" i="0" sz="1800" u="none" cap="none" strike="noStrike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grpSp>
        <p:nvGrpSpPr>
          <p:cNvPr id="271" name="Google Shape;271;p20"/>
          <p:cNvGrpSpPr/>
          <p:nvPr/>
        </p:nvGrpSpPr>
        <p:grpSpPr>
          <a:xfrm>
            <a:off x="5003216" y="2182757"/>
            <a:ext cx="1383263" cy="1383264"/>
            <a:chOff x="5003216" y="2182757"/>
            <a:chExt cx="1383263" cy="1383264"/>
          </a:xfrm>
        </p:grpSpPr>
        <p:sp>
          <p:nvSpPr>
            <p:cNvPr id="272" name="Google Shape;272;p20"/>
            <p:cNvSpPr/>
            <p:nvPr/>
          </p:nvSpPr>
          <p:spPr>
            <a:xfrm>
              <a:off x="5003216" y="2182757"/>
              <a:ext cx="1383263" cy="1383264"/>
            </a:xfrm>
            <a:prstGeom prst="ellipse">
              <a:avLst/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  <p:grpSp>
          <p:nvGrpSpPr>
            <p:cNvPr id="273" name="Google Shape;273;p20"/>
            <p:cNvGrpSpPr/>
            <p:nvPr/>
          </p:nvGrpSpPr>
          <p:grpSpPr>
            <a:xfrm>
              <a:off x="5118805" y="2220864"/>
              <a:ext cx="1153355" cy="375983"/>
              <a:chOff x="1431" y="1843"/>
              <a:chExt cx="907" cy="295"/>
            </a:xfrm>
          </p:grpSpPr>
          <p:sp>
            <p:nvSpPr>
              <p:cNvPr id="274" name="Google Shape;274;p20"/>
              <p:cNvSpPr/>
              <p:nvPr/>
            </p:nvSpPr>
            <p:spPr>
              <a:xfrm>
                <a:off x="1431" y="1843"/>
                <a:ext cx="907" cy="295"/>
              </a:xfrm>
              <a:custGeom>
                <a:rect b="b" l="l" r="r" t="t"/>
                <a:pathLst>
                  <a:path extrusionOk="0" h="1576" w="4756">
                    <a:moveTo>
                      <a:pt x="0" y="1576"/>
                    </a:moveTo>
                    <a:lnTo>
                      <a:pt x="0" y="1576"/>
                    </a:lnTo>
                    <a:lnTo>
                      <a:pt x="24" y="1518"/>
                    </a:lnTo>
                    <a:lnTo>
                      <a:pt x="50" y="1462"/>
                    </a:lnTo>
                    <a:lnTo>
                      <a:pt x="78" y="1406"/>
                    </a:lnTo>
                    <a:lnTo>
                      <a:pt x="108" y="1350"/>
                    </a:lnTo>
                    <a:lnTo>
                      <a:pt x="138" y="1296"/>
                    </a:lnTo>
                    <a:lnTo>
                      <a:pt x="170" y="1242"/>
                    </a:lnTo>
                    <a:lnTo>
                      <a:pt x="204" y="1190"/>
                    </a:lnTo>
                    <a:lnTo>
                      <a:pt x="238" y="1138"/>
                    </a:lnTo>
                    <a:lnTo>
                      <a:pt x="272" y="1086"/>
                    </a:lnTo>
                    <a:lnTo>
                      <a:pt x="310" y="1036"/>
                    </a:lnTo>
                    <a:lnTo>
                      <a:pt x="348" y="988"/>
                    </a:lnTo>
                    <a:lnTo>
                      <a:pt x="386" y="940"/>
                    </a:lnTo>
                    <a:lnTo>
                      <a:pt x="426" y="892"/>
                    </a:lnTo>
                    <a:lnTo>
                      <a:pt x="468" y="846"/>
                    </a:lnTo>
                    <a:lnTo>
                      <a:pt x="510" y="800"/>
                    </a:lnTo>
                    <a:lnTo>
                      <a:pt x="552" y="756"/>
                    </a:lnTo>
                    <a:lnTo>
                      <a:pt x="552" y="756"/>
                    </a:lnTo>
                    <a:lnTo>
                      <a:pt x="596" y="712"/>
                    </a:lnTo>
                    <a:lnTo>
                      <a:pt x="642" y="670"/>
                    </a:lnTo>
                    <a:lnTo>
                      <a:pt x="688" y="630"/>
                    </a:lnTo>
                    <a:lnTo>
                      <a:pt x="736" y="590"/>
                    </a:lnTo>
                    <a:lnTo>
                      <a:pt x="784" y="550"/>
                    </a:lnTo>
                    <a:lnTo>
                      <a:pt x="834" y="512"/>
                    </a:lnTo>
                    <a:lnTo>
                      <a:pt x="884" y="476"/>
                    </a:lnTo>
                    <a:lnTo>
                      <a:pt x="934" y="440"/>
                    </a:lnTo>
                    <a:lnTo>
                      <a:pt x="986" y="406"/>
                    </a:lnTo>
                    <a:lnTo>
                      <a:pt x="1040" y="374"/>
                    </a:lnTo>
                    <a:lnTo>
                      <a:pt x="1092" y="342"/>
                    </a:lnTo>
                    <a:lnTo>
                      <a:pt x="1148" y="312"/>
                    </a:lnTo>
                    <a:lnTo>
                      <a:pt x="1202" y="282"/>
                    </a:lnTo>
                    <a:lnTo>
                      <a:pt x="1258" y="254"/>
                    </a:lnTo>
                    <a:lnTo>
                      <a:pt x="1316" y="228"/>
                    </a:lnTo>
                    <a:lnTo>
                      <a:pt x="1374" y="202"/>
                    </a:lnTo>
                    <a:lnTo>
                      <a:pt x="1374" y="202"/>
                    </a:lnTo>
                    <a:lnTo>
                      <a:pt x="1432" y="178"/>
                    </a:lnTo>
                    <a:lnTo>
                      <a:pt x="1490" y="156"/>
                    </a:lnTo>
                    <a:lnTo>
                      <a:pt x="1550" y="136"/>
                    </a:lnTo>
                    <a:lnTo>
                      <a:pt x="1610" y="116"/>
                    </a:lnTo>
                    <a:lnTo>
                      <a:pt x="1672" y="98"/>
                    </a:lnTo>
                    <a:lnTo>
                      <a:pt x="1732" y="80"/>
                    </a:lnTo>
                    <a:lnTo>
                      <a:pt x="1794" y="66"/>
                    </a:lnTo>
                    <a:lnTo>
                      <a:pt x="1858" y="52"/>
                    </a:lnTo>
                    <a:lnTo>
                      <a:pt x="1922" y="40"/>
                    </a:lnTo>
                    <a:lnTo>
                      <a:pt x="1984" y="30"/>
                    </a:lnTo>
                    <a:lnTo>
                      <a:pt x="2050" y="20"/>
                    </a:lnTo>
                    <a:lnTo>
                      <a:pt x="2114" y="12"/>
                    </a:lnTo>
                    <a:lnTo>
                      <a:pt x="2180" y="8"/>
                    </a:lnTo>
                    <a:lnTo>
                      <a:pt x="2246" y="2"/>
                    </a:lnTo>
                    <a:lnTo>
                      <a:pt x="2312" y="0"/>
                    </a:lnTo>
                    <a:lnTo>
                      <a:pt x="2378" y="0"/>
                    </a:lnTo>
                    <a:lnTo>
                      <a:pt x="2378" y="0"/>
                    </a:lnTo>
                    <a:lnTo>
                      <a:pt x="2444" y="0"/>
                    </a:lnTo>
                    <a:lnTo>
                      <a:pt x="2510" y="2"/>
                    </a:lnTo>
                    <a:lnTo>
                      <a:pt x="2576" y="8"/>
                    </a:lnTo>
                    <a:lnTo>
                      <a:pt x="2642" y="12"/>
                    </a:lnTo>
                    <a:lnTo>
                      <a:pt x="2706" y="20"/>
                    </a:lnTo>
                    <a:lnTo>
                      <a:pt x="2772" y="30"/>
                    </a:lnTo>
                    <a:lnTo>
                      <a:pt x="2834" y="40"/>
                    </a:lnTo>
                    <a:lnTo>
                      <a:pt x="2898" y="52"/>
                    </a:lnTo>
                    <a:lnTo>
                      <a:pt x="2962" y="66"/>
                    </a:lnTo>
                    <a:lnTo>
                      <a:pt x="3024" y="80"/>
                    </a:lnTo>
                    <a:lnTo>
                      <a:pt x="3084" y="98"/>
                    </a:lnTo>
                    <a:lnTo>
                      <a:pt x="3146" y="116"/>
                    </a:lnTo>
                    <a:lnTo>
                      <a:pt x="3206" y="136"/>
                    </a:lnTo>
                    <a:lnTo>
                      <a:pt x="3266" y="156"/>
                    </a:lnTo>
                    <a:lnTo>
                      <a:pt x="3324" y="178"/>
                    </a:lnTo>
                    <a:lnTo>
                      <a:pt x="3382" y="202"/>
                    </a:lnTo>
                    <a:lnTo>
                      <a:pt x="3382" y="202"/>
                    </a:lnTo>
                    <a:lnTo>
                      <a:pt x="3440" y="228"/>
                    </a:lnTo>
                    <a:lnTo>
                      <a:pt x="3498" y="254"/>
                    </a:lnTo>
                    <a:lnTo>
                      <a:pt x="3554" y="282"/>
                    </a:lnTo>
                    <a:lnTo>
                      <a:pt x="3608" y="312"/>
                    </a:lnTo>
                    <a:lnTo>
                      <a:pt x="3664" y="342"/>
                    </a:lnTo>
                    <a:lnTo>
                      <a:pt x="3716" y="374"/>
                    </a:lnTo>
                    <a:lnTo>
                      <a:pt x="3770" y="406"/>
                    </a:lnTo>
                    <a:lnTo>
                      <a:pt x="3822" y="440"/>
                    </a:lnTo>
                    <a:lnTo>
                      <a:pt x="3872" y="476"/>
                    </a:lnTo>
                    <a:lnTo>
                      <a:pt x="3922" y="512"/>
                    </a:lnTo>
                    <a:lnTo>
                      <a:pt x="3972" y="550"/>
                    </a:lnTo>
                    <a:lnTo>
                      <a:pt x="4020" y="590"/>
                    </a:lnTo>
                    <a:lnTo>
                      <a:pt x="4068" y="630"/>
                    </a:lnTo>
                    <a:lnTo>
                      <a:pt x="4114" y="670"/>
                    </a:lnTo>
                    <a:lnTo>
                      <a:pt x="4160" y="712"/>
                    </a:lnTo>
                    <a:lnTo>
                      <a:pt x="4204" y="756"/>
                    </a:lnTo>
                    <a:lnTo>
                      <a:pt x="4204" y="756"/>
                    </a:lnTo>
                    <a:lnTo>
                      <a:pt x="4246" y="800"/>
                    </a:lnTo>
                    <a:lnTo>
                      <a:pt x="4288" y="846"/>
                    </a:lnTo>
                    <a:lnTo>
                      <a:pt x="4330" y="892"/>
                    </a:lnTo>
                    <a:lnTo>
                      <a:pt x="4370" y="940"/>
                    </a:lnTo>
                    <a:lnTo>
                      <a:pt x="4410" y="988"/>
                    </a:lnTo>
                    <a:lnTo>
                      <a:pt x="4446" y="1036"/>
                    </a:lnTo>
                    <a:lnTo>
                      <a:pt x="4484" y="1086"/>
                    </a:lnTo>
                    <a:lnTo>
                      <a:pt x="4518" y="1138"/>
                    </a:lnTo>
                    <a:lnTo>
                      <a:pt x="4552" y="1190"/>
                    </a:lnTo>
                    <a:lnTo>
                      <a:pt x="4586" y="1242"/>
                    </a:lnTo>
                    <a:lnTo>
                      <a:pt x="4618" y="1296"/>
                    </a:lnTo>
                    <a:lnTo>
                      <a:pt x="4648" y="1350"/>
                    </a:lnTo>
                    <a:lnTo>
                      <a:pt x="4678" y="1406"/>
                    </a:lnTo>
                    <a:lnTo>
                      <a:pt x="4706" y="1462"/>
                    </a:lnTo>
                    <a:lnTo>
                      <a:pt x="4732" y="1518"/>
                    </a:lnTo>
                    <a:lnTo>
                      <a:pt x="4756" y="1576"/>
                    </a:lnTo>
                    <a:lnTo>
                      <a:pt x="0" y="1576"/>
                    </a:lnTo>
                    <a:close/>
                  </a:path>
                </a:pathLst>
              </a:custGeom>
              <a:gradFill>
                <a:gsLst>
                  <a:gs pos="0">
                    <a:srgbClr val="FFFFFF">
                      <a:alpha val="74901"/>
                    </a:srgbClr>
                  </a:gs>
                  <a:gs pos="100000">
                    <a:srgbClr val="FFFFFF">
                      <a:alpha val="0"/>
                    </a:srgbClr>
                  </a:gs>
                </a:gsLst>
                <a:lin ang="5400000" scaled="0"/>
              </a:gra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ill Sans"/>
                  <a:ea typeface="Gill Sans"/>
                  <a:cs typeface="Gill Sans"/>
                  <a:sym typeface="Gill Sans"/>
                </a:endParaRPr>
              </a:p>
            </p:txBody>
          </p:sp>
          <p:sp>
            <p:nvSpPr>
              <p:cNvPr id="275" name="Google Shape;275;p20"/>
              <p:cNvSpPr/>
              <p:nvPr/>
            </p:nvSpPr>
            <p:spPr>
              <a:xfrm>
                <a:off x="1771" y="1843"/>
                <a:ext cx="227" cy="204"/>
              </a:xfrm>
              <a:prstGeom prst="ellipse">
                <a:avLst/>
              </a:prstGeom>
              <a:gradFill>
                <a:gsLst>
                  <a:gs pos="0">
                    <a:schemeClr val="dk1"/>
                  </a:gs>
                  <a:gs pos="100000">
                    <a:srgbClr val="67ABF5">
                      <a:alpha val="0"/>
                    </a:srgbClr>
                  </a:gs>
                </a:gsLst>
                <a:path path="circle">
                  <a:fillToRect b="50%" l="50%" r="50%" t="50%"/>
                </a:path>
                <a:tileRect/>
              </a:gra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ill Sans"/>
                  <a:ea typeface="Gill Sans"/>
                  <a:cs typeface="Gill Sans"/>
                  <a:sym typeface="Gill Sans"/>
                </a:endParaRPr>
              </a:p>
            </p:txBody>
          </p:sp>
        </p:grpSp>
      </p:grpSp>
      <p:sp>
        <p:nvSpPr>
          <p:cNvPr id="276" name="Google Shape;276;p20"/>
          <p:cNvSpPr txBox="1"/>
          <p:nvPr/>
        </p:nvSpPr>
        <p:spPr>
          <a:xfrm>
            <a:off x="5089371" y="2650886"/>
            <a:ext cx="1255280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tr-TR" sz="18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rPr>
              <a:t>Transport</a:t>
            </a:r>
            <a:endParaRPr b="1" i="0" sz="1800" u="none" cap="none" strike="noStrike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277" name="Google Shape;277;p20"/>
          <p:cNvSpPr txBox="1"/>
          <p:nvPr/>
        </p:nvSpPr>
        <p:spPr>
          <a:xfrm>
            <a:off x="7022980" y="2731972"/>
            <a:ext cx="1005404" cy="33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Gill Sans"/>
              <a:buNone/>
            </a:pPr>
            <a:r>
              <a:rPr b="0" i="0" lang="tr-TR" sz="16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rPr>
              <a:t>填加文字</a:t>
            </a:r>
            <a:endParaRPr b="0" i="0" sz="1600" u="none" cap="none" strike="noStrike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grpSp>
        <p:nvGrpSpPr>
          <p:cNvPr id="278" name="Google Shape;278;p20"/>
          <p:cNvGrpSpPr/>
          <p:nvPr/>
        </p:nvGrpSpPr>
        <p:grpSpPr>
          <a:xfrm>
            <a:off x="1085875" y="1231368"/>
            <a:ext cx="3399093" cy="1210514"/>
            <a:chOff x="1085875" y="1231368"/>
            <a:chExt cx="3399093" cy="1210514"/>
          </a:xfrm>
        </p:grpSpPr>
        <p:sp>
          <p:nvSpPr>
            <p:cNvPr id="279" name="Google Shape;279;p20"/>
            <p:cNvSpPr/>
            <p:nvPr/>
          </p:nvSpPr>
          <p:spPr>
            <a:xfrm>
              <a:off x="1085875" y="1231368"/>
              <a:ext cx="3399093" cy="1210514"/>
            </a:xfrm>
            <a:prstGeom prst="roundRect">
              <a:avLst>
                <a:gd fmla="val 5528" name="adj"/>
              </a:avLst>
            </a:prstGeom>
            <a:solidFill>
              <a:schemeClr val="lt1">
                <a:alpha val="9803"/>
              </a:schemeClr>
            </a:solidFill>
            <a:ln cap="rnd" cmpd="sng" w="19050">
              <a:solidFill>
                <a:srgbClr val="9E9E9E"/>
              </a:solidFill>
              <a:prstDash val="dot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4000"/>
                <a:buFont typeface="Arial"/>
                <a:buNone/>
              </a:pPr>
              <a:r>
                <a:t/>
              </a:r>
              <a:endParaRPr b="0" i="0" sz="4000" u="none" cap="none" strike="noStrike">
                <a:solidFill>
                  <a:srgbClr val="027E3D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  <p:sp>
          <p:nvSpPr>
            <p:cNvPr id="280" name="Google Shape;280;p20"/>
            <p:cNvSpPr txBox="1"/>
            <p:nvPr/>
          </p:nvSpPr>
          <p:spPr>
            <a:xfrm>
              <a:off x="1115616" y="1324675"/>
              <a:ext cx="3255559" cy="58477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tr-TR" sz="1600" u="none" cap="none" strike="noStrike">
                  <a:solidFill>
                    <a:srgbClr val="027E3D"/>
                  </a:solidFill>
                  <a:latin typeface="Gill Sans"/>
                  <a:ea typeface="Gill Sans"/>
                  <a:cs typeface="Gill Sans"/>
                  <a:sym typeface="Gill Sans"/>
                </a:rPr>
                <a:t>Your audience relate and</a:t>
              </a:r>
              <a:endParaRPr b="0" i="0" sz="1600" u="none" cap="none" strike="noStrike">
                <a:solidFill>
                  <a:srgbClr val="027E3D"/>
                </a:solidFill>
                <a:latin typeface="Gill Sans"/>
                <a:ea typeface="Gill Sans"/>
                <a:cs typeface="Gill Sans"/>
                <a:sym typeface="Gill Sans"/>
              </a:endParaRPr>
            </a:p>
            <a:p>
              <a:pPr indent="0" lvl="0" marL="0" marR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tr-TR" sz="1600" u="none" cap="none" strike="noStrike">
                  <a:solidFill>
                    <a:srgbClr val="027E3D"/>
                  </a:solidFill>
                  <a:latin typeface="Gill Sans"/>
                  <a:ea typeface="Gill Sans"/>
                  <a:cs typeface="Gill Sans"/>
                  <a:sym typeface="Gill Sans"/>
                </a:rPr>
                <a:t> absorb information</a:t>
              </a:r>
              <a:endParaRPr b="0" i="0" sz="1600" u="none" cap="none" strike="noStrike">
                <a:solidFill>
                  <a:srgbClr val="027E3D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</p:grpSp>
      <p:sp>
        <p:nvSpPr>
          <p:cNvPr id="281" name="Google Shape;281;p20"/>
          <p:cNvSpPr/>
          <p:nvPr/>
        </p:nvSpPr>
        <p:spPr>
          <a:xfrm>
            <a:off x="5680240" y="1664510"/>
            <a:ext cx="1239729" cy="2418488"/>
          </a:xfrm>
          <a:custGeom>
            <a:rect b="b" l="l" r="r" t="t"/>
            <a:pathLst>
              <a:path extrusionOk="0" fill="none" h="43200" w="2160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489"/>
                  <a:pt x="11991" y="43143"/>
                  <a:pt x="101" y="43199"/>
                </a:cubicBezTo>
              </a:path>
              <a:path extrusionOk="0" h="43200" w="2160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489"/>
                  <a:pt x="11991" y="43143"/>
                  <a:pt x="101" y="43199"/>
                </a:cubicBezTo>
                <a:lnTo>
                  <a:pt x="0" y="21600"/>
                </a:lnTo>
                <a:close/>
              </a:path>
            </a:pathLst>
          </a:custGeom>
          <a:noFill/>
          <a:ln cap="rnd" cmpd="sng" w="25400">
            <a:solidFill>
              <a:srgbClr val="9E9E9E"/>
            </a:solidFill>
            <a:prstDash val="dot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grpSp>
        <p:nvGrpSpPr>
          <p:cNvPr id="282" name="Google Shape;282;p20"/>
          <p:cNvGrpSpPr/>
          <p:nvPr/>
        </p:nvGrpSpPr>
        <p:grpSpPr>
          <a:xfrm>
            <a:off x="5641469" y="1367721"/>
            <a:ext cx="1525527" cy="546192"/>
            <a:chOff x="5641469" y="1367721"/>
            <a:chExt cx="1525527" cy="546192"/>
          </a:xfrm>
        </p:grpSpPr>
        <p:sp>
          <p:nvSpPr>
            <p:cNvPr id="283" name="Google Shape;283;p20"/>
            <p:cNvSpPr/>
            <p:nvPr/>
          </p:nvSpPr>
          <p:spPr>
            <a:xfrm rot="10800000">
              <a:off x="5641469" y="1367721"/>
              <a:ext cx="1525527" cy="546192"/>
            </a:xfrm>
            <a:prstGeom prst="homePlate">
              <a:avLst>
                <a:gd fmla="val 43731" name="adj"/>
              </a:avLst>
            </a:prstGeom>
            <a:solidFill>
              <a:srgbClr val="9E9E9E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Arial"/>
                <a:buNone/>
              </a:pPr>
              <a:r>
                <a:t/>
              </a:r>
              <a:endParaRPr b="1" i="0" sz="18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  <p:sp>
          <p:nvSpPr>
            <p:cNvPr id="284" name="Google Shape;284;p20"/>
            <p:cNvSpPr txBox="1"/>
            <p:nvPr/>
          </p:nvSpPr>
          <p:spPr>
            <a:xfrm>
              <a:off x="6208333" y="1498071"/>
              <a:ext cx="623889" cy="33855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tr-TR" sz="1600" u="none" cap="none" strike="noStrike">
                  <a:solidFill>
                    <a:srgbClr val="FFFFFF"/>
                  </a:solidFill>
                  <a:latin typeface="Gill Sans"/>
                  <a:ea typeface="Gill Sans"/>
                  <a:cs typeface="Gill Sans"/>
                  <a:sym typeface="Gill Sans"/>
                </a:rPr>
                <a:t>Split</a:t>
              </a:r>
              <a:endParaRPr b="1" i="0" sz="16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</p:grpSp>
      <p:sp>
        <p:nvSpPr>
          <p:cNvPr id="285" name="Google Shape;285;p20"/>
          <p:cNvSpPr txBox="1"/>
          <p:nvPr/>
        </p:nvSpPr>
        <p:spPr>
          <a:xfrm>
            <a:off x="6032527" y="3913721"/>
            <a:ext cx="1005404" cy="33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Gill Sans"/>
              <a:buNone/>
            </a:pPr>
            <a:r>
              <a:rPr b="0" i="0" lang="tr-TR" sz="16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rPr>
              <a:t>填加文字</a:t>
            </a:r>
            <a:endParaRPr b="0" i="0" sz="1600" u="none" cap="none" strike="noStrike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grpSp>
        <p:nvGrpSpPr>
          <p:cNvPr id="286" name="Google Shape;286;p20"/>
          <p:cNvGrpSpPr/>
          <p:nvPr/>
        </p:nvGrpSpPr>
        <p:grpSpPr>
          <a:xfrm>
            <a:off x="1085875" y="3305452"/>
            <a:ext cx="3399093" cy="1210514"/>
            <a:chOff x="1085875" y="1231368"/>
            <a:chExt cx="3399093" cy="1210514"/>
          </a:xfrm>
        </p:grpSpPr>
        <p:sp>
          <p:nvSpPr>
            <p:cNvPr id="287" name="Google Shape;287;p20"/>
            <p:cNvSpPr/>
            <p:nvPr/>
          </p:nvSpPr>
          <p:spPr>
            <a:xfrm>
              <a:off x="1085875" y="1231368"/>
              <a:ext cx="3399093" cy="1210514"/>
            </a:xfrm>
            <a:prstGeom prst="roundRect">
              <a:avLst>
                <a:gd fmla="val 5528" name="adj"/>
              </a:avLst>
            </a:prstGeom>
            <a:solidFill>
              <a:schemeClr val="lt1">
                <a:alpha val="9803"/>
              </a:schemeClr>
            </a:solidFill>
            <a:ln cap="rnd" cmpd="sng" w="19050">
              <a:solidFill>
                <a:srgbClr val="9E9E9E"/>
              </a:solidFill>
              <a:prstDash val="dot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4000"/>
                <a:buFont typeface="Arial"/>
                <a:buNone/>
              </a:pPr>
              <a:r>
                <a:t/>
              </a:r>
              <a:endParaRPr b="0" i="0" sz="4000" u="none" cap="none" strike="noStrike">
                <a:solidFill>
                  <a:srgbClr val="027E3D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  <p:sp>
          <p:nvSpPr>
            <p:cNvPr id="288" name="Google Shape;288;p20"/>
            <p:cNvSpPr txBox="1"/>
            <p:nvPr/>
          </p:nvSpPr>
          <p:spPr>
            <a:xfrm>
              <a:off x="1157641" y="1618726"/>
              <a:ext cx="3255559" cy="58477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tr-TR" sz="1600" u="none" cap="none" strike="noStrike">
                  <a:solidFill>
                    <a:srgbClr val="027E3D"/>
                  </a:solidFill>
                  <a:latin typeface="Gill Sans"/>
                  <a:ea typeface="Gill Sans"/>
                  <a:cs typeface="Gill Sans"/>
                  <a:sym typeface="Gill Sans"/>
                </a:rPr>
                <a:t>The user can demonstrate </a:t>
              </a:r>
              <a:endParaRPr b="0" i="0" sz="1600" u="none" cap="none" strike="noStrike">
                <a:solidFill>
                  <a:srgbClr val="027E3D"/>
                </a:solidFill>
                <a:latin typeface="Gill Sans"/>
                <a:ea typeface="Gill Sans"/>
                <a:cs typeface="Gill Sans"/>
                <a:sym typeface="Gill Sans"/>
              </a:endParaRPr>
            </a:p>
            <a:p>
              <a:pPr indent="0" lvl="0" marL="0" marR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tr-TR" sz="1600" u="none" cap="none" strike="noStrike">
                  <a:solidFill>
                    <a:srgbClr val="027E3D"/>
                  </a:solidFill>
                  <a:latin typeface="Gill Sans"/>
                  <a:ea typeface="Gill Sans"/>
                  <a:cs typeface="Gill Sans"/>
                  <a:sym typeface="Gill Sans"/>
                </a:rPr>
                <a:t>on a projector</a:t>
              </a:r>
              <a:endParaRPr b="0" i="0" sz="1600" u="none" cap="none" strike="noStrike">
                <a:solidFill>
                  <a:srgbClr val="027E3D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</p:grpSp>
      <p:grpSp>
        <p:nvGrpSpPr>
          <p:cNvPr id="289" name="Google Shape;289;p20"/>
          <p:cNvGrpSpPr/>
          <p:nvPr/>
        </p:nvGrpSpPr>
        <p:grpSpPr>
          <a:xfrm>
            <a:off x="6660232" y="2575647"/>
            <a:ext cx="1525527" cy="546192"/>
            <a:chOff x="5641469" y="1367721"/>
            <a:chExt cx="1525527" cy="546192"/>
          </a:xfrm>
        </p:grpSpPr>
        <p:sp>
          <p:nvSpPr>
            <p:cNvPr id="290" name="Google Shape;290;p20"/>
            <p:cNvSpPr/>
            <p:nvPr/>
          </p:nvSpPr>
          <p:spPr>
            <a:xfrm rot="10800000">
              <a:off x="5641469" y="1367721"/>
              <a:ext cx="1525527" cy="546192"/>
            </a:xfrm>
            <a:prstGeom prst="homePlate">
              <a:avLst>
                <a:gd fmla="val 43731" name="adj"/>
              </a:avLst>
            </a:prstGeom>
            <a:solidFill>
              <a:srgbClr val="9E9E9E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Arial"/>
                <a:buNone/>
              </a:pPr>
              <a:r>
                <a:t/>
              </a:r>
              <a:endParaRPr b="1" i="0" sz="18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  <p:sp>
          <p:nvSpPr>
            <p:cNvPr id="291" name="Google Shape;291;p20"/>
            <p:cNvSpPr txBox="1"/>
            <p:nvPr/>
          </p:nvSpPr>
          <p:spPr>
            <a:xfrm>
              <a:off x="6058452" y="1498071"/>
              <a:ext cx="923651" cy="33855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tr-TR" sz="1600" u="none" cap="none" strike="noStrike">
                  <a:solidFill>
                    <a:srgbClr val="FFFFFF"/>
                  </a:solidFill>
                  <a:latin typeface="Gill Sans"/>
                  <a:ea typeface="Gill Sans"/>
                  <a:cs typeface="Gill Sans"/>
                  <a:sym typeface="Gill Sans"/>
                </a:rPr>
                <a:t>Success</a:t>
              </a:r>
              <a:endParaRPr b="1" i="0" sz="16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</p:grpSp>
      <p:grpSp>
        <p:nvGrpSpPr>
          <p:cNvPr id="292" name="Google Shape;292;p20"/>
          <p:cNvGrpSpPr/>
          <p:nvPr/>
        </p:nvGrpSpPr>
        <p:grpSpPr>
          <a:xfrm>
            <a:off x="5680240" y="3774003"/>
            <a:ext cx="1525527" cy="546192"/>
            <a:chOff x="5641469" y="1367721"/>
            <a:chExt cx="1525527" cy="546192"/>
          </a:xfrm>
        </p:grpSpPr>
        <p:sp>
          <p:nvSpPr>
            <p:cNvPr id="293" name="Google Shape;293;p20"/>
            <p:cNvSpPr/>
            <p:nvPr/>
          </p:nvSpPr>
          <p:spPr>
            <a:xfrm rot="10800000">
              <a:off x="5641469" y="1367721"/>
              <a:ext cx="1525527" cy="546192"/>
            </a:xfrm>
            <a:prstGeom prst="homePlate">
              <a:avLst>
                <a:gd fmla="val 43731" name="adj"/>
              </a:avLst>
            </a:prstGeom>
            <a:solidFill>
              <a:srgbClr val="9E9E9E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Arial"/>
                <a:buNone/>
              </a:pPr>
              <a:r>
                <a:t/>
              </a:r>
              <a:endParaRPr b="1" i="0" sz="18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  <p:sp>
          <p:nvSpPr>
            <p:cNvPr id="294" name="Google Shape;294;p20"/>
            <p:cNvSpPr txBox="1"/>
            <p:nvPr/>
          </p:nvSpPr>
          <p:spPr>
            <a:xfrm>
              <a:off x="6054380" y="1498071"/>
              <a:ext cx="931795" cy="33855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tr-TR" sz="1600" u="none" cap="none" strike="noStrike">
                  <a:solidFill>
                    <a:srgbClr val="FFFFFF"/>
                  </a:solidFill>
                  <a:latin typeface="Gill Sans"/>
                  <a:ea typeface="Gill Sans"/>
                  <a:cs typeface="Gill Sans"/>
                  <a:sym typeface="Gill Sans"/>
                </a:rPr>
                <a:t>Suggest</a:t>
              </a:r>
              <a:endParaRPr b="1" i="0" sz="16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</p:grpSp>
      <p:sp>
        <p:nvSpPr>
          <p:cNvPr id="295" name="Google Shape;295;p20"/>
          <p:cNvSpPr txBox="1"/>
          <p:nvPr>
            <p:ph type="title"/>
          </p:nvPr>
        </p:nvSpPr>
        <p:spPr>
          <a:xfrm>
            <a:off x="152516" y="57216"/>
            <a:ext cx="8229600" cy="53338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Gill Sans"/>
              <a:buNone/>
            </a:pPr>
            <a:r>
              <a:t/>
            </a:r>
            <a:endParaRPr>
              <a:latin typeface="Gill Sans"/>
              <a:ea typeface="Gill Sans"/>
              <a:cs typeface="Gill Sans"/>
              <a:sym typeface="Gill Sans"/>
            </a:endParaRPr>
          </a:p>
        </p:txBody>
      </p:sp>
    </p:spTree>
  </p:cSld>
  <p:clrMapOvr>
    <a:masterClrMapping/>
  </p:clrMapOvr>
  <mc:AlternateContent>
    <mc:Choice Requires="p14">
      <p:transition spd="slow" p14:dur="1250">
        <p14:flip dir="l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500"/>
                            </p:stCondLst>
                            <p:childTnLst>
                              <p:par>
                                <p:cTn fill="hold" nodeType="after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000"/>
                            </p:stCondLst>
                            <p:childTnLst>
                              <p:par>
                                <p:cTn fill="hold" nodeType="after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500"/>
                            </p:stCondLst>
                            <p:childTnLst>
                              <p:par>
                                <p:cTn fill="hold" nodeType="after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9" name="Shape 2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0" name="Google Shape;300;p21"/>
          <p:cNvGrpSpPr/>
          <p:nvPr/>
        </p:nvGrpSpPr>
        <p:grpSpPr>
          <a:xfrm>
            <a:off x="5761038" y="843558"/>
            <a:ext cx="1943100" cy="2857500"/>
            <a:chOff x="3538" y="1434"/>
            <a:chExt cx="1224" cy="1800"/>
          </a:xfrm>
        </p:grpSpPr>
        <p:sp>
          <p:nvSpPr>
            <p:cNvPr id="301" name="Google Shape;301;p21"/>
            <p:cNvSpPr/>
            <p:nvPr/>
          </p:nvSpPr>
          <p:spPr>
            <a:xfrm>
              <a:off x="3538" y="1506"/>
              <a:ext cx="1152" cy="1728"/>
            </a:xfrm>
            <a:prstGeom prst="rect">
              <a:avLst/>
            </a:prstGeom>
            <a:solidFill>
              <a:schemeClr val="dk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  <p:sp>
          <p:nvSpPr>
            <p:cNvPr id="302" name="Google Shape;302;p21"/>
            <p:cNvSpPr/>
            <p:nvPr/>
          </p:nvSpPr>
          <p:spPr>
            <a:xfrm>
              <a:off x="3538" y="1434"/>
              <a:ext cx="1224" cy="72"/>
            </a:xfrm>
            <a:custGeom>
              <a:rect b="b" l="l" r="r" t="t"/>
              <a:pathLst>
                <a:path extrusionOk="0" h="72" w="1224">
                  <a:moveTo>
                    <a:pt x="0" y="72"/>
                  </a:moveTo>
                  <a:lnTo>
                    <a:pt x="72" y="0"/>
                  </a:lnTo>
                  <a:lnTo>
                    <a:pt x="1224" y="0"/>
                  </a:lnTo>
                  <a:lnTo>
                    <a:pt x="1152" y="72"/>
                  </a:lnTo>
                  <a:lnTo>
                    <a:pt x="0" y="72"/>
                  </a:lnTo>
                  <a:close/>
                </a:path>
              </a:pathLst>
            </a:custGeom>
            <a:solidFill>
              <a:srgbClr val="1CFB85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  <p:sp>
          <p:nvSpPr>
            <p:cNvPr id="303" name="Google Shape;303;p21"/>
            <p:cNvSpPr/>
            <p:nvPr/>
          </p:nvSpPr>
          <p:spPr>
            <a:xfrm>
              <a:off x="4690" y="1434"/>
              <a:ext cx="72" cy="1800"/>
            </a:xfrm>
            <a:custGeom>
              <a:rect b="b" l="l" r="r" t="t"/>
              <a:pathLst>
                <a:path extrusionOk="0" h="1800" w="72">
                  <a:moveTo>
                    <a:pt x="72" y="0"/>
                  </a:moveTo>
                  <a:lnTo>
                    <a:pt x="72" y="1728"/>
                  </a:lnTo>
                  <a:lnTo>
                    <a:pt x="0" y="1800"/>
                  </a:lnTo>
                  <a:lnTo>
                    <a:pt x="0" y="72"/>
                  </a:lnTo>
                  <a:lnTo>
                    <a:pt x="72" y="0"/>
                  </a:lnTo>
                  <a:close/>
                </a:path>
              </a:pathLst>
            </a:custGeom>
            <a:solidFill>
              <a:srgbClr val="015E2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</p:grpSp>
      <p:grpSp>
        <p:nvGrpSpPr>
          <p:cNvPr id="304" name="Google Shape;304;p21"/>
          <p:cNvGrpSpPr/>
          <p:nvPr/>
        </p:nvGrpSpPr>
        <p:grpSpPr>
          <a:xfrm>
            <a:off x="3602038" y="843558"/>
            <a:ext cx="2628900" cy="2857500"/>
            <a:chOff x="930" y="1408"/>
            <a:chExt cx="1656" cy="1800"/>
          </a:xfrm>
        </p:grpSpPr>
        <p:sp>
          <p:nvSpPr>
            <p:cNvPr id="305" name="Google Shape;305;p21"/>
            <p:cNvSpPr/>
            <p:nvPr/>
          </p:nvSpPr>
          <p:spPr>
            <a:xfrm>
              <a:off x="930" y="1480"/>
              <a:ext cx="1152" cy="1728"/>
            </a:xfrm>
            <a:prstGeom prst="rect">
              <a:avLst/>
            </a:prstGeom>
            <a:solidFill>
              <a:srgbClr val="3A9707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  <p:sp>
          <p:nvSpPr>
            <p:cNvPr id="306" name="Google Shape;306;p21"/>
            <p:cNvSpPr/>
            <p:nvPr/>
          </p:nvSpPr>
          <p:spPr>
            <a:xfrm>
              <a:off x="930" y="1408"/>
              <a:ext cx="1224" cy="72"/>
            </a:xfrm>
            <a:custGeom>
              <a:rect b="b" l="l" r="r" t="t"/>
              <a:pathLst>
                <a:path extrusionOk="0" h="72" w="1224">
                  <a:moveTo>
                    <a:pt x="0" y="72"/>
                  </a:moveTo>
                  <a:lnTo>
                    <a:pt x="72" y="0"/>
                  </a:lnTo>
                  <a:lnTo>
                    <a:pt x="1224" y="0"/>
                  </a:lnTo>
                  <a:lnTo>
                    <a:pt x="1152" y="72"/>
                  </a:lnTo>
                  <a:lnTo>
                    <a:pt x="0" y="72"/>
                  </a:lnTo>
                  <a:close/>
                </a:path>
              </a:pathLst>
            </a:custGeom>
            <a:solidFill>
              <a:srgbClr val="65FFAE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  <p:sp>
          <p:nvSpPr>
            <p:cNvPr id="307" name="Google Shape;307;p21"/>
            <p:cNvSpPr/>
            <p:nvPr/>
          </p:nvSpPr>
          <p:spPr>
            <a:xfrm>
              <a:off x="2082" y="1408"/>
              <a:ext cx="72" cy="1800"/>
            </a:xfrm>
            <a:custGeom>
              <a:rect b="b" l="l" r="r" t="t"/>
              <a:pathLst>
                <a:path extrusionOk="0" h="1800" w="72">
                  <a:moveTo>
                    <a:pt x="72" y="0"/>
                  </a:moveTo>
                  <a:lnTo>
                    <a:pt x="72" y="1728"/>
                  </a:lnTo>
                  <a:lnTo>
                    <a:pt x="0" y="1800"/>
                  </a:lnTo>
                  <a:lnTo>
                    <a:pt x="0" y="72"/>
                  </a:lnTo>
                  <a:lnTo>
                    <a:pt x="72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  <p:sp>
          <p:nvSpPr>
            <p:cNvPr id="308" name="Google Shape;308;p21"/>
            <p:cNvSpPr/>
            <p:nvPr/>
          </p:nvSpPr>
          <p:spPr>
            <a:xfrm>
              <a:off x="2082" y="2056"/>
              <a:ext cx="432" cy="576"/>
            </a:xfrm>
            <a:custGeom>
              <a:rect b="b" l="l" r="r" t="t"/>
              <a:pathLst>
                <a:path extrusionOk="0" h="576" w="432">
                  <a:moveTo>
                    <a:pt x="0" y="432"/>
                  </a:moveTo>
                  <a:lnTo>
                    <a:pt x="144" y="432"/>
                  </a:lnTo>
                  <a:lnTo>
                    <a:pt x="144" y="576"/>
                  </a:lnTo>
                  <a:lnTo>
                    <a:pt x="432" y="288"/>
                  </a:lnTo>
                  <a:lnTo>
                    <a:pt x="144" y="0"/>
                  </a:lnTo>
                  <a:lnTo>
                    <a:pt x="144" y="144"/>
                  </a:lnTo>
                  <a:lnTo>
                    <a:pt x="0" y="144"/>
                  </a:lnTo>
                  <a:lnTo>
                    <a:pt x="0" y="432"/>
                  </a:lnTo>
                  <a:close/>
                </a:path>
              </a:pathLst>
            </a:custGeom>
            <a:solidFill>
              <a:srgbClr val="C0C0C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  <p:sp>
          <p:nvSpPr>
            <p:cNvPr id="309" name="Google Shape;309;p21"/>
            <p:cNvSpPr/>
            <p:nvPr/>
          </p:nvSpPr>
          <p:spPr>
            <a:xfrm>
              <a:off x="2226" y="1984"/>
              <a:ext cx="360" cy="360"/>
            </a:xfrm>
            <a:custGeom>
              <a:rect b="b" l="l" r="r" t="t"/>
              <a:pathLst>
                <a:path extrusionOk="0" h="360" w="360">
                  <a:moveTo>
                    <a:pt x="0" y="72"/>
                  </a:moveTo>
                  <a:lnTo>
                    <a:pt x="72" y="0"/>
                  </a:lnTo>
                  <a:lnTo>
                    <a:pt x="360" y="288"/>
                  </a:lnTo>
                  <a:lnTo>
                    <a:pt x="288" y="360"/>
                  </a:lnTo>
                  <a:lnTo>
                    <a:pt x="0" y="72"/>
                  </a:lnTo>
                  <a:close/>
                </a:path>
              </a:pathLst>
            </a:custGeom>
            <a:solidFill>
              <a:srgbClr val="80808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  <p:sp>
          <p:nvSpPr>
            <p:cNvPr id="310" name="Google Shape;310;p21"/>
            <p:cNvSpPr/>
            <p:nvPr/>
          </p:nvSpPr>
          <p:spPr>
            <a:xfrm>
              <a:off x="2082" y="2128"/>
              <a:ext cx="144" cy="72"/>
            </a:xfrm>
            <a:custGeom>
              <a:rect b="b" l="l" r="r" t="t"/>
              <a:pathLst>
                <a:path extrusionOk="0" h="72" w="144">
                  <a:moveTo>
                    <a:pt x="144" y="0"/>
                  </a:moveTo>
                  <a:lnTo>
                    <a:pt x="72" y="0"/>
                  </a:lnTo>
                  <a:lnTo>
                    <a:pt x="0" y="72"/>
                  </a:lnTo>
                  <a:lnTo>
                    <a:pt x="144" y="72"/>
                  </a:lnTo>
                  <a:lnTo>
                    <a:pt x="144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</p:grpSp>
      <p:grpSp>
        <p:nvGrpSpPr>
          <p:cNvPr id="311" name="Google Shape;311;p21"/>
          <p:cNvGrpSpPr/>
          <p:nvPr/>
        </p:nvGrpSpPr>
        <p:grpSpPr>
          <a:xfrm>
            <a:off x="1441450" y="843558"/>
            <a:ext cx="2628900" cy="2857500"/>
            <a:chOff x="930" y="1408"/>
            <a:chExt cx="1656" cy="1800"/>
          </a:xfrm>
        </p:grpSpPr>
        <p:sp>
          <p:nvSpPr>
            <p:cNvPr id="312" name="Google Shape;312;p21"/>
            <p:cNvSpPr/>
            <p:nvPr/>
          </p:nvSpPr>
          <p:spPr>
            <a:xfrm>
              <a:off x="930" y="1480"/>
              <a:ext cx="1152" cy="1728"/>
            </a:xfrm>
            <a:prstGeom prst="rect">
              <a:avLst/>
            </a:prstGeom>
            <a:solidFill>
              <a:srgbClr val="DDDDD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  <p:sp>
          <p:nvSpPr>
            <p:cNvPr id="313" name="Google Shape;313;p21"/>
            <p:cNvSpPr/>
            <p:nvPr/>
          </p:nvSpPr>
          <p:spPr>
            <a:xfrm>
              <a:off x="930" y="1408"/>
              <a:ext cx="1224" cy="72"/>
            </a:xfrm>
            <a:custGeom>
              <a:rect b="b" l="l" r="r" t="t"/>
              <a:pathLst>
                <a:path extrusionOk="0" h="72" w="1224">
                  <a:moveTo>
                    <a:pt x="0" y="72"/>
                  </a:moveTo>
                  <a:lnTo>
                    <a:pt x="72" y="0"/>
                  </a:lnTo>
                  <a:lnTo>
                    <a:pt x="1224" y="0"/>
                  </a:lnTo>
                  <a:lnTo>
                    <a:pt x="1152" y="72"/>
                  </a:lnTo>
                  <a:lnTo>
                    <a:pt x="0" y="72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  <p:sp>
          <p:nvSpPr>
            <p:cNvPr id="314" name="Google Shape;314;p21"/>
            <p:cNvSpPr/>
            <p:nvPr/>
          </p:nvSpPr>
          <p:spPr>
            <a:xfrm>
              <a:off x="2082" y="1408"/>
              <a:ext cx="72" cy="1800"/>
            </a:xfrm>
            <a:custGeom>
              <a:rect b="b" l="l" r="r" t="t"/>
              <a:pathLst>
                <a:path extrusionOk="0" h="1800" w="72">
                  <a:moveTo>
                    <a:pt x="72" y="0"/>
                  </a:moveTo>
                  <a:lnTo>
                    <a:pt x="72" y="1728"/>
                  </a:lnTo>
                  <a:lnTo>
                    <a:pt x="0" y="1800"/>
                  </a:lnTo>
                  <a:lnTo>
                    <a:pt x="0" y="72"/>
                  </a:lnTo>
                  <a:lnTo>
                    <a:pt x="72" y="0"/>
                  </a:lnTo>
                  <a:close/>
                </a:path>
              </a:pathLst>
            </a:custGeom>
            <a:solidFill>
              <a:srgbClr val="80808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  <p:sp>
          <p:nvSpPr>
            <p:cNvPr id="315" name="Google Shape;315;p21"/>
            <p:cNvSpPr/>
            <p:nvPr/>
          </p:nvSpPr>
          <p:spPr>
            <a:xfrm>
              <a:off x="2082" y="2056"/>
              <a:ext cx="432" cy="576"/>
            </a:xfrm>
            <a:custGeom>
              <a:rect b="b" l="l" r="r" t="t"/>
              <a:pathLst>
                <a:path extrusionOk="0" h="576" w="432">
                  <a:moveTo>
                    <a:pt x="0" y="432"/>
                  </a:moveTo>
                  <a:lnTo>
                    <a:pt x="144" y="432"/>
                  </a:lnTo>
                  <a:lnTo>
                    <a:pt x="144" y="576"/>
                  </a:lnTo>
                  <a:lnTo>
                    <a:pt x="432" y="288"/>
                  </a:lnTo>
                  <a:lnTo>
                    <a:pt x="144" y="0"/>
                  </a:lnTo>
                  <a:lnTo>
                    <a:pt x="144" y="144"/>
                  </a:lnTo>
                  <a:lnTo>
                    <a:pt x="0" y="144"/>
                  </a:lnTo>
                  <a:lnTo>
                    <a:pt x="0" y="432"/>
                  </a:lnTo>
                  <a:close/>
                </a:path>
              </a:pathLst>
            </a:custGeom>
            <a:solidFill>
              <a:srgbClr val="DDDDD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  <p:sp>
          <p:nvSpPr>
            <p:cNvPr id="316" name="Google Shape;316;p21"/>
            <p:cNvSpPr/>
            <p:nvPr/>
          </p:nvSpPr>
          <p:spPr>
            <a:xfrm>
              <a:off x="2226" y="1984"/>
              <a:ext cx="360" cy="360"/>
            </a:xfrm>
            <a:custGeom>
              <a:rect b="b" l="l" r="r" t="t"/>
              <a:pathLst>
                <a:path extrusionOk="0" h="360" w="360">
                  <a:moveTo>
                    <a:pt x="0" y="72"/>
                  </a:moveTo>
                  <a:lnTo>
                    <a:pt x="72" y="0"/>
                  </a:lnTo>
                  <a:lnTo>
                    <a:pt x="360" y="288"/>
                  </a:lnTo>
                  <a:lnTo>
                    <a:pt x="288" y="360"/>
                  </a:lnTo>
                  <a:lnTo>
                    <a:pt x="0" y="72"/>
                  </a:lnTo>
                  <a:close/>
                </a:path>
              </a:pathLst>
            </a:custGeom>
            <a:solidFill>
              <a:srgbClr val="80808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  <p:sp>
          <p:nvSpPr>
            <p:cNvPr id="317" name="Google Shape;317;p21"/>
            <p:cNvSpPr/>
            <p:nvPr/>
          </p:nvSpPr>
          <p:spPr>
            <a:xfrm>
              <a:off x="2082" y="2128"/>
              <a:ext cx="144" cy="72"/>
            </a:xfrm>
            <a:custGeom>
              <a:rect b="b" l="l" r="r" t="t"/>
              <a:pathLst>
                <a:path extrusionOk="0" h="72" w="144">
                  <a:moveTo>
                    <a:pt x="144" y="0"/>
                  </a:moveTo>
                  <a:lnTo>
                    <a:pt x="72" y="0"/>
                  </a:lnTo>
                  <a:lnTo>
                    <a:pt x="0" y="72"/>
                  </a:lnTo>
                  <a:lnTo>
                    <a:pt x="144" y="72"/>
                  </a:lnTo>
                  <a:lnTo>
                    <a:pt x="144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</p:grpSp>
      <p:cxnSp>
        <p:nvCxnSpPr>
          <p:cNvPr id="318" name="Google Shape;318;p21"/>
          <p:cNvCxnSpPr/>
          <p:nvPr/>
        </p:nvCxnSpPr>
        <p:spPr>
          <a:xfrm>
            <a:off x="1439863" y="3977283"/>
            <a:ext cx="6300787" cy="0"/>
          </a:xfrm>
          <a:prstGeom prst="straightConnector1">
            <a:avLst/>
          </a:prstGeom>
          <a:noFill/>
          <a:ln cap="flat" cmpd="sng" w="15875">
            <a:solidFill>
              <a:srgbClr val="9E9E9E"/>
            </a:solidFill>
            <a:prstDash val="dash"/>
            <a:round/>
            <a:headEnd len="med" w="med" type="none"/>
            <a:tailEnd len="med" w="med" type="none"/>
          </a:ln>
        </p:spPr>
      </p:cxnSp>
      <p:sp>
        <p:nvSpPr>
          <p:cNvPr id="319" name="Google Shape;319;p21"/>
          <p:cNvSpPr txBox="1"/>
          <p:nvPr/>
        </p:nvSpPr>
        <p:spPr>
          <a:xfrm>
            <a:off x="1441450" y="4132406"/>
            <a:ext cx="5650830" cy="4770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tr-TR" sz="1400" u="none" cap="none" strike="noStrike">
                <a:solidFill>
                  <a:srgbClr val="3A9707"/>
                </a:solidFill>
                <a:latin typeface="Gill Sans"/>
                <a:ea typeface="Gill Sans"/>
                <a:cs typeface="Gill Sans"/>
                <a:sym typeface="Gill Sans"/>
              </a:rPr>
              <a:t>Skills</a:t>
            </a:r>
            <a:endParaRPr b="1" i="0" sz="1400" u="none" cap="none" strike="noStrike">
              <a:solidFill>
                <a:srgbClr val="3A9707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100" u="none" cap="none" strike="noStrike">
                <a:solidFill>
                  <a:srgbClr val="3F3F3F"/>
                </a:solidFill>
                <a:latin typeface="Gill Sans"/>
                <a:ea typeface="Gill Sans"/>
                <a:cs typeface="Gill Sans"/>
                <a:sym typeface="Gill Sans"/>
              </a:rPr>
              <a:t>The user can demonstrate on a projector or computer</a:t>
            </a:r>
            <a:endParaRPr b="0" i="0" sz="1100" u="none" cap="none" strike="noStrike">
              <a:solidFill>
                <a:srgbClr val="3F3F3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320" name="Google Shape;320;p21"/>
          <p:cNvSpPr txBox="1"/>
          <p:nvPr/>
        </p:nvSpPr>
        <p:spPr>
          <a:xfrm>
            <a:off x="1115392" y="1275606"/>
            <a:ext cx="2016448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tr-TR" sz="1400" u="none" cap="none" strike="noStrike">
                <a:solidFill>
                  <a:srgbClr val="027E3D"/>
                </a:solidFill>
                <a:latin typeface="Gill Sans"/>
                <a:ea typeface="Gill Sans"/>
                <a:cs typeface="Gill Sans"/>
                <a:sym typeface="Gill Sans"/>
              </a:rPr>
              <a:t>Share</a:t>
            </a:r>
            <a:endParaRPr b="1" i="0" sz="1400" u="none" cap="none" strike="noStrike">
              <a:solidFill>
                <a:srgbClr val="027E3D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100" u="none" cap="none" strike="noStrike">
                <a:solidFill>
                  <a:srgbClr val="027E3D"/>
                </a:solidFill>
                <a:latin typeface="Gill Sans"/>
                <a:ea typeface="Gill Sans"/>
                <a:cs typeface="Gill Sans"/>
                <a:sym typeface="Gill Sans"/>
              </a:rPr>
              <a:t>The user can demonstrate on a projector or computer</a:t>
            </a:r>
            <a:endParaRPr b="0" i="0" sz="1100" u="none" cap="none" strike="noStrike">
              <a:solidFill>
                <a:srgbClr val="027E3D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321" name="Google Shape;321;p21"/>
          <p:cNvSpPr txBox="1"/>
          <p:nvPr/>
        </p:nvSpPr>
        <p:spPr>
          <a:xfrm>
            <a:off x="4083050" y="1275606"/>
            <a:ext cx="1209030" cy="11541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tr-TR" sz="14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rPr>
              <a:t>Signature</a:t>
            </a:r>
            <a:endParaRPr b="1" i="0" sz="1400" u="none" cap="none" strike="noStrike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1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rPr>
              <a:t>The user can make a presentation on a projector or computer</a:t>
            </a:r>
            <a:endParaRPr b="0" i="0" sz="1100" u="none" cap="none" strike="noStrike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322" name="Google Shape;322;p21"/>
          <p:cNvSpPr txBox="1"/>
          <p:nvPr/>
        </p:nvSpPr>
        <p:spPr>
          <a:xfrm>
            <a:off x="6218238" y="1275606"/>
            <a:ext cx="1234306" cy="11541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tr-TR" sz="14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rPr>
              <a:t>Send</a:t>
            </a:r>
            <a:endParaRPr b="1" i="0" sz="1400" u="none" cap="none" strike="noStrike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1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rPr>
              <a:t>The user can make a presentation on a projector or computer</a:t>
            </a:r>
            <a:endParaRPr b="0" i="0" sz="1100" u="none" cap="none" strike="noStrike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323" name="Google Shape;323;p21"/>
          <p:cNvSpPr txBox="1"/>
          <p:nvPr>
            <p:ph type="title"/>
          </p:nvPr>
        </p:nvSpPr>
        <p:spPr>
          <a:xfrm>
            <a:off x="152516" y="57216"/>
            <a:ext cx="8229600" cy="53338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Gill Sans"/>
              <a:buNone/>
            </a:pPr>
            <a:r>
              <a:t/>
            </a:r>
            <a:endParaRPr>
              <a:latin typeface="Gill Sans"/>
              <a:ea typeface="Gill Sans"/>
              <a:cs typeface="Gill Sans"/>
              <a:sym typeface="Gill Sans"/>
            </a:endParaRPr>
          </a:p>
        </p:txBody>
      </p:sp>
    </p:spTree>
  </p:cSld>
  <p:clrMapOvr>
    <a:masterClrMapping/>
  </p:clrMapOvr>
  <mc:AlternateContent>
    <mc:Choice Requires="p14">
      <p:transition spd="slow" p14:dur="1250">
        <p14:flip dir="l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3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3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3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2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3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000"/>
                            </p:stCondLst>
                            <p:childTnLst>
                              <p:par>
                                <p:cTn fill="hold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3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27" name="Shape 3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8" name="Google Shape;328;p22"/>
          <p:cNvGrpSpPr/>
          <p:nvPr/>
        </p:nvGrpSpPr>
        <p:grpSpPr>
          <a:xfrm>
            <a:off x="2139251" y="1783281"/>
            <a:ext cx="2150238" cy="2151719"/>
            <a:chOff x="2139251" y="1783281"/>
            <a:chExt cx="2150238" cy="2151719"/>
          </a:xfrm>
        </p:grpSpPr>
        <p:sp>
          <p:nvSpPr>
            <p:cNvPr id="329" name="Google Shape;329;p22"/>
            <p:cNvSpPr/>
            <p:nvPr/>
          </p:nvSpPr>
          <p:spPr>
            <a:xfrm>
              <a:off x="2139251" y="1783281"/>
              <a:ext cx="2150238" cy="2151719"/>
            </a:xfrm>
            <a:prstGeom prst="ellipse">
              <a:avLst/>
            </a:prstGeom>
            <a:solidFill>
              <a:srgbClr val="03A55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7F7F7F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  <p:grpSp>
          <p:nvGrpSpPr>
            <p:cNvPr id="330" name="Google Shape;330;p22"/>
            <p:cNvGrpSpPr/>
            <p:nvPr/>
          </p:nvGrpSpPr>
          <p:grpSpPr>
            <a:xfrm>
              <a:off x="2277068" y="1829219"/>
              <a:ext cx="1870158" cy="607579"/>
              <a:chOff x="1431" y="1843"/>
              <a:chExt cx="907" cy="295"/>
            </a:xfrm>
          </p:grpSpPr>
          <p:sp>
            <p:nvSpPr>
              <p:cNvPr id="331" name="Google Shape;331;p22"/>
              <p:cNvSpPr/>
              <p:nvPr/>
            </p:nvSpPr>
            <p:spPr>
              <a:xfrm>
                <a:off x="1431" y="1843"/>
                <a:ext cx="907" cy="295"/>
              </a:xfrm>
              <a:custGeom>
                <a:rect b="b" l="l" r="r" t="t"/>
                <a:pathLst>
                  <a:path extrusionOk="0" h="1576" w="4756">
                    <a:moveTo>
                      <a:pt x="0" y="1576"/>
                    </a:moveTo>
                    <a:lnTo>
                      <a:pt x="0" y="1576"/>
                    </a:lnTo>
                    <a:lnTo>
                      <a:pt x="24" y="1518"/>
                    </a:lnTo>
                    <a:lnTo>
                      <a:pt x="50" y="1462"/>
                    </a:lnTo>
                    <a:lnTo>
                      <a:pt x="78" y="1406"/>
                    </a:lnTo>
                    <a:lnTo>
                      <a:pt x="108" y="1350"/>
                    </a:lnTo>
                    <a:lnTo>
                      <a:pt x="138" y="1296"/>
                    </a:lnTo>
                    <a:lnTo>
                      <a:pt x="170" y="1242"/>
                    </a:lnTo>
                    <a:lnTo>
                      <a:pt x="204" y="1190"/>
                    </a:lnTo>
                    <a:lnTo>
                      <a:pt x="238" y="1138"/>
                    </a:lnTo>
                    <a:lnTo>
                      <a:pt x="272" y="1086"/>
                    </a:lnTo>
                    <a:lnTo>
                      <a:pt x="310" y="1036"/>
                    </a:lnTo>
                    <a:lnTo>
                      <a:pt x="348" y="988"/>
                    </a:lnTo>
                    <a:lnTo>
                      <a:pt x="386" y="940"/>
                    </a:lnTo>
                    <a:lnTo>
                      <a:pt x="426" y="892"/>
                    </a:lnTo>
                    <a:lnTo>
                      <a:pt x="468" y="846"/>
                    </a:lnTo>
                    <a:lnTo>
                      <a:pt x="510" y="800"/>
                    </a:lnTo>
                    <a:lnTo>
                      <a:pt x="552" y="756"/>
                    </a:lnTo>
                    <a:lnTo>
                      <a:pt x="552" y="756"/>
                    </a:lnTo>
                    <a:lnTo>
                      <a:pt x="596" y="712"/>
                    </a:lnTo>
                    <a:lnTo>
                      <a:pt x="642" y="670"/>
                    </a:lnTo>
                    <a:lnTo>
                      <a:pt x="688" y="630"/>
                    </a:lnTo>
                    <a:lnTo>
                      <a:pt x="736" y="590"/>
                    </a:lnTo>
                    <a:lnTo>
                      <a:pt x="784" y="550"/>
                    </a:lnTo>
                    <a:lnTo>
                      <a:pt x="834" y="512"/>
                    </a:lnTo>
                    <a:lnTo>
                      <a:pt x="884" y="476"/>
                    </a:lnTo>
                    <a:lnTo>
                      <a:pt x="934" y="440"/>
                    </a:lnTo>
                    <a:lnTo>
                      <a:pt x="986" y="406"/>
                    </a:lnTo>
                    <a:lnTo>
                      <a:pt x="1040" y="374"/>
                    </a:lnTo>
                    <a:lnTo>
                      <a:pt x="1092" y="342"/>
                    </a:lnTo>
                    <a:lnTo>
                      <a:pt x="1148" y="312"/>
                    </a:lnTo>
                    <a:lnTo>
                      <a:pt x="1202" y="282"/>
                    </a:lnTo>
                    <a:lnTo>
                      <a:pt x="1258" y="254"/>
                    </a:lnTo>
                    <a:lnTo>
                      <a:pt x="1316" y="228"/>
                    </a:lnTo>
                    <a:lnTo>
                      <a:pt x="1374" y="202"/>
                    </a:lnTo>
                    <a:lnTo>
                      <a:pt x="1374" y="202"/>
                    </a:lnTo>
                    <a:lnTo>
                      <a:pt x="1432" y="178"/>
                    </a:lnTo>
                    <a:lnTo>
                      <a:pt x="1490" y="156"/>
                    </a:lnTo>
                    <a:lnTo>
                      <a:pt x="1550" y="136"/>
                    </a:lnTo>
                    <a:lnTo>
                      <a:pt x="1610" y="116"/>
                    </a:lnTo>
                    <a:lnTo>
                      <a:pt x="1672" y="98"/>
                    </a:lnTo>
                    <a:lnTo>
                      <a:pt x="1732" y="80"/>
                    </a:lnTo>
                    <a:lnTo>
                      <a:pt x="1794" y="66"/>
                    </a:lnTo>
                    <a:lnTo>
                      <a:pt x="1858" y="52"/>
                    </a:lnTo>
                    <a:lnTo>
                      <a:pt x="1922" y="40"/>
                    </a:lnTo>
                    <a:lnTo>
                      <a:pt x="1984" y="30"/>
                    </a:lnTo>
                    <a:lnTo>
                      <a:pt x="2050" y="20"/>
                    </a:lnTo>
                    <a:lnTo>
                      <a:pt x="2114" y="12"/>
                    </a:lnTo>
                    <a:lnTo>
                      <a:pt x="2180" y="8"/>
                    </a:lnTo>
                    <a:lnTo>
                      <a:pt x="2246" y="2"/>
                    </a:lnTo>
                    <a:lnTo>
                      <a:pt x="2312" y="0"/>
                    </a:lnTo>
                    <a:lnTo>
                      <a:pt x="2378" y="0"/>
                    </a:lnTo>
                    <a:lnTo>
                      <a:pt x="2378" y="0"/>
                    </a:lnTo>
                    <a:lnTo>
                      <a:pt x="2444" y="0"/>
                    </a:lnTo>
                    <a:lnTo>
                      <a:pt x="2510" y="2"/>
                    </a:lnTo>
                    <a:lnTo>
                      <a:pt x="2576" y="8"/>
                    </a:lnTo>
                    <a:lnTo>
                      <a:pt x="2642" y="12"/>
                    </a:lnTo>
                    <a:lnTo>
                      <a:pt x="2706" y="20"/>
                    </a:lnTo>
                    <a:lnTo>
                      <a:pt x="2772" y="30"/>
                    </a:lnTo>
                    <a:lnTo>
                      <a:pt x="2834" y="40"/>
                    </a:lnTo>
                    <a:lnTo>
                      <a:pt x="2898" y="52"/>
                    </a:lnTo>
                    <a:lnTo>
                      <a:pt x="2962" y="66"/>
                    </a:lnTo>
                    <a:lnTo>
                      <a:pt x="3024" y="80"/>
                    </a:lnTo>
                    <a:lnTo>
                      <a:pt x="3084" y="98"/>
                    </a:lnTo>
                    <a:lnTo>
                      <a:pt x="3146" y="116"/>
                    </a:lnTo>
                    <a:lnTo>
                      <a:pt x="3206" y="136"/>
                    </a:lnTo>
                    <a:lnTo>
                      <a:pt x="3266" y="156"/>
                    </a:lnTo>
                    <a:lnTo>
                      <a:pt x="3324" y="178"/>
                    </a:lnTo>
                    <a:lnTo>
                      <a:pt x="3382" y="202"/>
                    </a:lnTo>
                    <a:lnTo>
                      <a:pt x="3382" y="202"/>
                    </a:lnTo>
                    <a:lnTo>
                      <a:pt x="3440" y="228"/>
                    </a:lnTo>
                    <a:lnTo>
                      <a:pt x="3498" y="254"/>
                    </a:lnTo>
                    <a:lnTo>
                      <a:pt x="3554" y="282"/>
                    </a:lnTo>
                    <a:lnTo>
                      <a:pt x="3608" y="312"/>
                    </a:lnTo>
                    <a:lnTo>
                      <a:pt x="3664" y="342"/>
                    </a:lnTo>
                    <a:lnTo>
                      <a:pt x="3716" y="374"/>
                    </a:lnTo>
                    <a:lnTo>
                      <a:pt x="3770" y="406"/>
                    </a:lnTo>
                    <a:lnTo>
                      <a:pt x="3822" y="440"/>
                    </a:lnTo>
                    <a:lnTo>
                      <a:pt x="3872" y="476"/>
                    </a:lnTo>
                    <a:lnTo>
                      <a:pt x="3922" y="512"/>
                    </a:lnTo>
                    <a:lnTo>
                      <a:pt x="3972" y="550"/>
                    </a:lnTo>
                    <a:lnTo>
                      <a:pt x="4020" y="590"/>
                    </a:lnTo>
                    <a:lnTo>
                      <a:pt x="4068" y="630"/>
                    </a:lnTo>
                    <a:lnTo>
                      <a:pt x="4114" y="670"/>
                    </a:lnTo>
                    <a:lnTo>
                      <a:pt x="4160" y="712"/>
                    </a:lnTo>
                    <a:lnTo>
                      <a:pt x="4204" y="756"/>
                    </a:lnTo>
                    <a:lnTo>
                      <a:pt x="4204" y="756"/>
                    </a:lnTo>
                    <a:lnTo>
                      <a:pt x="4246" y="800"/>
                    </a:lnTo>
                    <a:lnTo>
                      <a:pt x="4288" y="846"/>
                    </a:lnTo>
                    <a:lnTo>
                      <a:pt x="4330" y="892"/>
                    </a:lnTo>
                    <a:lnTo>
                      <a:pt x="4370" y="940"/>
                    </a:lnTo>
                    <a:lnTo>
                      <a:pt x="4410" y="988"/>
                    </a:lnTo>
                    <a:lnTo>
                      <a:pt x="4446" y="1036"/>
                    </a:lnTo>
                    <a:lnTo>
                      <a:pt x="4484" y="1086"/>
                    </a:lnTo>
                    <a:lnTo>
                      <a:pt x="4518" y="1138"/>
                    </a:lnTo>
                    <a:lnTo>
                      <a:pt x="4552" y="1190"/>
                    </a:lnTo>
                    <a:lnTo>
                      <a:pt x="4586" y="1242"/>
                    </a:lnTo>
                    <a:lnTo>
                      <a:pt x="4618" y="1296"/>
                    </a:lnTo>
                    <a:lnTo>
                      <a:pt x="4648" y="1350"/>
                    </a:lnTo>
                    <a:lnTo>
                      <a:pt x="4678" y="1406"/>
                    </a:lnTo>
                    <a:lnTo>
                      <a:pt x="4706" y="1462"/>
                    </a:lnTo>
                    <a:lnTo>
                      <a:pt x="4732" y="1518"/>
                    </a:lnTo>
                    <a:lnTo>
                      <a:pt x="4756" y="1576"/>
                    </a:lnTo>
                    <a:lnTo>
                      <a:pt x="0" y="1576"/>
                    </a:lnTo>
                    <a:close/>
                  </a:path>
                </a:pathLst>
              </a:custGeom>
              <a:gradFill>
                <a:gsLst>
                  <a:gs pos="0">
                    <a:srgbClr val="FFFFFF">
                      <a:alpha val="74901"/>
                    </a:srgbClr>
                  </a:gs>
                  <a:gs pos="100000">
                    <a:srgbClr val="FFFFFF">
                      <a:alpha val="0"/>
                    </a:srgbClr>
                  </a:gs>
                </a:gsLst>
                <a:lin ang="5400000" scaled="0"/>
              </a:gra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7F7F7F"/>
                  </a:solidFill>
                  <a:latin typeface="Gill Sans"/>
                  <a:ea typeface="Gill Sans"/>
                  <a:cs typeface="Gill Sans"/>
                  <a:sym typeface="Gill Sans"/>
                </a:endParaRPr>
              </a:p>
            </p:txBody>
          </p:sp>
          <p:sp>
            <p:nvSpPr>
              <p:cNvPr id="332" name="Google Shape;332;p22"/>
              <p:cNvSpPr/>
              <p:nvPr/>
            </p:nvSpPr>
            <p:spPr>
              <a:xfrm>
                <a:off x="1771" y="1843"/>
                <a:ext cx="227" cy="204"/>
              </a:xfrm>
              <a:prstGeom prst="ellipse">
                <a:avLst/>
              </a:prstGeom>
              <a:gradFill>
                <a:gsLst>
                  <a:gs pos="0">
                    <a:schemeClr val="dk1"/>
                  </a:gs>
                  <a:gs pos="100000">
                    <a:srgbClr val="67ABF5">
                      <a:alpha val="0"/>
                    </a:srgbClr>
                  </a:gs>
                </a:gsLst>
                <a:path path="circle">
                  <a:fillToRect b="50%" l="50%" r="50%" t="50%"/>
                </a:path>
                <a:tileRect/>
              </a:gra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7F7F7F"/>
                  </a:solidFill>
                  <a:latin typeface="Gill Sans"/>
                  <a:ea typeface="Gill Sans"/>
                  <a:cs typeface="Gill Sans"/>
                  <a:sym typeface="Gill Sans"/>
                </a:endParaRPr>
              </a:p>
            </p:txBody>
          </p:sp>
        </p:grpSp>
      </p:grpSp>
      <p:sp>
        <p:nvSpPr>
          <p:cNvPr id="333" name="Google Shape;333;p22"/>
          <p:cNvSpPr txBox="1"/>
          <p:nvPr/>
        </p:nvSpPr>
        <p:spPr>
          <a:xfrm>
            <a:off x="2445789" y="2541310"/>
            <a:ext cx="1422184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tr-TR" sz="28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rPr>
              <a:t>Accept</a:t>
            </a:r>
            <a:endParaRPr b="1" i="0" sz="2800" u="none" cap="none" strike="noStrike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grpSp>
        <p:nvGrpSpPr>
          <p:cNvPr id="334" name="Google Shape;334;p22"/>
          <p:cNvGrpSpPr/>
          <p:nvPr/>
        </p:nvGrpSpPr>
        <p:grpSpPr>
          <a:xfrm>
            <a:off x="1196762" y="843756"/>
            <a:ext cx="4033732" cy="4032250"/>
            <a:chOff x="1196762" y="843756"/>
            <a:chExt cx="4033732" cy="4032250"/>
          </a:xfrm>
        </p:grpSpPr>
        <p:sp>
          <p:nvSpPr>
            <p:cNvPr id="335" name="Google Shape;335;p22"/>
            <p:cNvSpPr/>
            <p:nvPr/>
          </p:nvSpPr>
          <p:spPr>
            <a:xfrm>
              <a:off x="3298096" y="843756"/>
              <a:ext cx="1280362" cy="1004728"/>
            </a:xfrm>
            <a:custGeom>
              <a:rect b="b" l="l" r="r" t="t"/>
              <a:pathLst>
                <a:path extrusionOk="0" h="678" w="864">
                  <a:moveTo>
                    <a:pt x="864" y="357"/>
                  </a:moveTo>
                  <a:lnTo>
                    <a:pt x="864" y="357"/>
                  </a:lnTo>
                  <a:lnTo>
                    <a:pt x="817" y="317"/>
                  </a:lnTo>
                  <a:lnTo>
                    <a:pt x="770" y="277"/>
                  </a:lnTo>
                  <a:lnTo>
                    <a:pt x="720" y="240"/>
                  </a:lnTo>
                  <a:lnTo>
                    <a:pt x="670" y="207"/>
                  </a:lnTo>
                  <a:lnTo>
                    <a:pt x="617" y="177"/>
                  </a:lnTo>
                  <a:lnTo>
                    <a:pt x="567" y="147"/>
                  </a:lnTo>
                  <a:lnTo>
                    <a:pt x="510" y="124"/>
                  </a:lnTo>
                  <a:lnTo>
                    <a:pt x="457" y="97"/>
                  </a:lnTo>
                  <a:lnTo>
                    <a:pt x="400" y="77"/>
                  </a:lnTo>
                  <a:lnTo>
                    <a:pt x="347" y="60"/>
                  </a:lnTo>
                  <a:lnTo>
                    <a:pt x="290" y="43"/>
                  </a:lnTo>
                  <a:lnTo>
                    <a:pt x="233" y="30"/>
                  </a:lnTo>
                  <a:lnTo>
                    <a:pt x="173" y="17"/>
                  </a:lnTo>
                  <a:lnTo>
                    <a:pt x="116" y="10"/>
                  </a:lnTo>
                  <a:lnTo>
                    <a:pt x="56" y="3"/>
                  </a:lnTo>
                  <a:lnTo>
                    <a:pt x="0" y="0"/>
                  </a:lnTo>
                  <a:lnTo>
                    <a:pt x="0" y="454"/>
                  </a:lnTo>
                  <a:lnTo>
                    <a:pt x="0" y="454"/>
                  </a:lnTo>
                  <a:lnTo>
                    <a:pt x="73" y="461"/>
                  </a:lnTo>
                  <a:lnTo>
                    <a:pt x="146" y="474"/>
                  </a:lnTo>
                  <a:lnTo>
                    <a:pt x="217" y="494"/>
                  </a:lnTo>
                  <a:lnTo>
                    <a:pt x="287" y="521"/>
                  </a:lnTo>
                  <a:lnTo>
                    <a:pt x="353" y="551"/>
                  </a:lnTo>
                  <a:lnTo>
                    <a:pt x="420" y="588"/>
                  </a:lnTo>
                  <a:lnTo>
                    <a:pt x="483" y="631"/>
                  </a:lnTo>
                  <a:lnTo>
                    <a:pt x="543" y="678"/>
                  </a:lnTo>
                  <a:lnTo>
                    <a:pt x="864" y="357"/>
                  </a:lnTo>
                  <a:close/>
                </a:path>
              </a:pathLst>
            </a:custGeom>
            <a:solidFill>
              <a:srgbClr val="9E9E9E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7F7F7F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  <p:sp>
          <p:nvSpPr>
            <p:cNvPr id="336" name="Google Shape;336;p22"/>
            <p:cNvSpPr/>
            <p:nvPr/>
          </p:nvSpPr>
          <p:spPr>
            <a:xfrm>
              <a:off x="4222802" y="1491346"/>
              <a:ext cx="1007692" cy="1281844"/>
            </a:xfrm>
            <a:custGeom>
              <a:rect b="b" l="l" r="r" t="t"/>
              <a:pathLst>
                <a:path extrusionOk="0" h="865" w="680">
                  <a:moveTo>
                    <a:pt x="0" y="321"/>
                  </a:moveTo>
                  <a:lnTo>
                    <a:pt x="0" y="321"/>
                  </a:lnTo>
                  <a:lnTo>
                    <a:pt x="50" y="384"/>
                  </a:lnTo>
                  <a:lnTo>
                    <a:pt x="90" y="444"/>
                  </a:lnTo>
                  <a:lnTo>
                    <a:pt x="130" y="511"/>
                  </a:lnTo>
                  <a:lnTo>
                    <a:pt x="160" y="581"/>
                  </a:lnTo>
                  <a:lnTo>
                    <a:pt x="183" y="651"/>
                  </a:lnTo>
                  <a:lnTo>
                    <a:pt x="203" y="722"/>
                  </a:lnTo>
                  <a:lnTo>
                    <a:pt x="216" y="795"/>
                  </a:lnTo>
                  <a:lnTo>
                    <a:pt x="223" y="865"/>
                  </a:lnTo>
                  <a:lnTo>
                    <a:pt x="680" y="865"/>
                  </a:lnTo>
                  <a:lnTo>
                    <a:pt x="680" y="865"/>
                  </a:lnTo>
                  <a:lnTo>
                    <a:pt x="677" y="808"/>
                  </a:lnTo>
                  <a:lnTo>
                    <a:pt x="670" y="752"/>
                  </a:lnTo>
                  <a:lnTo>
                    <a:pt x="660" y="691"/>
                  </a:lnTo>
                  <a:lnTo>
                    <a:pt x="650" y="635"/>
                  </a:lnTo>
                  <a:lnTo>
                    <a:pt x="637" y="578"/>
                  </a:lnTo>
                  <a:lnTo>
                    <a:pt x="620" y="521"/>
                  </a:lnTo>
                  <a:lnTo>
                    <a:pt x="600" y="464"/>
                  </a:lnTo>
                  <a:lnTo>
                    <a:pt x="580" y="408"/>
                  </a:lnTo>
                  <a:lnTo>
                    <a:pt x="557" y="354"/>
                  </a:lnTo>
                  <a:lnTo>
                    <a:pt x="530" y="301"/>
                  </a:lnTo>
                  <a:lnTo>
                    <a:pt x="500" y="247"/>
                  </a:lnTo>
                  <a:lnTo>
                    <a:pt x="470" y="197"/>
                  </a:lnTo>
                  <a:lnTo>
                    <a:pt x="436" y="144"/>
                  </a:lnTo>
                  <a:lnTo>
                    <a:pt x="400" y="97"/>
                  </a:lnTo>
                  <a:lnTo>
                    <a:pt x="363" y="47"/>
                  </a:lnTo>
                  <a:lnTo>
                    <a:pt x="320" y="0"/>
                  </a:lnTo>
                  <a:lnTo>
                    <a:pt x="0" y="321"/>
                  </a:lnTo>
                  <a:close/>
                </a:path>
              </a:pathLst>
            </a:custGeom>
            <a:solidFill>
              <a:srgbClr val="03A55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  <p:sp>
          <p:nvSpPr>
            <p:cNvPr id="337" name="Google Shape;337;p22"/>
            <p:cNvSpPr/>
            <p:nvPr/>
          </p:nvSpPr>
          <p:spPr>
            <a:xfrm>
              <a:off x="4222802" y="2942127"/>
              <a:ext cx="1007692" cy="1286289"/>
            </a:xfrm>
            <a:custGeom>
              <a:rect b="b" l="l" r="r" t="t"/>
              <a:pathLst>
                <a:path extrusionOk="0" h="868" w="680">
                  <a:moveTo>
                    <a:pt x="223" y="0"/>
                  </a:moveTo>
                  <a:lnTo>
                    <a:pt x="223" y="0"/>
                  </a:lnTo>
                  <a:lnTo>
                    <a:pt x="216" y="73"/>
                  </a:lnTo>
                  <a:lnTo>
                    <a:pt x="203" y="146"/>
                  </a:lnTo>
                  <a:lnTo>
                    <a:pt x="183" y="217"/>
                  </a:lnTo>
                  <a:lnTo>
                    <a:pt x="160" y="287"/>
                  </a:lnTo>
                  <a:lnTo>
                    <a:pt x="130" y="357"/>
                  </a:lnTo>
                  <a:lnTo>
                    <a:pt x="90" y="420"/>
                  </a:lnTo>
                  <a:lnTo>
                    <a:pt x="50" y="484"/>
                  </a:lnTo>
                  <a:lnTo>
                    <a:pt x="0" y="544"/>
                  </a:lnTo>
                  <a:lnTo>
                    <a:pt x="320" y="868"/>
                  </a:lnTo>
                  <a:lnTo>
                    <a:pt x="320" y="868"/>
                  </a:lnTo>
                  <a:lnTo>
                    <a:pt x="363" y="821"/>
                  </a:lnTo>
                  <a:lnTo>
                    <a:pt x="400" y="771"/>
                  </a:lnTo>
                  <a:lnTo>
                    <a:pt x="436" y="724"/>
                  </a:lnTo>
                  <a:lnTo>
                    <a:pt x="470" y="671"/>
                  </a:lnTo>
                  <a:lnTo>
                    <a:pt x="500" y="621"/>
                  </a:lnTo>
                  <a:lnTo>
                    <a:pt x="530" y="567"/>
                  </a:lnTo>
                  <a:lnTo>
                    <a:pt x="557" y="514"/>
                  </a:lnTo>
                  <a:lnTo>
                    <a:pt x="580" y="460"/>
                  </a:lnTo>
                  <a:lnTo>
                    <a:pt x="600" y="404"/>
                  </a:lnTo>
                  <a:lnTo>
                    <a:pt x="620" y="347"/>
                  </a:lnTo>
                  <a:lnTo>
                    <a:pt x="637" y="290"/>
                  </a:lnTo>
                  <a:lnTo>
                    <a:pt x="650" y="233"/>
                  </a:lnTo>
                  <a:lnTo>
                    <a:pt x="660" y="177"/>
                  </a:lnTo>
                  <a:lnTo>
                    <a:pt x="670" y="116"/>
                  </a:lnTo>
                  <a:lnTo>
                    <a:pt x="677" y="60"/>
                  </a:lnTo>
                  <a:lnTo>
                    <a:pt x="680" y="0"/>
                  </a:lnTo>
                  <a:lnTo>
                    <a:pt x="223" y="0"/>
                  </a:lnTo>
                  <a:close/>
                </a:path>
              </a:pathLst>
            </a:custGeom>
            <a:solidFill>
              <a:srgbClr val="9E9E9E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  <p:sp>
          <p:nvSpPr>
            <p:cNvPr id="338" name="Google Shape;338;p22"/>
            <p:cNvSpPr/>
            <p:nvPr/>
          </p:nvSpPr>
          <p:spPr>
            <a:xfrm>
              <a:off x="3298096" y="3871278"/>
              <a:ext cx="1280362" cy="1004728"/>
            </a:xfrm>
            <a:custGeom>
              <a:rect b="b" l="l" r="r" t="t"/>
              <a:pathLst>
                <a:path extrusionOk="0" h="678" w="864">
                  <a:moveTo>
                    <a:pt x="543" y="0"/>
                  </a:moveTo>
                  <a:lnTo>
                    <a:pt x="543" y="0"/>
                  </a:lnTo>
                  <a:lnTo>
                    <a:pt x="483" y="47"/>
                  </a:lnTo>
                  <a:lnTo>
                    <a:pt x="420" y="90"/>
                  </a:lnTo>
                  <a:lnTo>
                    <a:pt x="353" y="127"/>
                  </a:lnTo>
                  <a:lnTo>
                    <a:pt x="287" y="157"/>
                  </a:lnTo>
                  <a:lnTo>
                    <a:pt x="217" y="184"/>
                  </a:lnTo>
                  <a:lnTo>
                    <a:pt x="146" y="204"/>
                  </a:lnTo>
                  <a:lnTo>
                    <a:pt x="73" y="217"/>
                  </a:lnTo>
                  <a:lnTo>
                    <a:pt x="0" y="224"/>
                  </a:lnTo>
                  <a:lnTo>
                    <a:pt x="0" y="678"/>
                  </a:lnTo>
                  <a:lnTo>
                    <a:pt x="0" y="678"/>
                  </a:lnTo>
                  <a:lnTo>
                    <a:pt x="56" y="675"/>
                  </a:lnTo>
                  <a:lnTo>
                    <a:pt x="116" y="668"/>
                  </a:lnTo>
                  <a:lnTo>
                    <a:pt x="173" y="661"/>
                  </a:lnTo>
                  <a:lnTo>
                    <a:pt x="233" y="648"/>
                  </a:lnTo>
                  <a:lnTo>
                    <a:pt x="290" y="635"/>
                  </a:lnTo>
                  <a:lnTo>
                    <a:pt x="347" y="618"/>
                  </a:lnTo>
                  <a:lnTo>
                    <a:pt x="400" y="601"/>
                  </a:lnTo>
                  <a:lnTo>
                    <a:pt x="457" y="581"/>
                  </a:lnTo>
                  <a:lnTo>
                    <a:pt x="510" y="554"/>
                  </a:lnTo>
                  <a:lnTo>
                    <a:pt x="567" y="531"/>
                  </a:lnTo>
                  <a:lnTo>
                    <a:pt x="617" y="501"/>
                  </a:lnTo>
                  <a:lnTo>
                    <a:pt x="670" y="471"/>
                  </a:lnTo>
                  <a:lnTo>
                    <a:pt x="720" y="438"/>
                  </a:lnTo>
                  <a:lnTo>
                    <a:pt x="770" y="401"/>
                  </a:lnTo>
                  <a:lnTo>
                    <a:pt x="817" y="361"/>
                  </a:lnTo>
                  <a:lnTo>
                    <a:pt x="864" y="321"/>
                  </a:lnTo>
                  <a:lnTo>
                    <a:pt x="543" y="0"/>
                  </a:lnTo>
                  <a:close/>
                </a:path>
              </a:pathLst>
            </a:custGeom>
            <a:solidFill>
              <a:srgbClr val="1CFB85">
                <a:alpha val="9803"/>
              </a:srgbClr>
            </a:solidFill>
            <a:ln cap="rnd" cmpd="sng" w="19050">
              <a:solidFill>
                <a:srgbClr val="9E9E9E"/>
              </a:solidFill>
              <a:prstDash val="dot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7F7F7F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  <p:sp>
          <p:nvSpPr>
            <p:cNvPr id="339" name="Google Shape;339;p22"/>
            <p:cNvSpPr/>
            <p:nvPr/>
          </p:nvSpPr>
          <p:spPr>
            <a:xfrm>
              <a:off x="1848798" y="3871278"/>
              <a:ext cx="1280362" cy="1004728"/>
            </a:xfrm>
            <a:custGeom>
              <a:rect b="b" l="l" r="r" t="t"/>
              <a:pathLst>
                <a:path extrusionOk="0" h="678" w="864">
                  <a:moveTo>
                    <a:pt x="0" y="321"/>
                  </a:moveTo>
                  <a:lnTo>
                    <a:pt x="0" y="321"/>
                  </a:lnTo>
                  <a:lnTo>
                    <a:pt x="47" y="361"/>
                  </a:lnTo>
                  <a:lnTo>
                    <a:pt x="94" y="401"/>
                  </a:lnTo>
                  <a:lnTo>
                    <a:pt x="144" y="438"/>
                  </a:lnTo>
                  <a:lnTo>
                    <a:pt x="194" y="471"/>
                  </a:lnTo>
                  <a:lnTo>
                    <a:pt x="244" y="501"/>
                  </a:lnTo>
                  <a:lnTo>
                    <a:pt x="297" y="531"/>
                  </a:lnTo>
                  <a:lnTo>
                    <a:pt x="351" y="554"/>
                  </a:lnTo>
                  <a:lnTo>
                    <a:pt x="407" y="581"/>
                  </a:lnTo>
                  <a:lnTo>
                    <a:pt x="461" y="601"/>
                  </a:lnTo>
                  <a:lnTo>
                    <a:pt x="517" y="618"/>
                  </a:lnTo>
                  <a:lnTo>
                    <a:pt x="574" y="635"/>
                  </a:lnTo>
                  <a:lnTo>
                    <a:pt x="631" y="648"/>
                  </a:lnTo>
                  <a:lnTo>
                    <a:pt x="691" y="661"/>
                  </a:lnTo>
                  <a:lnTo>
                    <a:pt x="748" y="668"/>
                  </a:lnTo>
                  <a:lnTo>
                    <a:pt x="804" y="675"/>
                  </a:lnTo>
                  <a:lnTo>
                    <a:pt x="864" y="678"/>
                  </a:lnTo>
                  <a:lnTo>
                    <a:pt x="864" y="224"/>
                  </a:lnTo>
                  <a:lnTo>
                    <a:pt x="864" y="224"/>
                  </a:lnTo>
                  <a:lnTo>
                    <a:pt x="791" y="217"/>
                  </a:lnTo>
                  <a:lnTo>
                    <a:pt x="718" y="204"/>
                  </a:lnTo>
                  <a:lnTo>
                    <a:pt x="647" y="184"/>
                  </a:lnTo>
                  <a:lnTo>
                    <a:pt x="577" y="157"/>
                  </a:lnTo>
                  <a:lnTo>
                    <a:pt x="511" y="127"/>
                  </a:lnTo>
                  <a:lnTo>
                    <a:pt x="444" y="90"/>
                  </a:lnTo>
                  <a:lnTo>
                    <a:pt x="381" y="47"/>
                  </a:lnTo>
                  <a:lnTo>
                    <a:pt x="321" y="0"/>
                  </a:lnTo>
                  <a:lnTo>
                    <a:pt x="0" y="321"/>
                  </a:lnTo>
                  <a:close/>
                </a:path>
              </a:pathLst>
            </a:custGeom>
            <a:solidFill>
              <a:srgbClr val="1CFB85">
                <a:alpha val="9803"/>
              </a:srgbClr>
            </a:solidFill>
            <a:ln cap="rnd" cmpd="sng" w="19050">
              <a:solidFill>
                <a:srgbClr val="9E9E9E"/>
              </a:solidFill>
              <a:prstDash val="dot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7F7F7F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  <p:sp>
          <p:nvSpPr>
            <p:cNvPr id="340" name="Google Shape;340;p22"/>
            <p:cNvSpPr/>
            <p:nvPr/>
          </p:nvSpPr>
          <p:spPr>
            <a:xfrm>
              <a:off x="1196762" y="2942127"/>
              <a:ext cx="1009174" cy="1286289"/>
            </a:xfrm>
            <a:custGeom>
              <a:rect b="b" l="l" r="r" t="t"/>
              <a:pathLst>
                <a:path extrusionOk="0" h="868" w="681">
                  <a:moveTo>
                    <a:pt x="454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3" y="60"/>
                  </a:lnTo>
                  <a:lnTo>
                    <a:pt x="10" y="116"/>
                  </a:lnTo>
                  <a:lnTo>
                    <a:pt x="20" y="177"/>
                  </a:lnTo>
                  <a:lnTo>
                    <a:pt x="30" y="233"/>
                  </a:lnTo>
                  <a:lnTo>
                    <a:pt x="43" y="290"/>
                  </a:lnTo>
                  <a:lnTo>
                    <a:pt x="60" y="347"/>
                  </a:lnTo>
                  <a:lnTo>
                    <a:pt x="80" y="404"/>
                  </a:lnTo>
                  <a:lnTo>
                    <a:pt x="100" y="460"/>
                  </a:lnTo>
                  <a:lnTo>
                    <a:pt x="123" y="514"/>
                  </a:lnTo>
                  <a:lnTo>
                    <a:pt x="150" y="567"/>
                  </a:lnTo>
                  <a:lnTo>
                    <a:pt x="177" y="621"/>
                  </a:lnTo>
                  <a:lnTo>
                    <a:pt x="210" y="671"/>
                  </a:lnTo>
                  <a:lnTo>
                    <a:pt x="244" y="724"/>
                  </a:lnTo>
                  <a:lnTo>
                    <a:pt x="280" y="771"/>
                  </a:lnTo>
                  <a:lnTo>
                    <a:pt x="317" y="821"/>
                  </a:lnTo>
                  <a:lnTo>
                    <a:pt x="360" y="868"/>
                  </a:lnTo>
                  <a:lnTo>
                    <a:pt x="681" y="544"/>
                  </a:lnTo>
                  <a:lnTo>
                    <a:pt x="681" y="544"/>
                  </a:lnTo>
                  <a:lnTo>
                    <a:pt x="630" y="484"/>
                  </a:lnTo>
                  <a:lnTo>
                    <a:pt x="587" y="420"/>
                  </a:lnTo>
                  <a:lnTo>
                    <a:pt x="550" y="357"/>
                  </a:lnTo>
                  <a:lnTo>
                    <a:pt x="520" y="287"/>
                  </a:lnTo>
                  <a:lnTo>
                    <a:pt x="494" y="217"/>
                  </a:lnTo>
                  <a:lnTo>
                    <a:pt x="477" y="146"/>
                  </a:lnTo>
                  <a:lnTo>
                    <a:pt x="464" y="73"/>
                  </a:lnTo>
                  <a:lnTo>
                    <a:pt x="454" y="0"/>
                  </a:lnTo>
                  <a:lnTo>
                    <a:pt x="454" y="0"/>
                  </a:lnTo>
                  <a:close/>
                </a:path>
              </a:pathLst>
            </a:custGeom>
            <a:solidFill>
              <a:srgbClr val="1CFB85">
                <a:alpha val="9803"/>
              </a:srgbClr>
            </a:solidFill>
            <a:ln cap="rnd" cmpd="sng" w="19050">
              <a:solidFill>
                <a:srgbClr val="9E9E9E"/>
              </a:solidFill>
              <a:prstDash val="dot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7F7F7F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  <p:sp>
          <p:nvSpPr>
            <p:cNvPr id="341" name="Google Shape;341;p22"/>
            <p:cNvSpPr/>
            <p:nvPr/>
          </p:nvSpPr>
          <p:spPr>
            <a:xfrm>
              <a:off x="1196762" y="1491346"/>
              <a:ext cx="1009174" cy="1281844"/>
            </a:xfrm>
            <a:custGeom>
              <a:rect b="b" l="l" r="r" t="t"/>
              <a:pathLst>
                <a:path extrusionOk="0" h="865" w="681">
                  <a:moveTo>
                    <a:pt x="454" y="865"/>
                  </a:moveTo>
                  <a:lnTo>
                    <a:pt x="454" y="865"/>
                  </a:lnTo>
                  <a:lnTo>
                    <a:pt x="464" y="795"/>
                  </a:lnTo>
                  <a:lnTo>
                    <a:pt x="477" y="722"/>
                  </a:lnTo>
                  <a:lnTo>
                    <a:pt x="494" y="651"/>
                  </a:lnTo>
                  <a:lnTo>
                    <a:pt x="520" y="581"/>
                  </a:lnTo>
                  <a:lnTo>
                    <a:pt x="550" y="511"/>
                  </a:lnTo>
                  <a:lnTo>
                    <a:pt x="587" y="444"/>
                  </a:lnTo>
                  <a:lnTo>
                    <a:pt x="630" y="384"/>
                  </a:lnTo>
                  <a:lnTo>
                    <a:pt x="681" y="321"/>
                  </a:lnTo>
                  <a:lnTo>
                    <a:pt x="360" y="0"/>
                  </a:lnTo>
                  <a:lnTo>
                    <a:pt x="360" y="0"/>
                  </a:lnTo>
                  <a:lnTo>
                    <a:pt x="317" y="47"/>
                  </a:lnTo>
                  <a:lnTo>
                    <a:pt x="280" y="97"/>
                  </a:lnTo>
                  <a:lnTo>
                    <a:pt x="244" y="144"/>
                  </a:lnTo>
                  <a:lnTo>
                    <a:pt x="210" y="197"/>
                  </a:lnTo>
                  <a:lnTo>
                    <a:pt x="177" y="247"/>
                  </a:lnTo>
                  <a:lnTo>
                    <a:pt x="150" y="301"/>
                  </a:lnTo>
                  <a:lnTo>
                    <a:pt x="123" y="354"/>
                  </a:lnTo>
                  <a:lnTo>
                    <a:pt x="100" y="408"/>
                  </a:lnTo>
                  <a:lnTo>
                    <a:pt x="80" y="464"/>
                  </a:lnTo>
                  <a:lnTo>
                    <a:pt x="60" y="521"/>
                  </a:lnTo>
                  <a:lnTo>
                    <a:pt x="43" y="578"/>
                  </a:lnTo>
                  <a:lnTo>
                    <a:pt x="30" y="635"/>
                  </a:lnTo>
                  <a:lnTo>
                    <a:pt x="20" y="691"/>
                  </a:lnTo>
                  <a:lnTo>
                    <a:pt x="10" y="752"/>
                  </a:lnTo>
                  <a:lnTo>
                    <a:pt x="3" y="808"/>
                  </a:lnTo>
                  <a:lnTo>
                    <a:pt x="0" y="865"/>
                  </a:lnTo>
                  <a:lnTo>
                    <a:pt x="454" y="865"/>
                  </a:lnTo>
                  <a:close/>
                </a:path>
              </a:pathLst>
            </a:custGeom>
            <a:solidFill>
              <a:srgbClr val="1CFB85">
                <a:alpha val="9803"/>
              </a:srgbClr>
            </a:solidFill>
            <a:ln cap="rnd" cmpd="sng" w="19050">
              <a:solidFill>
                <a:srgbClr val="9E9E9E"/>
              </a:solidFill>
              <a:prstDash val="dot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7F7F7F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  <p:sp>
          <p:nvSpPr>
            <p:cNvPr id="342" name="Google Shape;342;p22"/>
            <p:cNvSpPr/>
            <p:nvPr/>
          </p:nvSpPr>
          <p:spPr>
            <a:xfrm>
              <a:off x="1848798" y="843756"/>
              <a:ext cx="1280362" cy="1004728"/>
            </a:xfrm>
            <a:custGeom>
              <a:rect b="b" l="l" r="r" t="t"/>
              <a:pathLst>
                <a:path extrusionOk="0" h="678" w="864">
                  <a:moveTo>
                    <a:pt x="321" y="678"/>
                  </a:moveTo>
                  <a:lnTo>
                    <a:pt x="321" y="678"/>
                  </a:lnTo>
                  <a:lnTo>
                    <a:pt x="381" y="631"/>
                  </a:lnTo>
                  <a:lnTo>
                    <a:pt x="444" y="588"/>
                  </a:lnTo>
                  <a:lnTo>
                    <a:pt x="511" y="551"/>
                  </a:lnTo>
                  <a:lnTo>
                    <a:pt x="577" y="521"/>
                  </a:lnTo>
                  <a:lnTo>
                    <a:pt x="647" y="494"/>
                  </a:lnTo>
                  <a:lnTo>
                    <a:pt x="718" y="474"/>
                  </a:lnTo>
                  <a:lnTo>
                    <a:pt x="791" y="461"/>
                  </a:lnTo>
                  <a:lnTo>
                    <a:pt x="864" y="454"/>
                  </a:lnTo>
                  <a:lnTo>
                    <a:pt x="864" y="0"/>
                  </a:lnTo>
                  <a:lnTo>
                    <a:pt x="864" y="0"/>
                  </a:lnTo>
                  <a:lnTo>
                    <a:pt x="804" y="3"/>
                  </a:lnTo>
                  <a:lnTo>
                    <a:pt x="748" y="10"/>
                  </a:lnTo>
                  <a:lnTo>
                    <a:pt x="691" y="17"/>
                  </a:lnTo>
                  <a:lnTo>
                    <a:pt x="631" y="30"/>
                  </a:lnTo>
                  <a:lnTo>
                    <a:pt x="574" y="43"/>
                  </a:lnTo>
                  <a:lnTo>
                    <a:pt x="517" y="60"/>
                  </a:lnTo>
                  <a:lnTo>
                    <a:pt x="461" y="77"/>
                  </a:lnTo>
                  <a:lnTo>
                    <a:pt x="407" y="97"/>
                  </a:lnTo>
                  <a:lnTo>
                    <a:pt x="351" y="124"/>
                  </a:lnTo>
                  <a:lnTo>
                    <a:pt x="297" y="147"/>
                  </a:lnTo>
                  <a:lnTo>
                    <a:pt x="244" y="177"/>
                  </a:lnTo>
                  <a:lnTo>
                    <a:pt x="194" y="207"/>
                  </a:lnTo>
                  <a:lnTo>
                    <a:pt x="144" y="240"/>
                  </a:lnTo>
                  <a:lnTo>
                    <a:pt x="94" y="277"/>
                  </a:lnTo>
                  <a:lnTo>
                    <a:pt x="47" y="317"/>
                  </a:lnTo>
                  <a:lnTo>
                    <a:pt x="0" y="357"/>
                  </a:lnTo>
                  <a:lnTo>
                    <a:pt x="321" y="678"/>
                  </a:lnTo>
                  <a:close/>
                </a:path>
              </a:pathLst>
            </a:custGeom>
            <a:solidFill>
              <a:srgbClr val="1CFB85">
                <a:alpha val="9803"/>
              </a:srgbClr>
            </a:solidFill>
            <a:ln cap="rnd" cmpd="sng" w="19050">
              <a:solidFill>
                <a:srgbClr val="9E9E9E"/>
              </a:solidFill>
              <a:prstDash val="dot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7F7F7F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  <p:sp>
          <p:nvSpPr>
            <p:cNvPr id="343" name="Google Shape;343;p22"/>
            <p:cNvSpPr txBox="1"/>
            <p:nvPr/>
          </p:nvSpPr>
          <p:spPr>
            <a:xfrm>
              <a:off x="3461424" y="4299942"/>
              <a:ext cx="728083" cy="24622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tr-TR" sz="1000" u="none" cap="none" strike="noStrike">
                  <a:solidFill>
                    <a:srgbClr val="003F1E"/>
                  </a:solidFill>
                  <a:latin typeface="Gill Sans"/>
                  <a:ea typeface="Gill Sans"/>
                  <a:cs typeface="Gill Sans"/>
                  <a:sym typeface="Gill Sans"/>
                </a:rPr>
                <a:t>Schedule</a:t>
              </a:r>
              <a:endParaRPr b="1" i="0" sz="1000" u="none" cap="none" strike="noStrike">
                <a:solidFill>
                  <a:srgbClr val="003F1E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  <p:sp>
          <p:nvSpPr>
            <p:cNvPr id="344" name="Google Shape;344;p22"/>
            <p:cNvSpPr txBox="1"/>
            <p:nvPr/>
          </p:nvSpPr>
          <p:spPr>
            <a:xfrm>
              <a:off x="2314358" y="4269745"/>
              <a:ext cx="579005" cy="24622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tr-TR" sz="1000" u="none" cap="none" strike="noStrike">
                  <a:solidFill>
                    <a:srgbClr val="003F1E"/>
                  </a:solidFill>
                  <a:latin typeface="Gill Sans"/>
                  <a:ea typeface="Gill Sans"/>
                  <a:cs typeface="Gill Sans"/>
                  <a:sym typeface="Gill Sans"/>
                </a:rPr>
                <a:t>Lower</a:t>
              </a:r>
              <a:endParaRPr b="1" i="0" sz="1000" u="none" cap="none" strike="noStrike">
                <a:solidFill>
                  <a:srgbClr val="003F1E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  <p:sp>
          <p:nvSpPr>
            <p:cNvPr id="345" name="Google Shape;345;p22"/>
            <p:cNvSpPr txBox="1"/>
            <p:nvPr/>
          </p:nvSpPr>
          <p:spPr>
            <a:xfrm>
              <a:off x="1317351" y="3363838"/>
              <a:ext cx="662361" cy="24622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tr-TR" sz="1000" u="none" cap="none" strike="noStrike">
                  <a:solidFill>
                    <a:srgbClr val="003F1E"/>
                  </a:solidFill>
                  <a:latin typeface="Gill Sans"/>
                  <a:ea typeface="Gill Sans"/>
                  <a:cs typeface="Gill Sans"/>
                  <a:sym typeface="Gill Sans"/>
                </a:rPr>
                <a:t>Occupa</a:t>
              </a:r>
              <a:endParaRPr b="1" i="0" sz="1000" u="none" cap="none" strike="noStrike">
                <a:solidFill>
                  <a:srgbClr val="003F1E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  <p:sp>
          <p:nvSpPr>
            <p:cNvPr id="346" name="Google Shape;346;p22"/>
            <p:cNvSpPr txBox="1"/>
            <p:nvPr/>
          </p:nvSpPr>
          <p:spPr>
            <a:xfrm>
              <a:off x="1403776" y="2109505"/>
              <a:ext cx="625491" cy="24622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tr-TR" sz="1000" u="none" cap="none" strike="noStrike">
                  <a:solidFill>
                    <a:srgbClr val="003F1E"/>
                  </a:solidFill>
                  <a:latin typeface="Gill Sans"/>
                  <a:ea typeface="Gill Sans"/>
                  <a:cs typeface="Gill Sans"/>
                  <a:sym typeface="Gill Sans"/>
                </a:rPr>
                <a:t>Accept</a:t>
              </a:r>
              <a:endParaRPr b="1" i="0" sz="1000" u="none" cap="none" strike="noStrike">
                <a:solidFill>
                  <a:srgbClr val="003F1E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  <p:sp>
          <p:nvSpPr>
            <p:cNvPr id="347" name="Google Shape;347;p22"/>
            <p:cNvSpPr txBox="1"/>
            <p:nvPr/>
          </p:nvSpPr>
          <p:spPr>
            <a:xfrm>
              <a:off x="4419943" y="3405649"/>
              <a:ext cx="662361" cy="24622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tr-TR" sz="1000" u="none" cap="none" strike="noStrike">
                  <a:solidFill>
                    <a:srgbClr val="FFFFFF"/>
                  </a:solidFill>
                  <a:latin typeface="Gill Sans"/>
                  <a:ea typeface="Gill Sans"/>
                  <a:cs typeface="Gill Sans"/>
                  <a:sym typeface="Gill Sans"/>
                </a:rPr>
                <a:t>Occupa</a:t>
              </a:r>
              <a:endParaRPr b="1" i="0" sz="10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  <p:sp>
          <p:nvSpPr>
            <p:cNvPr id="348" name="Google Shape;348;p22"/>
            <p:cNvSpPr txBox="1"/>
            <p:nvPr/>
          </p:nvSpPr>
          <p:spPr>
            <a:xfrm>
              <a:off x="3461424" y="1203598"/>
              <a:ext cx="728083" cy="24622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tr-TR" sz="1000" u="none" cap="none" strike="noStrike">
                  <a:solidFill>
                    <a:srgbClr val="FFFFFF"/>
                  </a:solidFill>
                  <a:latin typeface="Gill Sans"/>
                  <a:ea typeface="Gill Sans"/>
                  <a:cs typeface="Gill Sans"/>
                  <a:sym typeface="Gill Sans"/>
                </a:rPr>
                <a:t>Schedule</a:t>
              </a:r>
              <a:endParaRPr b="1" i="0" sz="10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  <p:sp>
          <p:nvSpPr>
            <p:cNvPr id="349" name="Google Shape;349;p22"/>
            <p:cNvSpPr txBox="1"/>
            <p:nvPr/>
          </p:nvSpPr>
          <p:spPr>
            <a:xfrm>
              <a:off x="4569059" y="2109505"/>
              <a:ext cx="579005" cy="24622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tr-TR" sz="1000" u="none" cap="none" strike="noStrike">
                  <a:solidFill>
                    <a:srgbClr val="FFFFFF"/>
                  </a:solidFill>
                  <a:latin typeface="Gill Sans"/>
                  <a:ea typeface="Gill Sans"/>
                  <a:cs typeface="Gill Sans"/>
                  <a:sym typeface="Gill Sans"/>
                </a:rPr>
                <a:t>Lower</a:t>
              </a:r>
              <a:endParaRPr b="1" i="0" sz="10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  <p:sp>
          <p:nvSpPr>
            <p:cNvPr id="350" name="Google Shape;350;p22"/>
            <p:cNvSpPr txBox="1"/>
            <p:nvPr/>
          </p:nvSpPr>
          <p:spPr>
            <a:xfrm>
              <a:off x="2514607" y="1173401"/>
              <a:ext cx="450764" cy="24622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tr-TR" sz="1000" u="none" cap="none" strike="noStrike">
                  <a:solidFill>
                    <a:srgbClr val="003F1E"/>
                  </a:solidFill>
                  <a:latin typeface="Gill Sans"/>
                  <a:ea typeface="Gill Sans"/>
                  <a:cs typeface="Gill Sans"/>
                  <a:sym typeface="Gill Sans"/>
                </a:rPr>
                <a:t>Add</a:t>
              </a:r>
              <a:endParaRPr b="1" i="0" sz="1000" u="none" cap="none" strike="noStrike">
                <a:solidFill>
                  <a:srgbClr val="003F1E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</p:grpSp>
      <p:sp>
        <p:nvSpPr>
          <p:cNvPr id="351" name="Google Shape;351;p22"/>
          <p:cNvSpPr/>
          <p:nvPr/>
        </p:nvSpPr>
        <p:spPr>
          <a:xfrm>
            <a:off x="5230494" y="1817364"/>
            <a:ext cx="2823020" cy="201538"/>
          </a:xfrm>
          <a:custGeom>
            <a:rect b="b" l="l" r="r" t="t"/>
            <a:pathLst>
              <a:path extrusionOk="0" h="136" w="1905">
                <a:moveTo>
                  <a:pt x="0" y="136"/>
                </a:moveTo>
                <a:lnTo>
                  <a:pt x="317" y="0"/>
                </a:lnTo>
                <a:lnTo>
                  <a:pt x="1905" y="0"/>
                </a:lnTo>
              </a:path>
            </a:pathLst>
          </a:custGeom>
          <a:noFill/>
          <a:ln cap="rnd" cmpd="sng" w="25400">
            <a:solidFill>
              <a:srgbClr val="9E9E9E"/>
            </a:solidFill>
            <a:prstDash val="dot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352" name="Google Shape;352;p22"/>
          <p:cNvSpPr txBox="1"/>
          <p:nvPr/>
        </p:nvSpPr>
        <p:spPr>
          <a:xfrm>
            <a:off x="5940152" y="2067694"/>
            <a:ext cx="2016448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tr-TR" sz="1400" u="none" cap="none" strike="noStrike">
                <a:solidFill>
                  <a:srgbClr val="027E3D"/>
                </a:solidFill>
                <a:latin typeface="Gill Sans"/>
                <a:ea typeface="Gill Sans"/>
                <a:cs typeface="Gill Sans"/>
                <a:sym typeface="Gill Sans"/>
              </a:rPr>
              <a:t>Advertisement</a:t>
            </a:r>
            <a:endParaRPr b="1" i="0" sz="1400" u="none" cap="none" strike="noStrike">
              <a:solidFill>
                <a:srgbClr val="027E3D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100" u="none" cap="none" strike="noStrike">
                <a:solidFill>
                  <a:srgbClr val="3F3F3F"/>
                </a:solidFill>
                <a:latin typeface="Gill Sans"/>
                <a:ea typeface="Gill Sans"/>
                <a:cs typeface="Gill Sans"/>
                <a:sym typeface="Gill Sans"/>
              </a:rPr>
              <a:t>You can also print out the presentation to make a film</a:t>
            </a:r>
            <a:endParaRPr b="0" i="0" sz="1100" u="none" cap="none" strike="noStrike">
              <a:solidFill>
                <a:srgbClr val="3F3F3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353" name="Google Shape;353;p22"/>
          <p:cNvSpPr txBox="1"/>
          <p:nvPr/>
        </p:nvSpPr>
        <p:spPr>
          <a:xfrm>
            <a:off x="5940152" y="2965738"/>
            <a:ext cx="2016448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tr-TR" sz="1400" u="none" cap="none" strike="noStrike">
                <a:solidFill>
                  <a:srgbClr val="5F5F5F"/>
                </a:solidFill>
                <a:latin typeface="Gill Sans"/>
                <a:ea typeface="Gill Sans"/>
                <a:cs typeface="Gill Sans"/>
                <a:sym typeface="Gill Sans"/>
              </a:rPr>
              <a:t>Advise</a:t>
            </a:r>
            <a:endParaRPr b="1" i="0" sz="1400" u="none" cap="none" strike="noStrike">
              <a:solidFill>
                <a:srgbClr val="5F5F5F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100" u="none" cap="none" strike="noStrike">
                <a:solidFill>
                  <a:srgbClr val="5F5F5F"/>
                </a:solidFill>
                <a:latin typeface="Gill Sans"/>
                <a:ea typeface="Gill Sans"/>
                <a:cs typeface="Gill Sans"/>
                <a:sym typeface="Gill Sans"/>
              </a:rPr>
              <a:t>Enter the comprehensive description of the above</a:t>
            </a:r>
            <a:endParaRPr b="0" i="0" sz="1100" u="none" cap="none" strike="noStrike">
              <a:solidFill>
                <a:srgbClr val="5F5F5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354" name="Google Shape;354;p22"/>
          <p:cNvSpPr txBox="1"/>
          <p:nvPr/>
        </p:nvSpPr>
        <p:spPr>
          <a:xfrm>
            <a:off x="5940152" y="3829834"/>
            <a:ext cx="2016448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tr-TR" sz="1400" u="none" cap="none" strike="noStrike">
                <a:solidFill>
                  <a:srgbClr val="5F5F5F"/>
                </a:solidFill>
                <a:latin typeface="Gill Sans"/>
                <a:ea typeface="Gill Sans"/>
                <a:cs typeface="Gill Sans"/>
                <a:sym typeface="Gill Sans"/>
              </a:rPr>
              <a:t>Agenda</a:t>
            </a:r>
            <a:endParaRPr b="1" i="0" sz="1400" u="none" cap="none" strike="noStrike">
              <a:solidFill>
                <a:srgbClr val="5F5F5F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100" u="none" cap="none" strike="noStrike">
                <a:solidFill>
                  <a:srgbClr val="5F5F5F"/>
                </a:solidFill>
                <a:latin typeface="Gill Sans"/>
                <a:ea typeface="Gill Sans"/>
                <a:cs typeface="Gill Sans"/>
                <a:sym typeface="Gill Sans"/>
              </a:rPr>
              <a:t>You can also print out the presentation to make a film</a:t>
            </a:r>
            <a:endParaRPr b="0" i="0" sz="1100" u="none" cap="none" strike="noStrike">
              <a:solidFill>
                <a:srgbClr val="5F5F5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355" name="Google Shape;355;p22"/>
          <p:cNvSpPr txBox="1"/>
          <p:nvPr>
            <p:ph type="title"/>
          </p:nvPr>
        </p:nvSpPr>
        <p:spPr>
          <a:xfrm>
            <a:off x="152516" y="57216"/>
            <a:ext cx="8229600" cy="53338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Gill Sans"/>
              <a:buNone/>
            </a:pPr>
            <a:r>
              <a:t/>
            </a:r>
            <a:endParaRPr>
              <a:latin typeface="Gill Sans"/>
              <a:ea typeface="Gill Sans"/>
              <a:cs typeface="Gill Sans"/>
              <a:sym typeface="Gill Sans"/>
            </a:endParaRPr>
          </a:p>
        </p:txBody>
      </p:sp>
    </p:spTree>
  </p:cSld>
  <p:clrMapOvr>
    <a:masterClrMapping/>
  </p:clrMapOvr>
  <mc:AlternateContent>
    <mc:Choice Requires="p14">
      <p:transition spd="slow" p14:dur="1250">
        <p14:flip dir="l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3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3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3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3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3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2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2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59" name="Shape 3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0" name="Google Shape;360;p23"/>
          <p:cNvGrpSpPr/>
          <p:nvPr/>
        </p:nvGrpSpPr>
        <p:grpSpPr>
          <a:xfrm>
            <a:off x="1187450" y="3135411"/>
            <a:ext cx="3852863" cy="1452563"/>
            <a:chOff x="576" y="2808"/>
            <a:chExt cx="4608" cy="1728"/>
          </a:xfrm>
        </p:grpSpPr>
        <p:sp>
          <p:nvSpPr>
            <p:cNvPr id="361" name="Google Shape;361;p23"/>
            <p:cNvSpPr/>
            <p:nvPr/>
          </p:nvSpPr>
          <p:spPr>
            <a:xfrm>
              <a:off x="576" y="2808"/>
              <a:ext cx="4608" cy="1152"/>
            </a:xfrm>
            <a:custGeom>
              <a:rect b="b" l="l" r="r" t="t"/>
              <a:pathLst>
                <a:path extrusionOk="0" h="1152" w="4608">
                  <a:moveTo>
                    <a:pt x="4608" y="576"/>
                  </a:moveTo>
                  <a:lnTo>
                    <a:pt x="4608" y="576"/>
                  </a:lnTo>
                  <a:lnTo>
                    <a:pt x="4608" y="590"/>
                  </a:lnTo>
                  <a:lnTo>
                    <a:pt x="4606" y="606"/>
                  </a:lnTo>
                  <a:lnTo>
                    <a:pt x="4602" y="620"/>
                  </a:lnTo>
                  <a:lnTo>
                    <a:pt x="4596" y="634"/>
                  </a:lnTo>
                  <a:lnTo>
                    <a:pt x="4590" y="650"/>
                  </a:lnTo>
                  <a:lnTo>
                    <a:pt x="4582" y="664"/>
                  </a:lnTo>
                  <a:lnTo>
                    <a:pt x="4562" y="692"/>
                  </a:lnTo>
                  <a:lnTo>
                    <a:pt x="4536" y="720"/>
                  </a:lnTo>
                  <a:lnTo>
                    <a:pt x="4504" y="748"/>
                  </a:lnTo>
                  <a:lnTo>
                    <a:pt x="4468" y="774"/>
                  </a:lnTo>
                  <a:lnTo>
                    <a:pt x="4426" y="800"/>
                  </a:lnTo>
                  <a:lnTo>
                    <a:pt x="4380" y="826"/>
                  </a:lnTo>
                  <a:lnTo>
                    <a:pt x="4330" y="850"/>
                  </a:lnTo>
                  <a:lnTo>
                    <a:pt x="4274" y="874"/>
                  </a:lnTo>
                  <a:lnTo>
                    <a:pt x="4214" y="898"/>
                  </a:lnTo>
                  <a:lnTo>
                    <a:pt x="4150" y="920"/>
                  </a:lnTo>
                  <a:lnTo>
                    <a:pt x="4082" y="942"/>
                  </a:lnTo>
                  <a:lnTo>
                    <a:pt x="4010" y="964"/>
                  </a:lnTo>
                  <a:lnTo>
                    <a:pt x="3934" y="984"/>
                  </a:lnTo>
                  <a:lnTo>
                    <a:pt x="3854" y="1002"/>
                  </a:lnTo>
                  <a:lnTo>
                    <a:pt x="3770" y="1020"/>
                  </a:lnTo>
                  <a:lnTo>
                    <a:pt x="3682" y="1038"/>
                  </a:lnTo>
                  <a:lnTo>
                    <a:pt x="3592" y="1054"/>
                  </a:lnTo>
                  <a:lnTo>
                    <a:pt x="3498" y="1068"/>
                  </a:lnTo>
                  <a:lnTo>
                    <a:pt x="3402" y="1082"/>
                  </a:lnTo>
                  <a:lnTo>
                    <a:pt x="3302" y="1096"/>
                  </a:lnTo>
                  <a:lnTo>
                    <a:pt x="3200" y="1106"/>
                  </a:lnTo>
                  <a:lnTo>
                    <a:pt x="3096" y="1118"/>
                  </a:lnTo>
                  <a:lnTo>
                    <a:pt x="2990" y="1126"/>
                  </a:lnTo>
                  <a:lnTo>
                    <a:pt x="2880" y="1134"/>
                  </a:lnTo>
                  <a:lnTo>
                    <a:pt x="2768" y="1140"/>
                  </a:lnTo>
                  <a:lnTo>
                    <a:pt x="2654" y="1146"/>
                  </a:lnTo>
                  <a:lnTo>
                    <a:pt x="2540" y="1150"/>
                  </a:lnTo>
                  <a:lnTo>
                    <a:pt x="2422" y="1152"/>
                  </a:lnTo>
                  <a:lnTo>
                    <a:pt x="2304" y="1152"/>
                  </a:lnTo>
                  <a:lnTo>
                    <a:pt x="2304" y="1152"/>
                  </a:lnTo>
                  <a:lnTo>
                    <a:pt x="2186" y="1152"/>
                  </a:lnTo>
                  <a:lnTo>
                    <a:pt x="2068" y="1150"/>
                  </a:lnTo>
                  <a:lnTo>
                    <a:pt x="1954" y="1146"/>
                  </a:lnTo>
                  <a:lnTo>
                    <a:pt x="1840" y="1140"/>
                  </a:lnTo>
                  <a:lnTo>
                    <a:pt x="1728" y="1134"/>
                  </a:lnTo>
                  <a:lnTo>
                    <a:pt x="1618" y="1126"/>
                  </a:lnTo>
                  <a:lnTo>
                    <a:pt x="1512" y="1118"/>
                  </a:lnTo>
                  <a:lnTo>
                    <a:pt x="1408" y="1106"/>
                  </a:lnTo>
                  <a:lnTo>
                    <a:pt x="1306" y="1096"/>
                  </a:lnTo>
                  <a:lnTo>
                    <a:pt x="1206" y="1082"/>
                  </a:lnTo>
                  <a:lnTo>
                    <a:pt x="1110" y="1068"/>
                  </a:lnTo>
                  <a:lnTo>
                    <a:pt x="1016" y="1054"/>
                  </a:lnTo>
                  <a:lnTo>
                    <a:pt x="926" y="1038"/>
                  </a:lnTo>
                  <a:lnTo>
                    <a:pt x="838" y="1020"/>
                  </a:lnTo>
                  <a:lnTo>
                    <a:pt x="754" y="1002"/>
                  </a:lnTo>
                  <a:lnTo>
                    <a:pt x="674" y="984"/>
                  </a:lnTo>
                  <a:lnTo>
                    <a:pt x="598" y="964"/>
                  </a:lnTo>
                  <a:lnTo>
                    <a:pt x="526" y="942"/>
                  </a:lnTo>
                  <a:lnTo>
                    <a:pt x="458" y="920"/>
                  </a:lnTo>
                  <a:lnTo>
                    <a:pt x="394" y="898"/>
                  </a:lnTo>
                  <a:lnTo>
                    <a:pt x="334" y="874"/>
                  </a:lnTo>
                  <a:lnTo>
                    <a:pt x="278" y="850"/>
                  </a:lnTo>
                  <a:lnTo>
                    <a:pt x="228" y="826"/>
                  </a:lnTo>
                  <a:lnTo>
                    <a:pt x="182" y="800"/>
                  </a:lnTo>
                  <a:lnTo>
                    <a:pt x="140" y="774"/>
                  </a:lnTo>
                  <a:lnTo>
                    <a:pt x="104" y="748"/>
                  </a:lnTo>
                  <a:lnTo>
                    <a:pt x="72" y="720"/>
                  </a:lnTo>
                  <a:lnTo>
                    <a:pt x="46" y="692"/>
                  </a:lnTo>
                  <a:lnTo>
                    <a:pt x="36" y="678"/>
                  </a:lnTo>
                  <a:lnTo>
                    <a:pt x="26" y="664"/>
                  </a:lnTo>
                  <a:lnTo>
                    <a:pt x="18" y="650"/>
                  </a:lnTo>
                  <a:lnTo>
                    <a:pt x="12" y="634"/>
                  </a:lnTo>
                  <a:lnTo>
                    <a:pt x="6" y="620"/>
                  </a:lnTo>
                  <a:lnTo>
                    <a:pt x="2" y="606"/>
                  </a:lnTo>
                  <a:lnTo>
                    <a:pt x="0" y="590"/>
                  </a:lnTo>
                  <a:lnTo>
                    <a:pt x="0" y="576"/>
                  </a:lnTo>
                  <a:lnTo>
                    <a:pt x="0" y="576"/>
                  </a:lnTo>
                  <a:lnTo>
                    <a:pt x="0" y="562"/>
                  </a:lnTo>
                  <a:lnTo>
                    <a:pt x="2" y="546"/>
                  </a:lnTo>
                  <a:lnTo>
                    <a:pt x="6" y="532"/>
                  </a:lnTo>
                  <a:lnTo>
                    <a:pt x="12" y="518"/>
                  </a:lnTo>
                  <a:lnTo>
                    <a:pt x="18" y="502"/>
                  </a:lnTo>
                  <a:lnTo>
                    <a:pt x="26" y="488"/>
                  </a:lnTo>
                  <a:lnTo>
                    <a:pt x="36" y="474"/>
                  </a:lnTo>
                  <a:lnTo>
                    <a:pt x="46" y="460"/>
                  </a:lnTo>
                  <a:lnTo>
                    <a:pt x="72" y="432"/>
                  </a:lnTo>
                  <a:lnTo>
                    <a:pt x="104" y="404"/>
                  </a:lnTo>
                  <a:lnTo>
                    <a:pt x="140" y="378"/>
                  </a:lnTo>
                  <a:lnTo>
                    <a:pt x="182" y="352"/>
                  </a:lnTo>
                  <a:lnTo>
                    <a:pt x="228" y="326"/>
                  </a:lnTo>
                  <a:lnTo>
                    <a:pt x="278" y="302"/>
                  </a:lnTo>
                  <a:lnTo>
                    <a:pt x="334" y="278"/>
                  </a:lnTo>
                  <a:lnTo>
                    <a:pt x="394" y="254"/>
                  </a:lnTo>
                  <a:lnTo>
                    <a:pt x="458" y="232"/>
                  </a:lnTo>
                  <a:lnTo>
                    <a:pt x="526" y="210"/>
                  </a:lnTo>
                  <a:lnTo>
                    <a:pt x="598" y="188"/>
                  </a:lnTo>
                  <a:lnTo>
                    <a:pt x="674" y="168"/>
                  </a:lnTo>
                  <a:lnTo>
                    <a:pt x="754" y="150"/>
                  </a:lnTo>
                  <a:lnTo>
                    <a:pt x="838" y="132"/>
                  </a:lnTo>
                  <a:lnTo>
                    <a:pt x="926" y="114"/>
                  </a:lnTo>
                  <a:lnTo>
                    <a:pt x="1016" y="98"/>
                  </a:lnTo>
                  <a:lnTo>
                    <a:pt x="1110" y="84"/>
                  </a:lnTo>
                  <a:lnTo>
                    <a:pt x="1206" y="70"/>
                  </a:lnTo>
                  <a:lnTo>
                    <a:pt x="1306" y="56"/>
                  </a:lnTo>
                  <a:lnTo>
                    <a:pt x="1408" y="46"/>
                  </a:lnTo>
                  <a:lnTo>
                    <a:pt x="1512" y="34"/>
                  </a:lnTo>
                  <a:lnTo>
                    <a:pt x="1618" y="26"/>
                  </a:lnTo>
                  <a:lnTo>
                    <a:pt x="1728" y="18"/>
                  </a:lnTo>
                  <a:lnTo>
                    <a:pt x="1840" y="12"/>
                  </a:lnTo>
                  <a:lnTo>
                    <a:pt x="1954" y="6"/>
                  </a:lnTo>
                  <a:lnTo>
                    <a:pt x="2068" y="2"/>
                  </a:lnTo>
                  <a:lnTo>
                    <a:pt x="2186" y="0"/>
                  </a:lnTo>
                  <a:lnTo>
                    <a:pt x="2304" y="0"/>
                  </a:lnTo>
                  <a:lnTo>
                    <a:pt x="2304" y="0"/>
                  </a:lnTo>
                  <a:lnTo>
                    <a:pt x="2422" y="0"/>
                  </a:lnTo>
                  <a:lnTo>
                    <a:pt x="2540" y="2"/>
                  </a:lnTo>
                  <a:lnTo>
                    <a:pt x="2654" y="6"/>
                  </a:lnTo>
                  <a:lnTo>
                    <a:pt x="2768" y="12"/>
                  </a:lnTo>
                  <a:lnTo>
                    <a:pt x="2880" y="18"/>
                  </a:lnTo>
                  <a:lnTo>
                    <a:pt x="2990" y="26"/>
                  </a:lnTo>
                  <a:lnTo>
                    <a:pt x="3096" y="34"/>
                  </a:lnTo>
                  <a:lnTo>
                    <a:pt x="3200" y="46"/>
                  </a:lnTo>
                  <a:lnTo>
                    <a:pt x="3302" y="56"/>
                  </a:lnTo>
                  <a:lnTo>
                    <a:pt x="3402" y="70"/>
                  </a:lnTo>
                  <a:lnTo>
                    <a:pt x="3498" y="84"/>
                  </a:lnTo>
                  <a:lnTo>
                    <a:pt x="3592" y="98"/>
                  </a:lnTo>
                  <a:lnTo>
                    <a:pt x="3682" y="114"/>
                  </a:lnTo>
                  <a:lnTo>
                    <a:pt x="3770" y="132"/>
                  </a:lnTo>
                  <a:lnTo>
                    <a:pt x="3854" y="150"/>
                  </a:lnTo>
                  <a:lnTo>
                    <a:pt x="3934" y="168"/>
                  </a:lnTo>
                  <a:lnTo>
                    <a:pt x="4010" y="188"/>
                  </a:lnTo>
                  <a:lnTo>
                    <a:pt x="4082" y="210"/>
                  </a:lnTo>
                  <a:lnTo>
                    <a:pt x="4150" y="232"/>
                  </a:lnTo>
                  <a:lnTo>
                    <a:pt x="4214" y="254"/>
                  </a:lnTo>
                  <a:lnTo>
                    <a:pt x="4274" y="278"/>
                  </a:lnTo>
                  <a:lnTo>
                    <a:pt x="4330" y="302"/>
                  </a:lnTo>
                  <a:lnTo>
                    <a:pt x="4380" y="326"/>
                  </a:lnTo>
                  <a:lnTo>
                    <a:pt x="4426" y="352"/>
                  </a:lnTo>
                  <a:lnTo>
                    <a:pt x="4468" y="378"/>
                  </a:lnTo>
                  <a:lnTo>
                    <a:pt x="4504" y="404"/>
                  </a:lnTo>
                  <a:lnTo>
                    <a:pt x="4536" y="432"/>
                  </a:lnTo>
                  <a:lnTo>
                    <a:pt x="4562" y="460"/>
                  </a:lnTo>
                  <a:lnTo>
                    <a:pt x="4582" y="488"/>
                  </a:lnTo>
                  <a:lnTo>
                    <a:pt x="4590" y="502"/>
                  </a:lnTo>
                  <a:lnTo>
                    <a:pt x="4596" y="518"/>
                  </a:lnTo>
                  <a:lnTo>
                    <a:pt x="4602" y="532"/>
                  </a:lnTo>
                  <a:lnTo>
                    <a:pt x="4606" y="546"/>
                  </a:lnTo>
                  <a:lnTo>
                    <a:pt x="4608" y="562"/>
                  </a:lnTo>
                  <a:lnTo>
                    <a:pt x="4608" y="576"/>
                  </a:lnTo>
                  <a:lnTo>
                    <a:pt x="4608" y="576"/>
                  </a:lnTo>
                  <a:close/>
                </a:path>
              </a:pathLst>
            </a:custGeom>
            <a:gradFill>
              <a:gsLst>
                <a:gs pos="0">
                  <a:srgbClr val="03A550"/>
                </a:gs>
                <a:gs pos="100000">
                  <a:srgbClr val="FFFFFF"/>
                </a:gs>
              </a:gsLst>
              <a:lin ang="5400000" scaled="0"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  <p:sp>
          <p:nvSpPr>
            <p:cNvPr id="362" name="Google Shape;362;p23"/>
            <p:cNvSpPr/>
            <p:nvPr/>
          </p:nvSpPr>
          <p:spPr>
            <a:xfrm>
              <a:off x="576" y="3384"/>
              <a:ext cx="4608" cy="1152"/>
            </a:xfrm>
            <a:custGeom>
              <a:rect b="b" l="l" r="r" t="t"/>
              <a:pathLst>
                <a:path extrusionOk="0" h="1152" w="4608">
                  <a:moveTo>
                    <a:pt x="2304" y="576"/>
                  </a:moveTo>
                  <a:lnTo>
                    <a:pt x="2304" y="576"/>
                  </a:lnTo>
                  <a:lnTo>
                    <a:pt x="2186" y="576"/>
                  </a:lnTo>
                  <a:lnTo>
                    <a:pt x="2068" y="574"/>
                  </a:lnTo>
                  <a:lnTo>
                    <a:pt x="1954" y="570"/>
                  </a:lnTo>
                  <a:lnTo>
                    <a:pt x="1840" y="564"/>
                  </a:lnTo>
                  <a:lnTo>
                    <a:pt x="1728" y="558"/>
                  </a:lnTo>
                  <a:lnTo>
                    <a:pt x="1618" y="550"/>
                  </a:lnTo>
                  <a:lnTo>
                    <a:pt x="1512" y="542"/>
                  </a:lnTo>
                  <a:lnTo>
                    <a:pt x="1408" y="530"/>
                  </a:lnTo>
                  <a:lnTo>
                    <a:pt x="1306" y="520"/>
                  </a:lnTo>
                  <a:lnTo>
                    <a:pt x="1206" y="506"/>
                  </a:lnTo>
                  <a:lnTo>
                    <a:pt x="1110" y="492"/>
                  </a:lnTo>
                  <a:lnTo>
                    <a:pt x="1016" y="478"/>
                  </a:lnTo>
                  <a:lnTo>
                    <a:pt x="926" y="462"/>
                  </a:lnTo>
                  <a:lnTo>
                    <a:pt x="838" y="444"/>
                  </a:lnTo>
                  <a:lnTo>
                    <a:pt x="754" y="426"/>
                  </a:lnTo>
                  <a:lnTo>
                    <a:pt x="674" y="408"/>
                  </a:lnTo>
                  <a:lnTo>
                    <a:pt x="598" y="388"/>
                  </a:lnTo>
                  <a:lnTo>
                    <a:pt x="526" y="366"/>
                  </a:lnTo>
                  <a:lnTo>
                    <a:pt x="458" y="344"/>
                  </a:lnTo>
                  <a:lnTo>
                    <a:pt x="394" y="322"/>
                  </a:lnTo>
                  <a:lnTo>
                    <a:pt x="334" y="298"/>
                  </a:lnTo>
                  <a:lnTo>
                    <a:pt x="278" y="274"/>
                  </a:lnTo>
                  <a:lnTo>
                    <a:pt x="228" y="250"/>
                  </a:lnTo>
                  <a:lnTo>
                    <a:pt x="182" y="224"/>
                  </a:lnTo>
                  <a:lnTo>
                    <a:pt x="140" y="198"/>
                  </a:lnTo>
                  <a:lnTo>
                    <a:pt x="104" y="172"/>
                  </a:lnTo>
                  <a:lnTo>
                    <a:pt x="72" y="144"/>
                  </a:lnTo>
                  <a:lnTo>
                    <a:pt x="46" y="116"/>
                  </a:lnTo>
                  <a:lnTo>
                    <a:pt x="36" y="102"/>
                  </a:lnTo>
                  <a:lnTo>
                    <a:pt x="26" y="88"/>
                  </a:lnTo>
                  <a:lnTo>
                    <a:pt x="18" y="74"/>
                  </a:lnTo>
                  <a:lnTo>
                    <a:pt x="12" y="58"/>
                  </a:lnTo>
                  <a:lnTo>
                    <a:pt x="6" y="44"/>
                  </a:lnTo>
                  <a:lnTo>
                    <a:pt x="2" y="30"/>
                  </a:lnTo>
                  <a:lnTo>
                    <a:pt x="0" y="14"/>
                  </a:lnTo>
                  <a:lnTo>
                    <a:pt x="0" y="0"/>
                  </a:lnTo>
                  <a:lnTo>
                    <a:pt x="0" y="576"/>
                  </a:lnTo>
                  <a:lnTo>
                    <a:pt x="0" y="576"/>
                  </a:lnTo>
                  <a:lnTo>
                    <a:pt x="0" y="590"/>
                  </a:lnTo>
                  <a:lnTo>
                    <a:pt x="2" y="606"/>
                  </a:lnTo>
                  <a:lnTo>
                    <a:pt x="6" y="620"/>
                  </a:lnTo>
                  <a:lnTo>
                    <a:pt x="12" y="634"/>
                  </a:lnTo>
                  <a:lnTo>
                    <a:pt x="18" y="650"/>
                  </a:lnTo>
                  <a:lnTo>
                    <a:pt x="26" y="664"/>
                  </a:lnTo>
                  <a:lnTo>
                    <a:pt x="36" y="678"/>
                  </a:lnTo>
                  <a:lnTo>
                    <a:pt x="46" y="692"/>
                  </a:lnTo>
                  <a:lnTo>
                    <a:pt x="72" y="720"/>
                  </a:lnTo>
                  <a:lnTo>
                    <a:pt x="104" y="748"/>
                  </a:lnTo>
                  <a:lnTo>
                    <a:pt x="140" y="774"/>
                  </a:lnTo>
                  <a:lnTo>
                    <a:pt x="182" y="800"/>
                  </a:lnTo>
                  <a:lnTo>
                    <a:pt x="228" y="826"/>
                  </a:lnTo>
                  <a:lnTo>
                    <a:pt x="278" y="850"/>
                  </a:lnTo>
                  <a:lnTo>
                    <a:pt x="334" y="874"/>
                  </a:lnTo>
                  <a:lnTo>
                    <a:pt x="394" y="898"/>
                  </a:lnTo>
                  <a:lnTo>
                    <a:pt x="458" y="920"/>
                  </a:lnTo>
                  <a:lnTo>
                    <a:pt x="526" y="942"/>
                  </a:lnTo>
                  <a:lnTo>
                    <a:pt x="598" y="964"/>
                  </a:lnTo>
                  <a:lnTo>
                    <a:pt x="674" y="984"/>
                  </a:lnTo>
                  <a:lnTo>
                    <a:pt x="754" y="1002"/>
                  </a:lnTo>
                  <a:lnTo>
                    <a:pt x="838" y="1020"/>
                  </a:lnTo>
                  <a:lnTo>
                    <a:pt x="926" y="1038"/>
                  </a:lnTo>
                  <a:lnTo>
                    <a:pt x="1016" y="1054"/>
                  </a:lnTo>
                  <a:lnTo>
                    <a:pt x="1110" y="1068"/>
                  </a:lnTo>
                  <a:lnTo>
                    <a:pt x="1206" y="1082"/>
                  </a:lnTo>
                  <a:lnTo>
                    <a:pt x="1306" y="1096"/>
                  </a:lnTo>
                  <a:lnTo>
                    <a:pt x="1408" y="1106"/>
                  </a:lnTo>
                  <a:lnTo>
                    <a:pt x="1512" y="1118"/>
                  </a:lnTo>
                  <a:lnTo>
                    <a:pt x="1618" y="1126"/>
                  </a:lnTo>
                  <a:lnTo>
                    <a:pt x="1728" y="1134"/>
                  </a:lnTo>
                  <a:lnTo>
                    <a:pt x="1840" y="1140"/>
                  </a:lnTo>
                  <a:lnTo>
                    <a:pt x="1954" y="1146"/>
                  </a:lnTo>
                  <a:lnTo>
                    <a:pt x="2068" y="1150"/>
                  </a:lnTo>
                  <a:lnTo>
                    <a:pt x="2186" y="1152"/>
                  </a:lnTo>
                  <a:lnTo>
                    <a:pt x="2304" y="1152"/>
                  </a:lnTo>
                  <a:lnTo>
                    <a:pt x="2304" y="1152"/>
                  </a:lnTo>
                  <a:lnTo>
                    <a:pt x="2422" y="1152"/>
                  </a:lnTo>
                  <a:lnTo>
                    <a:pt x="2540" y="1150"/>
                  </a:lnTo>
                  <a:lnTo>
                    <a:pt x="2654" y="1146"/>
                  </a:lnTo>
                  <a:lnTo>
                    <a:pt x="2768" y="1140"/>
                  </a:lnTo>
                  <a:lnTo>
                    <a:pt x="2880" y="1134"/>
                  </a:lnTo>
                  <a:lnTo>
                    <a:pt x="2990" y="1126"/>
                  </a:lnTo>
                  <a:lnTo>
                    <a:pt x="3096" y="1118"/>
                  </a:lnTo>
                  <a:lnTo>
                    <a:pt x="3200" y="1106"/>
                  </a:lnTo>
                  <a:lnTo>
                    <a:pt x="3302" y="1096"/>
                  </a:lnTo>
                  <a:lnTo>
                    <a:pt x="3402" y="1082"/>
                  </a:lnTo>
                  <a:lnTo>
                    <a:pt x="3498" y="1068"/>
                  </a:lnTo>
                  <a:lnTo>
                    <a:pt x="3592" y="1054"/>
                  </a:lnTo>
                  <a:lnTo>
                    <a:pt x="3682" y="1038"/>
                  </a:lnTo>
                  <a:lnTo>
                    <a:pt x="3770" y="1020"/>
                  </a:lnTo>
                  <a:lnTo>
                    <a:pt x="3854" y="1002"/>
                  </a:lnTo>
                  <a:lnTo>
                    <a:pt x="3934" y="984"/>
                  </a:lnTo>
                  <a:lnTo>
                    <a:pt x="4010" y="964"/>
                  </a:lnTo>
                  <a:lnTo>
                    <a:pt x="4082" y="942"/>
                  </a:lnTo>
                  <a:lnTo>
                    <a:pt x="4150" y="920"/>
                  </a:lnTo>
                  <a:lnTo>
                    <a:pt x="4214" y="898"/>
                  </a:lnTo>
                  <a:lnTo>
                    <a:pt x="4274" y="874"/>
                  </a:lnTo>
                  <a:lnTo>
                    <a:pt x="4330" y="850"/>
                  </a:lnTo>
                  <a:lnTo>
                    <a:pt x="4380" y="826"/>
                  </a:lnTo>
                  <a:lnTo>
                    <a:pt x="4426" y="800"/>
                  </a:lnTo>
                  <a:lnTo>
                    <a:pt x="4468" y="774"/>
                  </a:lnTo>
                  <a:lnTo>
                    <a:pt x="4504" y="748"/>
                  </a:lnTo>
                  <a:lnTo>
                    <a:pt x="4536" y="720"/>
                  </a:lnTo>
                  <a:lnTo>
                    <a:pt x="4562" y="692"/>
                  </a:lnTo>
                  <a:lnTo>
                    <a:pt x="4582" y="664"/>
                  </a:lnTo>
                  <a:lnTo>
                    <a:pt x="4590" y="650"/>
                  </a:lnTo>
                  <a:lnTo>
                    <a:pt x="4596" y="634"/>
                  </a:lnTo>
                  <a:lnTo>
                    <a:pt x="4602" y="620"/>
                  </a:lnTo>
                  <a:lnTo>
                    <a:pt x="4606" y="606"/>
                  </a:lnTo>
                  <a:lnTo>
                    <a:pt x="4608" y="590"/>
                  </a:lnTo>
                  <a:lnTo>
                    <a:pt x="4608" y="576"/>
                  </a:lnTo>
                  <a:lnTo>
                    <a:pt x="4608" y="0"/>
                  </a:lnTo>
                  <a:lnTo>
                    <a:pt x="4608" y="0"/>
                  </a:lnTo>
                  <a:lnTo>
                    <a:pt x="4608" y="14"/>
                  </a:lnTo>
                  <a:lnTo>
                    <a:pt x="4606" y="30"/>
                  </a:lnTo>
                  <a:lnTo>
                    <a:pt x="4602" y="44"/>
                  </a:lnTo>
                  <a:lnTo>
                    <a:pt x="4596" y="58"/>
                  </a:lnTo>
                  <a:lnTo>
                    <a:pt x="4590" y="74"/>
                  </a:lnTo>
                  <a:lnTo>
                    <a:pt x="4582" y="88"/>
                  </a:lnTo>
                  <a:lnTo>
                    <a:pt x="4562" y="116"/>
                  </a:lnTo>
                  <a:lnTo>
                    <a:pt x="4536" y="144"/>
                  </a:lnTo>
                  <a:lnTo>
                    <a:pt x="4504" y="172"/>
                  </a:lnTo>
                  <a:lnTo>
                    <a:pt x="4468" y="198"/>
                  </a:lnTo>
                  <a:lnTo>
                    <a:pt x="4426" y="224"/>
                  </a:lnTo>
                  <a:lnTo>
                    <a:pt x="4380" y="250"/>
                  </a:lnTo>
                  <a:lnTo>
                    <a:pt x="4330" y="274"/>
                  </a:lnTo>
                  <a:lnTo>
                    <a:pt x="4274" y="298"/>
                  </a:lnTo>
                  <a:lnTo>
                    <a:pt x="4214" y="322"/>
                  </a:lnTo>
                  <a:lnTo>
                    <a:pt x="4150" y="344"/>
                  </a:lnTo>
                  <a:lnTo>
                    <a:pt x="4082" y="366"/>
                  </a:lnTo>
                  <a:lnTo>
                    <a:pt x="4010" y="388"/>
                  </a:lnTo>
                  <a:lnTo>
                    <a:pt x="3934" y="408"/>
                  </a:lnTo>
                  <a:lnTo>
                    <a:pt x="3854" y="426"/>
                  </a:lnTo>
                  <a:lnTo>
                    <a:pt x="3770" y="444"/>
                  </a:lnTo>
                  <a:lnTo>
                    <a:pt x="3682" y="462"/>
                  </a:lnTo>
                  <a:lnTo>
                    <a:pt x="3592" y="478"/>
                  </a:lnTo>
                  <a:lnTo>
                    <a:pt x="3498" y="492"/>
                  </a:lnTo>
                  <a:lnTo>
                    <a:pt x="3402" y="506"/>
                  </a:lnTo>
                  <a:lnTo>
                    <a:pt x="3302" y="520"/>
                  </a:lnTo>
                  <a:lnTo>
                    <a:pt x="3200" y="530"/>
                  </a:lnTo>
                  <a:lnTo>
                    <a:pt x="3096" y="542"/>
                  </a:lnTo>
                  <a:lnTo>
                    <a:pt x="2990" y="550"/>
                  </a:lnTo>
                  <a:lnTo>
                    <a:pt x="2880" y="558"/>
                  </a:lnTo>
                  <a:lnTo>
                    <a:pt x="2768" y="564"/>
                  </a:lnTo>
                  <a:lnTo>
                    <a:pt x="2654" y="570"/>
                  </a:lnTo>
                  <a:lnTo>
                    <a:pt x="2540" y="574"/>
                  </a:lnTo>
                  <a:lnTo>
                    <a:pt x="2422" y="576"/>
                  </a:lnTo>
                  <a:lnTo>
                    <a:pt x="2304" y="576"/>
                  </a:lnTo>
                  <a:lnTo>
                    <a:pt x="2304" y="576"/>
                  </a:ln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50000">
                  <a:srgbClr val="03A550"/>
                </a:gs>
                <a:gs pos="100000">
                  <a:schemeClr val="dk2"/>
                </a:gs>
              </a:gsLst>
              <a:lin ang="0" scaled="0"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</p:grpSp>
      <p:grpSp>
        <p:nvGrpSpPr>
          <p:cNvPr id="363" name="Google Shape;363;p23"/>
          <p:cNvGrpSpPr/>
          <p:nvPr/>
        </p:nvGrpSpPr>
        <p:grpSpPr>
          <a:xfrm>
            <a:off x="1668463" y="2694086"/>
            <a:ext cx="2890837" cy="1209675"/>
            <a:chOff x="1152" y="1800"/>
            <a:chExt cx="3456" cy="1440"/>
          </a:xfrm>
        </p:grpSpPr>
        <p:sp>
          <p:nvSpPr>
            <p:cNvPr id="364" name="Google Shape;364;p23"/>
            <p:cNvSpPr/>
            <p:nvPr/>
          </p:nvSpPr>
          <p:spPr>
            <a:xfrm>
              <a:off x="1152" y="1800"/>
              <a:ext cx="3456" cy="864"/>
            </a:xfrm>
            <a:custGeom>
              <a:rect b="b" l="l" r="r" t="t"/>
              <a:pathLst>
                <a:path extrusionOk="0" h="864" w="3456">
                  <a:moveTo>
                    <a:pt x="3456" y="432"/>
                  </a:moveTo>
                  <a:lnTo>
                    <a:pt x="3456" y="432"/>
                  </a:lnTo>
                  <a:lnTo>
                    <a:pt x="3454" y="454"/>
                  </a:lnTo>
                  <a:lnTo>
                    <a:pt x="3448" y="476"/>
                  </a:lnTo>
                  <a:lnTo>
                    <a:pt x="3436" y="498"/>
                  </a:lnTo>
                  <a:lnTo>
                    <a:pt x="3420" y="520"/>
                  </a:lnTo>
                  <a:lnTo>
                    <a:pt x="3402" y="540"/>
                  </a:lnTo>
                  <a:lnTo>
                    <a:pt x="3378" y="560"/>
                  </a:lnTo>
                  <a:lnTo>
                    <a:pt x="3352" y="580"/>
                  </a:lnTo>
                  <a:lnTo>
                    <a:pt x="3320" y="600"/>
                  </a:lnTo>
                  <a:lnTo>
                    <a:pt x="3286" y="620"/>
                  </a:lnTo>
                  <a:lnTo>
                    <a:pt x="3248" y="638"/>
                  </a:lnTo>
                  <a:lnTo>
                    <a:pt x="3206" y="656"/>
                  </a:lnTo>
                  <a:lnTo>
                    <a:pt x="3160" y="674"/>
                  </a:lnTo>
                  <a:lnTo>
                    <a:pt x="3112" y="690"/>
                  </a:lnTo>
                  <a:lnTo>
                    <a:pt x="3062" y="706"/>
                  </a:lnTo>
                  <a:lnTo>
                    <a:pt x="3008" y="722"/>
                  </a:lnTo>
                  <a:lnTo>
                    <a:pt x="2950" y="738"/>
                  </a:lnTo>
                  <a:lnTo>
                    <a:pt x="2890" y="752"/>
                  </a:lnTo>
                  <a:lnTo>
                    <a:pt x="2828" y="766"/>
                  </a:lnTo>
                  <a:lnTo>
                    <a:pt x="2762" y="778"/>
                  </a:lnTo>
                  <a:lnTo>
                    <a:pt x="2694" y="790"/>
                  </a:lnTo>
                  <a:lnTo>
                    <a:pt x="2552" y="812"/>
                  </a:lnTo>
                  <a:lnTo>
                    <a:pt x="2400" y="830"/>
                  </a:lnTo>
                  <a:lnTo>
                    <a:pt x="2242" y="844"/>
                  </a:lnTo>
                  <a:lnTo>
                    <a:pt x="2076" y="856"/>
                  </a:lnTo>
                  <a:lnTo>
                    <a:pt x="1904" y="862"/>
                  </a:lnTo>
                  <a:lnTo>
                    <a:pt x="1728" y="864"/>
                  </a:lnTo>
                  <a:lnTo>
                    <a:pt x="1728" y="864"/>
                  </a:lnTo>
                  <a:lnTo>
                    <a:pt x="1552" y="862"/>
                  </a:lnTo>
                  <a:lnTo>
                    <a:pt x="1380" y="856"/>
                  </a:lnTo>
                  <a:lnTo>
                    <a:pt x="1214" y="844"/>
                  </a:lnTo>
                  <a:lnTo>
                    <a:pt x="1056" y="830"/>
                  </a:lnTo>
                  <a:lnTo>
                    <a:pt x="904" y="812"/>
                  </a:lnTo>
                  <a:lnTo>
                    <a:pt x="762" y="790"/>
                  </a:lnTo>
                  <a:lnTo>
                    <a:pt x="694" y="778"/>
                  </a:lnTo>
                  <a:lnTo>
                    <a:pt x="628" y="766"/>
                  </a:lnTo>
                  <a:lnTo>
                    <a:pt x="566" y="752"/>
                  </a:lnTo>
                  <a:lnTo>
                    <a:pt x="506" y="738"/>
                  </a:lnTo>
                  <a:lnTo>
                    <a:pt x="448" y="722"/>
                  </a:lnTo>
                  <a:lnTo>
                    <a:pt x="394" y="706"/>
                  </a:lnTo>
                  <a:lnTo>
                    <a:pt x="344" y="690"/>
                  </a:lnTo>
                  <a:lnTo>
                    <a:pt x="296" y="674"/>
                  </a:lnTo>
                  <a:lnTo>
                    <a:pt x="250" y="656"/>
                  </a:lnTo>
                  <a:lnTo>
                    <a:pt x="208" y="638"/>
                  </a:lnTo>
                  <a:lnTo>
                    <a:pt x="170" y="620"/>
                  </a:lnTo>
                  <a:lnTo>
                    <a:pt x="136" y="600"/>
                  </a:lnTo>
                  <a:lnTo>
                    <a:pt x="104" y="580"/>
                  </a:lnTo>
                  <a:lnTo>
                    <a:pt x="78" y="560"/>
                  </a:lnTo>
                  <a:lnTo>
                    <a:pt x="54" y="540"/>
                  </a:lnTo>
                  <a:lnTo>
                    <a:pt x="36" y="520"/>
                  </a:lnTo>
                  <a:lnTo>
                    <a:pt x="20" y="498"/>
                  </a:lnTo>
                  <a:lnTo>
                    <a:pt x="8" y="476"/>
                  </a:lnTo>
                  <a:lnTo>
                    <a:pt x="2" y="454"/>
                  </a:lnTo>
                  <a:lnTo>
                    <a:pt x="0" y="432"/>
                  </a:lnTo>
                  <a:lnTo>
                    <a:pt x="0" y="432"/>
                  </a:lnTo>
                  <a:lnTo>
                    <a:pt x="2" y="410"/>
                  </a:lnTo>
                  <a:lnTo>
                    <a:pt x="8" y="388"/>
                  </a:lnTo>
                  <a:lnTo>
                    <a:pt x="20" y="366"/>
                  </a:lnTo>
                  <a:lnTo>
                    <a:pt x="36" y="344"/>
                  </a:lnTo>
                  <a:lnTo>
                    <a:pt x="54" y="324"/>
                  </a:lnTo>
                  <a:lnTo>
                    <a:pt x="78" y="304"/>
                  </a:lnTo>
                  <a:lnTo>
                    <a:pt x="104" y="284"/>
                  </a:lnTo>
                  <a:lnTo>
                    <a:pt x="136" y="264"/>
                  </a:lnTo>
                  <a:lnTo>
                    <a:pt x="170" y="244"/>
                  </a:lnTo>
                  <a:lnTo>
                    <a:pt x="208" y="226"/>
                  </a:lnTo>
                  <a:lnTo>
                    <a:pt x="250" y="208"/>
                  </a:lnTo>
                  <a:lnTo>
                    <a:pt x="296" y="190"/>
                  </a:lnTo>
                  <a:lnTo>
                    <a:pt x="344" y="174"/>
                  </a:lnTo>
                  <a:lnTo>
                    <a:pt x="394" y="158"/>
                  </a:lnTo>
                  <a:lnTo>
                    <a:pt x="448" y="142"/>
                  </a:lnTo>
                  <a:lnTo>
                    <a:pt x="506" y="126"/>
                  </a:lnTo>
                  <a:lnTo>
                    <a:pt x="566" y="112"/>
                  </a:lnTo>
                  <a:lnTo>
                    <a:pt x="628" y="98"/>
                  </a:lnTo>
                  <a:lnTo>
                    <a:pt x="694" y="86"/>
                  </a:lnTo>
                  <a:lnTo>
                    <a:pt x="762" y="74"/>
                  </a:lnTo>
                  <a:lnTo>
                    <a:pt x="904" y="52"/>
                  </a:lnTo>
                  <a:lnTo>
                    <a:pt x="1056" y="34"/>
                  </a:lnTo>
                  <a:lnTo>
                    <a:pt x="1214" y="20"/>
                  </a:lnTo>
                  <a:lnTo>
                    <a:pt x="1380" y="8"/>
                  </a:lnTo>
                  <a:lnTo>
                    <a:pt x="1552" y="2"/>
                  </a:lnTo>
                  <a:lnTo>
                    <a:pt x="1728" y="0"/>
                  </a:lnTo>
                  <a:lnTo>
                    <a:pt x="1728" y="0"/>
                  </a:lnTo>
                  <a:lnTo>
                    <a:pt x="1904" y="2"/>
                  </a:lnTo>
                  <a:lnTo>
                    <a:pt x="2076" y="8"/>
                  </a:lnTo>
                  <a:lnTo>
                    <a:pt x="2242" y="20"/>
                  </a:lnTo>
                  <a:lnTo>
                    <a:pt x="2400" y="34"/>
                  </a:lnTo>
                  <a:lnTo>
                    <a:pt x="2552" y="52"/>
                  </a:lnTo>
                  <a:lnTo>
                    <a:pt x="2694" y="74"/>
                  </a:lnTo>
                  <a:lnTo>
                    <a:pt x="2762" y="86"/>
                  </a:lnTo>
                  <a:lnTo>
                    <a:pt x="2828" y="98"/>
                  </a:lnTo>
                  <a:lnTo>
                    <a:pt x="2890" y="112"/>
                  </a:lnTo>
                  <a:lnTo>
                    <a:pt x="2950" y="126"/>
                  </a:lnTo>
                  <a:lnTo>
                    <a:pt x="3008" y="142"/>
                  </a:lnTo>
                  <a:lnTo>
                    <a:pt x="3062" y="158"/>
                  </a:lnTo>
                  <a:lnTo>
                    <a:pt x="3112" y="174"/>
                  </a:lnTo>
                  <a:lnTo>
                    <a:pt x="3160" y="190"/>
                  </a:lnTo>
                  <a:lnTo>
                    <a:pt x="3206" y="208"/>
                  </a:lnTo>
                  <a:lnTo>
                    <a:pt x="3248" y="226"/>
                  </a:lnTo>
                  <a:lnTo>
                    <a:pt x="3286" y="244"/>
                  </a:lnTo>
                  <a:lnTo>
                    <a:pt x="3320" y="264"/>
                  </a:lnTo>
                  <a:lnTo>
                    <a:pt x="3352" y="284"/>
                  </a:lnTo>
                  <a:lnTo>
                    <a:pt x="3378" y="304"/>
                  </a:lnTo>
                  <a:lnTo>
                    <a:pt x="3402" y="324"/>
                  </a:lnTo>
                  <a:lnTo>
                    <a:pt x="3420" y="344"/>
                  </a:lnTo>
                  <a:lnTo>
                    <a:pt x="3436" y="366"/>
                  </a:lnTo>
                  <a:lnTo>
                    <a:pt x="3448" y="388"/>
                  </a:lnTo>
                  <a:lnTo>
                    <a:pt x="3454" y="410"/>
                  </a:lnTo>
                  <a:lnTo>
                    <a:pt x="3456" y="432"/>
                  </a:lnTo>
                  <a:lnTo>
                    <a:pt x="3456" y="432"/>
                  </a:lnTo>
                  <a:close/>
                </a:path>
              </a:pathLst>
            </a:custGeom>
            <a:solidFill>
              <a:srgbClr val="EAEAEA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  <p:sp>
          <p:nvSpPr>
            <p:cNvPr id="365" name="Google Shape;365;p23"/>
            <p:cNvSpPr/>
            <p:nvPr/>
          </p:nvSpPr>
          <p:spPr>
            <a:xfrm>
              <a:off x="1152" y="2232"/>
              <a:ext cx="3456" cy="1008"/>
            </a:xfrm>
            <a:custGeom>
              <a:rect b="b" l="l" r="r" t="t"/>
              <a:pathLst>
                <a:path extrusionOk="0" h="1008" w="3456">
                  <a:moveTo>
                    <a:pt x="1728" y="432"/>
                  </a:moveTo>
                  <a:lnTo>
                    <a:pt x="1728" y="432"/>
                  </a:lnTo>
                  <a:lnTo>
                    <a:pt x="1552" y="430"/>
                  </a:lnTo>
                  <a:lnTo>
                    <a:pt x="1380" y="424"/>
                  </a:lnTo>
                  <a:lnTo>
                    <a:pt x="1214" y="412"/>
                  </a:lnTo>
                  <a:lnTo>
                    <a:pt x="1056" y="398"/>
                  </a:lnTo>
                  <a:lnTo>
                    <a:pt x="904" y="380"/>
                  </a:lnTo>
                  <a:lnTo>
                    <a:pt x="762" y="358"/>
                  </a:lnTo>
                  <a:lnTo>
                    <a:pt x="694" y="346"/>
                  </a:lnTo>
                  <a:lnTo>
                    <a:pt x="628" y="334"/>
                  </a:lnTo>
                  <a:lnTo>
                    <a:pt x="566" y="320"/>
                  </a:lnTo>
                  <a:lnTo>
                    <a:pt x="506" y="306"/>
                  </a:lnTo>
                  <a:lnTo>
                    <a:pt x="448" y="290"/>
                  </a:lnTo>
                  <a:lnTo>
                    <a:pt x="394" y="274"/>
                  </a:lnTo>
                  <a:lnTo>
                    <a:pt x="344" y="258"/>
                  </a:lnTo>
                  <a:lnTo>
                    <a:pt x="296" y="242"/>
                  </a:lnTo>
                  <a:lnTo>
                    <a:pt x="250" y="224"/>
                  </a:lnTo>
                  <a:lnTo>
                    <a:pt x="208" y="206"/>
                  </a:lnTo>
                  <a:lnTo>
                    <a:pt x="170" y="188"/>
                  </a:lnTo>
                  <a:lnTo>
                    <a:pt x="136" y="168"/>
                  </a:lnTo>
                  <a:lnTo>
                    <a:pt x="104" y="148"/>
                  </a:lnTo>
                  <a:lnTo>
                    <a:pt x="78" y="128"/>
                  </a:lnTo>
                  <a:lnTo>
                    <a:pt x="54" y="108"/>
                  </a:lnTo>
                  <a:lnTo>
                    <a:pt x="36" y="88"/>
                  </a:lnTo>
                  <a:lnTo>
                    <a:pt x="20" y="66"/>
                  </a:lnTo>
                  <a:lnTo>
                    <a:pt x="8" y="44"/>
                  </a:lnTo>
                  <a:lnTo>
                    <a:pt x="2" y="22"/>
                  </a:lnTo>
                  <a:lnTo>
                    <a:pt x="0" y="0"/>
                  </a:lnTo>
                  <a:lnTo>
                    <a:pt x="0" y="576"/>
                  </a:lnTo>
                  <a:lnTo>
                    <a:pt x="0" y="576"/>
                  </a:lnTo>
                  <a:lnTo>
                    <a:pt x="2" y="598"/>
                  </a:lnTo>
                  <a:lnTo>
                    <a:pt x="8" y="620"/>
                  </a:lnTo>
                  <a:lnTo>
                    <a:pt x="20" y="642"/>
                  </a:lnTo>
                  <a:lnTo>
                    <a:pt x="36" y="664"/>
                  </a:lnTo>
                  <a:lnTo>
                    <a:pt x="54" y="684"/>
                  </a:lnTo>
                  <a:lnTo>
                    <a:pt x="78" y="704"/>
                  </a:lnTo>
                  <a:lnTo>
                    <a:pt x="104" y="724"/>
                  </a:lnTo>
                  <a:lnTo>
                    <a:pt x="136" y="744"/>
                  </a:lnTo>
                  <a:lnTo>
                    <a:pt x="170" y="764"/>
                  </a:lnTo>
                  <a:lnTo>
                    <a:pt x="208" y="782"/>
                  </a:lnTo>
                  <a:lnTo>
                    <a:pt x="250" y="800"/>
                  </a:lnTo>
                  <a:lnTo>
                    <a:pt x="296" y="818"/>
                  </a:lnTo>
                  <a:lnTo>
                    <a:pt x="344" y="834"/>
                  </a:lnTo>
                  <a:lnTo>
                    <a:pt x="394" y="850"/>
                  </a:lnTo>
                  <a:lnTo>
                    <a:pt x="448" y="866"/>
                  </a:lnTo>
                  <a:lnTo>
                    <a:pt x="506" y="882"/>
                  </a:lnTo>
                  <a:lnTo>
                    <a:pt x="566" y="896"/>
                  </a:lnTo>
                  <a:lnTo>
                    <a:pt x="628" y="910"/>
                  </a:lnTo>
                  <a:lnTo>
                    <a:pt x="694" y="922"/>
                  </a:lnTo>
                  <a:lnTo>
                    <a:pt x="762" y="934"/>
                  </a:lnTo>
                  <a:lnTo>
                    <a:pt x="904" y="956"/>
                  </a:lnTo>
                  <a:lnTo>
                    <a:pt x="1056" y="974"/>
                  </a:lnTo>
                  <a:lnTo>
                    <a:pt x="1214" y="988"/>
                  </a:lnTo>
                  <a:lnTo>
                    <a:pt x="1380" y="1000"/>
                  </a:lnTo>
                  <a:lnTo>
                    <a:pt x="1552" y="1006"/>
                  </a:lnTo>
                  <a:lnTo>
                    <a:pt x="1728" y="1008"/>
                  </a:lnTo>
                  <a:lnTo>
                    <a:pt x="1728" y="1008"/>
                  </a:lnTo>
                  <a:lnTo>
                    <a:pt x="1904" y="1006"/>
                  </a:lnTo>
                  <a:lnTo>
                    <a:pt x="2076" y="1000"/>
                  </a:lnTo>
                  <a:lnTo>
                    <a:pt x="2242" y="988"/>
                  </a:lnTo>
                  <a:lnTo>
                    <a:pt x="2400" y="974"/>
                  </a:lnTo>
                  <a:lnTo>
                    <a:pt x="2552" y="956"/>
                  </a:lnTo>
                  <a:lnTo>
                    <a:pt x="2694" y="934"/>
                  </a:lnTo>
                  <a:lnTo>
                    <a:pt x="2762" y="922"/>
                  </a:lnTo>
                  <a:lnTo>
                    <a:pt x="2828" y="910"/>
                  </a:lnTo>
                  <a:lnTo>
                    <a:pt x="2890" y="896"/>
                  </a:lnTo>
                  <a:lnTo>
                    <a:pt x="2950" y="882"/>
                  </a:lnTo>
                  <a:lnTo>
                    <a:pt x="3008" y="866"/>
                  </a:lnTo>
                  <a:lnTo>
                    <a:pt x="3062" y="850"/>
                  </a:lnTo>
                  <a:lnTo>
                    <a:pt x="3112" y="834"/>
                  </a:lnTo>
                  <a:lnTo>
                    <a:pt x="3160" y="818"/>
                  </a:lnTo>
                  <a:lnTo>
                    <a:pt x="3206" y="800"/>
                  </a:lnTo>
                  <a:lnTo>
                    <a:pt x="3248" y="782"/>
                  </a:lnTo>
                  <a:lnTo>
                    <a:pt x="3286" y="764"/>
                  </a:lnTo>
                  <a:lnTo>
                    <a:pt x="3320" y="744"/>
                  </a:lnTo>
                  <a:lnTo>
                    <a:pt x="3352" y="724"/>
                  </a:lnTo>
                  <a:lnTo>
                    <a:pt x="3378" y="704"/>
                  </a:lnTo>
                  <a:lnTo>
                    <a:pt x="3402" y="684"/>
                  </a:lnTo>
                  <a:lnTo>
                    <a:pt x="3420" y="664"/>
                  </a:lnTo>
                  <a:lnTo>
                    <a:pt x="3436" y="642"/>
                  </a:lnTo>
                  <a:lnTo>
                    <a:pt x="3448" y="620"/>
                  </a:lnTo>
                  <a:lnTo>
                    <a:pt x="3454" y="598"/>
                  </a:lnTo>
                  <a:lnTo>
                    <a:pt x="3456" y="576"/>
                  </a:lnTo>
                  <a:lnTo>
                    <a:pt x="3456" y="0"/>
                  </a:lnTo>
                  <a:lnTo>
                    <a:pt x="3456" y="0"/>
                  </a:lnTo>
                  <a:lnTo>
                    <a:pt x="3454" y="22"/>
                  </a:lnTo>
                  <a:lnTo>
                    <a:pt x="3448" y="44"/>
                  </a:lnTo>
                  <a:lnTo>
                    <a:pt x="3436" y="66"/>
                  </a:lnTo>
                  <a:lnTo>
                    <a:pt x="3420" y="88"/>
                  </a:lnTo>
                  <a:lnTo>
                    <a:pt x="3402" y="108"/>
                  </a:lnTo>
                  <a:lnTo>
                    <a:pt x="3378" y="128"/>
                  </a:lnTo>
                  <a:lnTo>
                    <a:pt x="3352" y="148"/>
                  </a:lnTo>
                  <a:lnTo>
                    <a:pt x="3320" y="168"/>
                  </a:lnTo>
                  <a:lnTo>
                    <a:pt x="3286" y="188"/>
                  </a:lnTo>
                  <a:lnTo>
                    <a:pt x="3248" y="206"/>
                  </a:lnTo>
                  <a:lnTo>
                    <a:pt x="3206" y="224"/>
                  </a:lnTo>
                  <a:lnTo>
                    <a:pt x="3160" y="242"/>
                  </a:lnTo>
                  <a:lnTo>
                    <a:pt x="3112" y="258"/>
                  </a:lnTo>
                  <a:lnTo>
                    <a:pt x="3062" y="274"/>
                  </a:lnTo>
                  <a:lnTo>
                    <a:pt x="3008" y="290"/>
                  </a:lnTo>
                  <a:lnTo>
                    <a:pt x="2950" y="306"/>
                  </a:lnTo>
                  <a:lnTo>
                    <a:pt x="2890" y="320"/>
                  </a:lnTo>
                  <a:lnTo>
                    <a:pt x="2828" y="334"/>
                  </a:lnTo>
                  <a:lnTo>
                    <a:pt x="2762" y="346"/>
                  </a:lnTo>
                  <a:lnTo>
                    <a:pt x="2694" y="358"/>
                  </a:lnTo>
                  <a:lnTo>
                    <a:pt x="2552" y="380"/>
                  </a:lnTo>
                  <a:lnTo>
                    <a:pt x="2400" y="398"/>
                  </a:lnTo>
                  <a:lnTo>
                    <a:pt x="2242" y="412"/>
                  </a:lnTo>
                  <a:lnTo>
                    <a:pt x="2076" y="424"/>
                  </a:lnTo>
                  <a:lnTo>
                    <a:pt x="1904" y="430"/>
                  </a:lnTo>
                  <a:lnTo>
                    <a:pt x="1728" y="432"/>
                  </a:lnTo>
                  <a:lnTo>
                    <a:pt x="1728" y="432"/>
                  </a:lnTo>
                  <a:close/>
                </a:path>
              </a:pathLst>
            </a:custGeom>
            <a:gradFill>
              <a:gsLst>
                <a:gs pos="0">
                  <a:srgbClr val="838383"/>
                </a:gs>
                <a:gs pos="50000">
                  <a:srgbClr val="B2B2B2"/>
                </a:gs>
                <a:gs pos="100000">
                  <a:srgbClr val="838383"/>
                </a:gs>
              </a:gsLst>
              <a:lin ang="0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</p:grpSp>
      <p:grpSp>
        <p:nvGrpSpPr>
          <p:cNvPr id="366" name="Google Shape;366;p23"/>
          <p:cNvGrpSpPr/>
          <p:nvPr/>
        </p:nvGrpSpPr>
        <p:grpSpPr>
          <a:xfrm>
            <a:off x="2151063" y="2251174"/>
            <a:ext cx="1925637" cy="966787"/>
            <a:chOff x="1728" y="792"/>
            <a:chExt cx="2304" cy="1152"/>
          </a:xfrm>
        </p:grpSpPr>
        <p:sp>
          <p:nvSpPr>
            <p:cNvPr id="367" name="Google Shape;367;p23"/>
            <p:cNvSpPr/>
            <p:nvPr/>
          </p:nvSpPr>
          <p:spPr>
            <a:xfrm>
              <a:off x="1728" y="792"/>
              <a:ext cx="2304" cy="576"/>
            </a:xfrm>
            <a:custGeom>
              <a:rect b="b" l="l" r="r" t="t"/>
              <a:pathLst>
                <a:path extrusionOk="0" h="576" w="2304">
                  <a:moveTo>
                    <a:pt x="2304" y="288"/>
                  </a:moveTo>
                  <a:lnTo>
                    <a:pt x="2304" y="288"/>
                  </a:lnTo>
                  <a:lnTo>
                    <a:pt x="2302" y="302"/>
                  </a:lnTo>
                  <a:lnTo>
                    <a:pt x="2298" y="318"/>
                  </a:lnTo>
                  <a:lnTo>
                    <a:pt x="2290" y="332"/>
                  </a:lnTo>
                  <a:lnTo>
                    <a:pt x="2280" y="346"/>
                  </a:lnTo>
                  <a:lnTo>
                    <a:pt x="2268" y="360"/>
                  </a:lnTo>
                  <a:lnTo>
                    <a:pt x="2252" y="374"/>
                  </a:lnTo>
                  <a:lnTo>
                    <a:pt x="2234" y="388"/>
                  </a:lnTo>
                  <a:lnTo>
                    <a:pt x="2214" y="400"/>
                  </a:lnTo>
                  <a:lnTo>
                    <a:pt x="2190" y="412"/>
                  </a:lnTo>
                  <a:lnTo>
                    <a:pt x="2164" y="426"/>
                  </a:lnTo>
                  <a:lnTo>
                    <a:pt x="2108" y="450"/>
                  </a:lnTo>
                  <a:lnTo>
                    <a:pt x="2040" y="472"/>
                  </a:lnTo>
                  <a:lnTo>
                    <a:pt x="1966" y="492"/>
                  </a:lnTo>
                  <a:lnTo>
                    <a:pt x="1884" y="510"/>
                  </a:lnTo>
                  <a:lnTo>
                    <a:pt x="1796" y="526"/>
                  </a:lnTo>
                  <a:lnTo>
                    <a:pt x="1702" y="542"/>
                  </a:lnTo>
                  <a:lnTo>
                    <a:pt x="1600" y="554"/>
                  </a:lnTo>
                  <a:lnTo>
                    <a:pt x="1494" y="564"/>
                  </a:lnTo>
                  <a:lnTo>
                    <a:pt x="1384" y="570"/>
                  </a:lnTo>
                  <a:lnTo>
                    <a:pt x="1270" y="574"/>
                  </a:lnTo>
                  <a:lnTo>
                    <a:pt x="1152" y="576"/>
                  </a:lnTo>
                  <a:lnTo>
                    <a:pt x="1152" y="576"/>
                  </a:lnTo>
                  <a:lnTo>
                    <a:pt x="1034" y="574"/>
                  </a:lnTo>
                  <a:lnTo>
                    <a:pt x="920" y="570"/>
                  </a:lnTo>
                  <a:lnTo>
                    <a:pt x="810" y="564"/>
                  </a:lnTo>
                  <a:lnTo>
                    <a:pt x="704" y="554"/>
                  </a:lnTo>
                  <a:lnTo>
                    <a:pt x="602" y="542"/>
                  </a:lnTo>
                  <a:lnTo>
                    <a:pt x="508" y="526"/>
                  </a:lnTo>
                  <a:lnTo>
                    <a:pt x="420" y="510"/>
                  </a:lnTo>
                  <a:lnTo>
                    <a:pt x="338" y="492"/>
                  </a:lnTo>
                  <a:lnTo>
                    <a:pt x="264" y="472"/>
                  </a:lnTo>
                  <a:lnTo>
                    <a:pt x="196" y="450"/>
                  </a:lnTo>
                  <a:lnTo>
                    <a:pt x="140" y="426"/>
                  </a:lnTo>
                  <a:lnTo>
                    <a:pt x="114" y="412"/>
                  </a:lnTo>
                  <a:lnTo>
                    <a:pt x="90" y="400"/>
                  </a:lnTo>
                  <a:lnTo>
                    <a:pt x="70" y="388"/>
                  </a:lnTo>
                  <a:lnTo>
                    <a:pt x="52" y="374"/>
                  </a:lnTo>
                  <a:lnTo>
                    <a:pt x="36" y="360"/>
                  </a:lnTo>
                  <a:lnTo>
                    <a:pt x="24" y="346"/>
                  </a:lnTo>
                  <a:lnTo>
                    <a:pt x="14" y="332"/>
                  </a:lnTo>
                  <a:lnTo>
                    <a:pt x="6" y="318"/>
                  </a:lnTo>
                  <a:lnTo>
                    <a:pt x="2" y="302"/>
                  </a:lnTo>
                  <a:lnTo>
                    <a:pt x="0" y="288"/>
                  </a:lnTo>
                  <a:lnTo>
                    <a:pt x="0" y="288"/>
                  </a:lnTo>
                  <a:lnTo>
                    <a:pt x="2" y="274"/>
                  </a:lnTo>
                  <a:lnTo>
                    <a:pt x="6" y="258"/>
                  </a:lnTo>
                  <a:lnTo>
                    <a:pt x="14" y="244"/>
                  </a:lnTo>
                  <a:lnTo>
                    <a:pt x="24" y="230"/>
                  </a:lnTo>
                  <a:lnTo>
                    <a:pt x="36" y="216"/>
                  </a:lnTo>
                  <a:lnTo>
                    <a:pt x="52" y="202"/>
                  </a:lnTo>
                  <a:lnTo>
                    <a:pt x="70" y="188"/>
                  </a:lnTo>
                  <a:lnTo>
                    <a:pt x="90" y="176"/>
                  </a:lnTo>
                  <a:lnTo>
                    <a:pt x="114" y="164"/>
                  </a:lnTo>
                  <a:lnTo>
                    <a:pt x="140" y="150"/>
                  </a:lnTo>
                  <a:lnTo>
                    <a:pt x="196" y="126"/>
                  </a:lnTo>
                  <a:lnTo>
                    <a:pt x="264" y="104"/>
                  </a:lnTo>
                  <a:lnTo>
                    <a:pt x="338" y="84"/>
                  </a:lnTo>
                  <a:lnTo>
                    <a:pt x="420" y="66"/>
                  </a:lnTo>
                  <a:lnTo>
                    <a:pt x="508" y="50"/>
                  </a:lnTo>
                  <a:lnTo>
                    <a:pt x="602" y="34"/>
                  </a:lnTo>
                  <a:lnTo>
                    <a:pt x="704" y="22"/>
                  </a:lnTo>
                  <a:lnTo>
                    <a:pt x="810" y="12"/>
                  </a:lnTo>
                  <a:lnTo>
                    <a:pt x="920" y="6"/>
                  </a:lnTo>
                  <a:lnTo>
                    <a:pt x="1034" y="2"/>
                  </a:lnTo>
                  <a:lnTo>
                    <a:pt x="1152" y="0"/>
                  </a:lnTo>
                  <a:lnTo>
                    <a:pt x="1152" y="0"/>
                  </a:lnTo>
                  <a:lnTo>
                    <a:pt x="1270" y="2"/>
                  </a:lnTo>
                  <a:lnTo>
                    <a:pt x="1384" y="6"/>
                  </a:lnTo>
                  <a:lnTo>
                    <a:pt x="1494" y="12"/>
                  </a:lnTo>
                  <a:lnTo>
                    <a:pt x="1600" y="22"/>
                  </a:lnTo>
                  <a:lnTo>
                    <a:pt x="1702" y="34"/>
                  </a:lnTo>
                  <a:lnTo>
                    <a:pt x="1796" y="50"/>
                  </a:lnTo>
                  <a:lnTo>
                    <a:pt x="1884" y="66"/>
                  </a:lnTo>
                  <a:lnTo>
                    <a:pt x="1966" y="84"/>
                  </a:lnTo>
                  <a:lnTo>
                    <a:pt x="2040" y="104"/>
                  </a:lnTo>
                  <a:lnTo>
                    <a:pt x="2108" y="126"/>
                  </a:lnTo>
                  <a:lnTo>
                    <a:pt x="2164" y="150"/>
                  </a:lnTo>
                  <a:lnTo>
                    <a:pt x="2190" y="164"/>
                  </a:lnTo>
                  <a:lnTo>
                    <a:pt x="2214" y="176"/>
                  </a:lnTo>
                  <a:lnTo>
                    <a:pt x="2234" y="188"/>
                  </a:lnTo>
                  <a:lnTo>
                    <a:pt x="2252" y="202"/>
                  </a:lnTo>
                  <a:lnTo>
                    <a:pt x="2268" y="216"/>
                  </a:lnTo>
                  <a:lnTo>
                    <a:pt x="2280" y="230"/>
                  </a:lnTo>
                  <a:lnTo>
                    <a:pt x="2290" y="244"/>
                  </a:lnTo>
                  <a:lnTo>
                    <a:pt x="2298" y="258"/>
                  </a:lnTo>
                  <a:lnTo>
                    <a:pt x="2302" y="274"/>
                  </a:lnTo>
                  <a:lnTo>
                    <a:pt x="2304" y="288"/>
                  </a:lnTo>
                  <a:lnTo>
                    <a:pt x="2304" y="288"/>
                  </a:lnTo>
                  <a:close/>
                </a:path>
              </a:pathLst>
            </a:custGeom>
            <a:solidFill>
              <a:srgbClr val="EAEAEA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  <p:sp>
          <p:nvSpPr>
            <p:cNvPr id="368" name="Google Shape;368;p23"/>
            <p:cNvSpPr/>
            <p:nvPr/>
          </p:nvSpPr>
          <p:spPr>
            <a:xfrm>
              <a:off x="1728" y="1080"/>
              <a:ext cx="2304" cy="864"/>
            </a:xfrm>
            <a:custGeom>
              <a:rect b="b" l="l" r="r" t="t"/>
              <a:pathLst>
                <a:path extrusionOk="0" h="864" w="2304">
                  <a:moveTo>
                    <a:pt x="1152" y="288"/>
                  </a:moveTo>
                  <a:lnTo>
                    <a:pt x="1152" y="288"/>
                  </a:lnTo>
                  <a:lnTo>
                    <a:pt x="1034" y="286"/>
                  </a:lnTo>
                  <a:lnTo>
                    <a:pt x="920" y="282"/>
                  </a:lnTo>
                  <a:lnTo>
                    <a:pt x="810" y="276"/>
                  </a:lnTo>
                  <a:lnTo>
                    <a:pt x="704" y="266"/>
                  </a:lnTo>
                  <a:lnTo>
                    <a:pt x="602" y="254"/>
                  </a:lnTo>
                  <a:lnTo>
                    <a:pt x="508" y="238"/>
                  </a:lnTo>
                  <a:lnTo>
                    <a:pt x="420" y="222"/>
                  </a:lnTo>
                  <a:lnTo>
                    <a:pt x="338" y="204"/>
                  </a:lnTo>
                  <a:lnTo>
                    <a:pt x="264" y="184"/>
                  </a:lnTo>
                  <a:lnTo>
                    <a:pt x="196" y="162"/>
                  </a:lnTo>
                  <a:lnTo>
                    <a:pt x="140" y="138"/>
                  </a:lnTo>
                  <a:lnTo>
                    <a:pt x="114" y="124"/>
                  </a:lnTo>
                  <a:lnTo>
                    <a:pt x="90" y="112"/>
                  </a:lnTo>
                  <a:lnTo>
                    <a:pt x="70" y="100"/>
                  </a:lnTo>
                  <a:lnTo>
                    <a:pt x="52" y="86"/>
                  </a:lnTo>
                  <a:lnTo>
                    <a:pt x="36" y="72"/>
                  </a:lnTo>
                  <a:lnTo>
                    <a:pt x="24" y="58"/>
                  </a:lnTo>
                  <a:lnTo>
                    <a:pt x="14" y="44"/>
                  </a:lnTo>
                  <a:lnTo>
                    <a:pt x="6" y="30"/>
                  </a:lnTo>
                  <a:lnTo>
                    <a:pt x="2" y="14"/>
                  </a:lnTo>
                  <a:lnTo>
                    <a:pt x="0" y="0"/>
                  </a:lnTo>
                  <a:lnTo>
                    <a:pt x="0" y="576"/>
                  </a:lnTo>
                  <a:lnTo>
                    <a:pt x="0" y="576"/>
                  </a:lnTo>
                  <a:lnTo>
                    <a:pt x="2" y="590"/>
                  </a:lnTo>
                  <a:lnTo>
                    <a:pt x="6" y="606"/>
                  </a:lnTo>
                  <a:lnTo>
                    <a:pt x="14" y="620"/>
                  </a:lnTo>
                  <a:lnTo>
                    <a:pt x="24" y="634"/>
                  </a:lnTo>
                  <a:lnTo>
                    <a:pt x="36" y="648"/>
                  </a:lnTo>
                  <a:lnTo>
                    <a:pt x="52" y="662"/>
                  </a:lnTo>
                  <a:lnTo>
                    <a:pt x="70" y="676"/>
                  </a:lnTo>
                  <a:lnTo>
                    <a:pt x="90" y="688"/>
                  </a:lnTo>
                  <a:lnTo>
                    <a:pt x="114" y="700"/>
                  </a:lnTo>
                  <a:lnTo>
                    <a:pt x="140" y="714"/>
                  </a:lnTo>
                  <a:lnTo>
                    <a:pt x="196" y="738"/>
                  </a:lnTo>
                  <a:lnTo>
                    <a:pt x="264" y="760"/>
                  </a:lnTo>
                  <a:lnTo>
                    <a:pt x="338" y="780"/>
                  </a:lnTo>
                  <a:lnTo>
                    <a:pt x="420" y="798"/>
                  </a:lnTo>
                  <a:lnTo>
                    <a:pt x="508" y="814"/>
                  </a:lnTo>
                  <a:lnTo>
                    <a:pt x="602" y="830"/>
                  </a:lnTo>
                  <a:lnTo>
                    <a:pt x="704" y="842"/>
                  </a:lnTo>
                  <a:lnTo>
                    <a:pt x="810" y="852"/>
                  </a:lnTo>
                  <a:lnTo>
                    <a:pt x="920" y="858"/>
                  </a:lnTo>
                  <a:lnTo>
                    <a:pt x="1034" y="862"/>
                  </a:lnTo>
                  <a:lnTo>
                    <a:pt x="1152" y="864"/>
                  </a:lnTo>
                  <a:lnTo>
                    <a:pt x="1152" y="864"/>
                  </a:lnTo>
                  <a:lnTo>
                    <a:pt x="1270" y="862"/>
                  </a:lnTo>
                  <a:lnTo>
                    <a:pt x="1384" y="858"/>
                  </a:lnTo>
                  <a:lnTo>
                    <a:pt x="1494" y="852"/>
                  </a:lnTo>
                  <a:lnTo>
                    <a:pt x="1600" y="842"/>
                  </a:lnTo>
                  <a:lnTo>
                    <a:pt x="1702" y="830"/>
                  </a:lnTo>
                  <a:lnTo>
                    <a:pt x="1796" y="814"/>
                  </a:lnTo>
                  <a:lnTo>
                    <a:pt x="1884" y="798"/>
                  </a:lnTo>
                  <a:lnTo>
                    <a:pt x="1966" y="780"/>
                  </a:lnTo>
                  <a:lnTo>
                    <a:pt x="2040" y="760"/>
                  </a:lnTo>
                  <a:lnTo>
                    <a:pt x="2108" y="738"/>
                  </a:lnTo>
                  <a:lnTo>
                    <a:pt x="2164" y="714"/>
                  </a:lnTo>
                  <a:lnTo>
                    <a:pt x="2190" y="700"/>
                  </a:lnTo>
                  <a:lnTo>
                    <a:pt x="2214" y="688"/>
                  </a:lnTo>
                  <a:lnTo>
                    <a:pt x="2234" y="676"/>
                  </a:lnTo>
                  <a:lnTo>
                    <a:pt x="2252" y="662"/>
                  </a:lnTo>
                  <a:lnTo>
                    <a:pt x="2268" y="648"/>
                  </a:lnTo>
                  <a:lnTo>
                    <a:pt x="2280" y="634"/>
                  </a:lnTo>
                  <a:lnTo>
                    <a:pt x="2290" y="620"/>
                  </a:lnTo>
                  <a:lnTo>
                    <a:pt x="2298" y="606"/>
                  </a:lnTo>
                  <a:lnTo>
                    <a:pt x="2302" y="590"/>
                  </a:lnTo>
                  <a:lnTo>
                    <a:pt x="2304" y="576"/>
                  </a:lnTo>
                  <a:lnTo>
                    <a:pt x="2304" y="0"/>
                  </a:lnTo>
                  <a:lnTo>
                    <a:pt x="2304" y="0"/>
                  </a:lnTo>
                  <a:lnTo>
                    <a:pt x="2302" y="14"/>
                  </a:lnTo>
                  <a:lnTo>
                    <a:pt x="2298" y="30"/>
                  </a:lnTo>
                  <a:lnTo>
                    <a:pt x="2290" y="44"/>
                  </a:lnTo>
                  <a:lnTo>
                    <a:pt x="2280" y="58"/>
                  </a:lnTo>
                  <a:lnTo>
                    <a:pt x="2268" y="72"/>
                  </a:lnTo>
                  <a:lnTo>
                    <a:pt x="2252" y="86"/>
                  </a:lnTo>
                  <a:lnTo>
                    <a:pt x="2234" y="100"/>
                  </a:lnTo>
                  <a:lnTo>
                    <a:pt x="2214" y="112"/>
                  </a:lnTo>
                  <a:lnTo>
                    <a:pt x="2190" y="124"/>
                  </a:lnTo>
                  <a:lnTo>
                    <a:pt x="2164" y="138"/>
                  </a:lnTo>
                  <a:lnTo>
                    <a:pt x="2108" y="162"/>
                  </a:lnTo>
                  <a:lnTo>
                    <a:pt x="2040" y="184"/>
                  </a:lnTo>
                  <a:lnTo>
                    <a:pt x="1966" y="204"/>
                  </a:lnTo>
                  <a:lnTo>
                    <a:pt x="1884" y="222"/>
                  </a:lnTo>
                  <a:lnTo>
                    <a:pt x="1796" y="238"/>
                  </a:lnTo>
                  <a:lnTo>
                    <a:pt x="1702" y="254"/>
                  </a:lnTo>
                  <a:lnTo>
                    <a:pt x="1600" y="266"/>
                  </a:lnTo>
                  <a:lnTo>
                    <a:pt x="1494" y="276"/>
                  </a:lnTo>
                  <a:lnTo>
                    <a:pt x="1384" y="282"/>
                  </a:lnTo>
                  <a:lnTo>
                    <a:pt x="1270" y="286"/>
                  </a:lnTo>
                  <a:lnTo>
                    <a:pt x="1152" y="288"/>
                  </a:lnTo>
                  <a:lnTo>
                    <a:pt x="1152" y="288"/>
                  </a:lnTo>
                  <a:close/>
                </a:path>
              </a:pathLst>
            </a:custGeom>
            <a:gradFill>
              <a:gsLst>
                <a:gs pos="0">
                  <a:srgbClr val="838383"/>
                </a:gs>
                <a:gs pos="50000">
                  <a:srgbClr val="B2B2B2"/>
                </a:gs>
                <a:gs pos="100000">
                  <a:srgbClr val="838383"/>
                </a:gs>
              </a:gsLst>
              <a:lin ang="0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</p:grpSp>
      <p:sp>
        <p:nvSpPr>
          <p:cNvPr id="369" name="Google Shape;369;p23"/>
          <p:cNvSpPr/>
          <p:nvPr/>
        </p:nvSpPr>
        <p:spPr>
          <a:xfrm>
            <a:off x="2752725" y="1730474"/>
            <a:ext cx="739775" cy="755650"/>
          </a:xfrm>
          <a:prstGeom prst="upArrow">
            <a:avLst>
              <a:gd fmla="val 52463" name="adj1"/>
              <a:gd fmla="val 46136" name="adj2"/>
            </a:avLst>
          </a:prstGeom>
          <a:gradFill>
            <a:gsLst>
              <a:gs pos="0">
                <a:schemeClr val="dk1"/>
              </a:gs>
              <a:gs pos="100000">
                <a:srgbClr val="FFFFFF">
                  <a:alpha val="0"/>
                </a:srgbClr>
              </a:gs>
            </a:gsLst>
            <a:lin ang="54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grpSp>
        <p:nvGrpSpPr>
          <p:cNvPr id="370" name="Google Shape;370;p23"/>
          <p:cNvGrpSpPr/>
          <p:nvPr/>
        </p:nvGrpSpPr>
        <p:grpSpPr>
          <a:xfrm>
            <a:off x="2632075" y="1082774"/>
            <a:ext cx="963613" cy="725487"/>
            <a:chOff x="2304" y="-216"/>
            <a:chExt cx="1152" cy="864"/>
          </a:xfrm>
        </p:grpSpPr>
        <p:sp>
          <p:nvSpPr>
            <p:cNvPr id="371" name="Google Shape;371;p23"/>
            <p:cNvSpPr/>
            <p:nvPr/>
          </p:nvSpPr>
          <p:spPr>
            <a:xfrm>
              <a:off x="2304" y="-216"/>
              <a:ext cx="1152" cy="288"/>
            </a:xfrm>
            <a:custGeom>
              <a:rect b="b" l="l" r="r" t="t"/>
              <a:pathLst>
                <a:path extrusionOk="0" h="288" w="1152">
                  <a:moveTo>
                    <a:pt x="1152" y="144"/>
                  </a:moveTo>
                  <a:lnTo>
                    <a:pt x="1152" y="144"/>
                  </a:lnTo>
                  <a:lnTo>
                    <a:pt x="1152" y="152"/>
                  </a:lnTo>
                  <a:lnTo>
                    <a:pt x="1150" y="158"/>
                  </a:lnTo>
                  <a:lnTo>
                    <a:pt x="1146" y="166"/>
                  </a:lnTo>
                  <a:lnTo>
                    <a:pt x="1140" y="174"/>
                  </a:lnTo>
                  <a:lnTo>
                    <a:pt x="1126" y="186"/>
                  </a:lnTo>
                  <a:lnTo>
                    <a:pt x="1106" y="200"/>
                  </a:lnTo>
                  <a:lnTo>
                    <a:pt x="1082" y="212"/>
                  </a:lnTo>
                  <a:lnTo>
                    <a:pt x="1054" y="224"/>
                  </a:lnTo>
                  <a:lnTo>
                    <a:pt x="1020" y="236"/>
                  </a:lnTo>
                  <a:lnTo>
                    <a:pt x="984" y="246"/>
                  </a:lnTo>
                  <a:lnTo>
                    <a:pt x="942" y="256"/>
                  </a:lnTo>
                  <a:lnTo>
                    <a:pt x="898" y="264"/>
                  </a:lnTo>
                  <a:lnTo>
                    <a:pt x="850" y="270"/>
                  </a:lnTo>
                  <a:lnTo>
                    <a:pt x="800" y="276"/>
                  </a:lnTo>
                  <a:lnTo>
                    <a:pt x="748" y="282"/>
                  </a:lnTo>
                  <a:lnTo>
                    <a:pt x="692" y="286"/>
                  </a:lnTo>
                  <a:lnTo>
                    <a:pt x="634" y="288"/>
                  </a:lnTo>
                  <a:lnTo>
                    <a:pt x="576" y="288"/>
                  </a:lnTo>
                  <a:lnTo>
                    <a:pt x="576" y="288"/>
                  </a:lnTo>
                  <a:lnTo>
                    <a:pt x="518" y="288"/>
                  </a:lnTo>
                  <a:lnTo>
                    <a:pt x="460" y="286"/>
                  </a:lnTo>
                  <a:lnTo>
                    <a:pt x="404" y="282"/>
                  </a:lnTo>
                  <a:lnTo>
                    <a:pt x="352" y="276"/>
                  </a:lnTo>
                  <a:lnTo>
                    <a:pt x="302" y="270"/>
                  </a:lnTo>
                  <a:lnTo>
                    <a:pt x="254" y="264"/>
                  </a:lnTo>
                  <a:lnTo>
                    <a:pt x="210" y="256"/>
                  </a:lnTo>
                  <a:lnTo>
                    <a:pt x="168" y="246"/>
                  </a:lnTo>
                  <a:lnTo>
                    <a:pt x="132" y="236"/>
                  </a:lnTo>
                  <a:lnTo>
                    <a:pt x="98" y="224"/>
                  </a:lnTo>
                  <a:lnTo>
                    <a:pt x="70" y="212"/>
                  </a:lnTo>
                  <a:lnTo>
                    <a:pt x="46" y="200"/>
                  </a:lnTo>
                  <a:lnTo>
                    <a:pt x="26" y="186"/>
                  </a:lnTo>
                  <a:lnTo>
                    <a:pt x="12" y="174"/>
                  </a:lnTo>
                  <a:lnTo>
                    <a:pt x="6" y="166"/>
                  </a:lnTo>
                  <a:lnTo>
                    <a:pt x="2" y="158"/>
                  </a:lnTo>
                  <a:lnTo>
                    <a:pt x="0" y="152"/>
                  </a:lnTo>
                  <a:lnTo>
                    <a:pt x="0" y="144"/>
                  </a:lnTo>
                  <a:lnTo>
                    <a:pt x="0" y="144"/>
                  </a:lnTo>
                  <a:lnTo>
                    <a:pt x="0" y="136"/>
                  </a:lnTo>
                  <a:lnTo>
                    <a:pt x="2" y="130"/>
                  </a:lnTo>
                  <a:lnTo>
                    <a:pt x="6" y="122"/>
                  </a:lnTo>
                  <a:lnTo>
                    <a:pt x="12" y="114"/>
                  </a:lnTo>
                  <a:lnTo>
                    <a:pt x="26" y="102"/>
                  </a:lnTo>
                  <a:lnTo>
                    <a:pt x="46" y="88"/>
                  </a:lnTo>
                  <a:lnTo>
                    <a:pt x="70" y="76"/>
                  </a:lnTo>
                  <a:lnTo>
                    <a:pt x="98" y="64"/>
                  </a:lnTo>
                  <a:lnTo>
                    <a:pt x="132" y="52"/>
                  </a:lnTo>
                  <a:lnTo>
                    <a:pt x="168" y="42"/>
                  </a:lnTo>
                  <a:lnTo>
                    <a:pt x="210" y="32"/>
                  </a:lnTo>
                  <a:lnTo>
                    <a:pt x="254" y="24"/>
                  </a:lnTo>
                  <a:lnTo>
                    <a:pt x="302" y="18"/>
                  </a:lnTo>
                  <a:lnTo>
                    <a:pt x="352" y="12"/>
                  </a:lnTo>
                  <a:lnTo>
                    <a:pt x="404" y="6"/>
                  </a:lnTo>
                  <a:lnTo>
                    <a:pt x="460" y="2"/>
                  </a:lnTo>
                  <a:lnTo>
                    <a:pt x="518" y="0"/>
                  </a:lnTo>
                  <a:lnTo>
                    <a:pt x="576" y="0"/>
                  </a:lnTo>
                  <a:lnTo>
                    <a:pt x="576" y="0"/>
                  </a:lnTo>
                  <a:lnTo>
                    <a:pt x="634" y="0"/>
                  </a:lnTo>
                  <a:lnTo>
                    <a:pt x="692" y="2"/>
                  </a:lnTo>
                  <a:lnTo>
                    <a:pt x="748" y="6"/>
                  </a:lnTo>
                  <a:lnTo>
                    <a:pt x="800" y="12"/>
                  </a:lnTo>
                  <a:lnTo>
                    <a:pt x="850" y="18"/>
                  </a:lnTo>
                  <a:lnTo>
                    <a:pt x="898" y="24"/>
                  </a:lnTo>
                  <a:lnTo>
                    <a:pt x="942" y="32"/>
                  </a:lnTo>
                  <a:lnTo>
                    <a:pt x="984" y="42"/>
                  </a:lnTo>
                  <a:lnTo>
                    <a:pt x="1020" y="52"/>
                  </a:lnTo>
                  <a:lnTo>
                    <a:pt x="1054" y="64"/>
                  </a:lnTo>
                  <a:lnTo>
                    <a:pt x="1082" y="76"/>
                  </a:lnTo>
                  <a:lnTo>
                    <a:pt x="1106" y="88"/>
                  </a:lnTo>
                  <a:lnTo>
                    <a:pt x="1126" y="102"/>
                  </a:lnTo>
                  <a:lnTo>
                    <a:pt x="1140" y="114"/>
                  </a:lnTo>
                  <a:lnTo>
                    <a:pt x="1146" y="122"/>
                  </a:lnTo>
                  <a:lnTo>
                    <a:pt x="1150" y="130"/>
                  </a:lnTo>
                  <a:lnTo>
                    <a:pt x="1152" y="136"/>
                  </a:lnTo>
                  <a:lnTo>
                    <a:pt x="1152" y="144"/>
                  </a:lnTo>
                  <a:lnTo>
                    <a:pt x="1152" y="144"/>
                  </a:lnTo>
                  <a:close/>
                </a:path>
              </a:pathLst>
            </a:custGeom>
            <a:gradFill>
              <a:gsLst>
                <a:gs pos="0">
                  <a:srgbClr val="03A550"/>
                </a:gs>
                <a:gs pos="100000">
                  <a:srgbClr val="FFFFFF"/>
                </a:gs>
              </a:gsLst>
              <a:lin ang="5400000" scaled="0"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  <p:sp>
          <p:nvSpPr>
            <p:cNvPr id="372" name="Google Shape;372;p23"/>
            <p:cNvSpPr/>
            <p:nvPr/>
          </p:nvSpPr>
          <p:spPr>
            <a:xfrm>
              <a:off x="2304" y="-72"/>
              <a:ext cx="1152" cy="720"/>
            </a:xfrm>
            <a:custGeom>
              <a:rect b="b" l="l" r="r" t="t"/>
              <a:pathLst>
                <a:path extrusionOk="0" h="720" w="1152">
                  <a:moveTo>
                    <a:pt x="576" y="144"/>
                  </a:moveTo>
                  <a:lnTo>
                    <a:pt x="576" y="144"/>
                  </a:lnTo>
                  <a:lnTo>
                    <a:pt x="518" y="144"/>
                  </a:lnTo>
                  <a:lnTo>
                    <a:pt x="460" y="142"/>
                  </a:lnTo>
                  <a:lnTo>
                    <a:pt x="404" y="138"/>
                  </a:lnTo>
                  <a:lnTo>
                    <a:pt x="352" y="132"/>
                  </a:lnTo>
                  <a:lnTo>
                    <a:pt x="302" y="126"/>
                  </a:lnTo>
                  <a:lnTo>
                    <a:pt x="254" y="120"/>
                  </a:lnTo>
                  <a:lnTo>
                    <a:pt x="210" y="112"/>
                  </a:lnTo>
                  <a:lnTo>
                    <a:pt x="168" y="102"/>
                  </a:lnTo>
                  <a:lnTo>
                    <a:pt x="132" y="92"/>
                  </a:lnTo>
                  <a:lnTo>
                    <a:pt x="98" y="80"/>
                  </a:lnTo>
                  <a:lnTo>
                    <a:pt x="70" y="68"/>
                  </a:lnTo>
                  <a:lnTo>
                    <a:pt x="46" y="56"/>
                  </a:lnTo>
                  <a:lnTo>
                    <a:pt x="26" y="42"/>
                  </a:lnTo>
                  <a:lnTo>
                    <a:pt x="12" y="30"/>
                  </a:lnTo>
                  <a:lnTo>
                    <a:pt x="6" y="22"/>
                  </a:lnTo>
                  <a:lnTo>
                    <a:pt x="2" y="14"/>
                  </a:lnTo>
                  <a:lnTo>
                    <a:pt x="0" y="8"/>
                  </a:lnTo>
                  <a:lnTo>
                    <a:pt x="0" y="0"/>
                  </a:lnTo>
                  <a:lnTo>
                    <a:pt x="0" y="576"/>
                  </a:lnTo>
                  <a:lnTo>
                    <a:pt x="0" y="576"/>
                  </a:lnTo>
                  <a:lnTo>
                    <a:pt x="0" y="584"/>
                  </a:lnTo>
                  <a:lnTo>
                    <a:pt x="2" y="590"/>
                  </a:lnTo>
                  <a:lnTo>
                    <a:pt x="6" y="598"/>
                  </a:lnTo>
                  <a:lnTo>
                    <a:pt x="12" y="606"/>
                  </a:lnTo>
                  <a:lnTo>
                    <a:pt x="26" y="618"/>
                  </a:lnTo>
                  <a:lnTo>
                    <a:pt x="46" y="632"/>
                  </a:lnTo>
                  <a:lnTo>
                    <a:pt x="70" y="644"/>
                  </a:lnTo>
                  <a:lnTo>
                    <a:pt x="98" y="656"/>
                  </a:lnTo>
                  <a:lnTo>
                    <a:pt x="132" y="668"/>
                  </a:lnTo>
                  <a:lnTo>
                    <a:pt x="168" y="678"/>
                  </a:lnTo>
                  <a:lnTo>
                    <a:pt x="210" y="688"/>
                  </a:lnTo>
                  <a:lnTo>
                    <a:pt x="254" y="696"/>
                  </a:lnTo>
                  <a:lnTo>
                    <a:pt x="302" y="702"/>
                  </a:lnTo>
                  <a:lnTo>
                    <a:pt x="352" y="708"/>
                  </a:lnTo>
                  <a:lnTo>
                    <a:pt x="404" y="714"/>
                  </a:lnTo>
                  <a:lnTo>
                    <a:pt x="460" y="718"/>
                  </a:lnTo>
                  <a:lnTo>
                    <a:pt x="518" y="720"/>
                  </a:lnTo>
                  <a:lnTo>
                    <a:pt x="576" y="720"/>
                  </a:lnTo>
                  <a:lnTo>
                    <a:pt x="576" y="720"/>
                  </a:lnTo>
                  <a:lnTo>
                    <a:pt x="634" y="720"/>
                  </a:lnTo>
                  <a:lnTo>
                    <a:pt x="692" y="718"/>
                  </a:lnTo>
                  <a:lnTo>
                    <a:pt x="748" y="714"/>
                  </a:lnTo>
                  <a:lnTo>
                    <a:pt x="800" y="708"/>
                  </a:lnTo>
                  <a:lnTo>
                    <a:pt x="850" y="702"/>
                  </a:lnTo>
                  <a:lnTo>
                    <a:pt x="898" y="696"/>
                  </a:lnTo>
                  <a:lnTo>
                    <a:pt x="942" y="688"/>
                  </a:lnTo>
                  <a:lnTo>
                    <a:pt x="984" y="678"/>
                  </a:lnTo>
                  <a:lnTo>
                    <a:pt x="1020" y="668"/>
                  </a:lnTo>
                  <a:lnTo>
                    <a:pt x="1054" y="656"/>
                  </a:lnTo>
                  <a:lnTo>
                    <a:pt x="1082" y="644"/>
                  </a:lnTo>
                  <a:lnTo>
                    <a:pt x="1106" y="632"/>
                  </a:lnTo>
                  <a:lnTo>
                    <a:pt x="1126" y="618"/>
                  </a:lnTo>
                  <a:lnTo>
                    <a:pt x="1140" y="606"/>
                  </a:lnTo>
                  <a:lnTo>
                    <a:pt x="1146" y="598"/>
                  </a:lnTo>
                  <a:lnTo>
                    <a:pt x="1150" y="590"/>
                  </a:lnTo>
                  <a:lnTo>
                    <a:pt x="1152" y="584"/>
                  </a:lnTo>
                  <a:lnTo>
                    <a:pt x="1152" y="576"/>
                  </a:lnTo>
                  <a:lnTo>
                    <a:pt x="1152" y="0"/>
                  </a:lnTo>
                  <a:lnTo>
                    <a:pt x="1152" y="0"/>
                  </a:lnTo>
                  <a:lnTo>
                    <a:pt x="1152" y="8"/>
                  </a:lnTo>
                  <a:lnTo>
                    <a:pt x="1150" y="14"/>
                  </a:lnTo>
                  <a:lnTo>
                    <a:pt x="1146" y="22"/>
                  </a:lnTo>
                  <a:lnTo>
                    <a:pt x="1140" y="30"/>
                  </a:lnTo>
                  <a:lnTo>
                    <a:pt x="1126" y="42"/>
                  </a:lnTo>
                  <a:lnTo>
                    <a:pt x="1106" y="56"/>
                  </a:lnTo>
                  <a:lnTo>
                    <a:pt x="1082" y="68"/>
                  </a:lnTo>
                  <a:lnTo>
                    <a:pt x="1054" y="80"/>
                  </a:lnTo>
                  <a:lnTo>
                    <a:pt x="1020" y="92"/>
                  </a:lnTo>
                  <a:lnTo>
                    <a:pt x="984" y="102"/>
                  </a:lnTo>
                  <a:lnTo>
                    <a:pt x="942" y="112"/>
                  </a:lnTo>
                  <a:lnTo>
                    <a:pt x="898" y="120"/>
                  </a:lnTo>
                  <a:lnTo>
                    <a:pt x="850" y="126"/>
                  </a:lnTo>
                  <a:lnTo>
                    <a:pt x="800" y="132"/>
                  </a:lnTo>
                  <a:lnTo>
                    <a:pt x="748" y="138"/>
                  </a:lnTo>
                  <a:lnTo>
                    <a:pt x="692" y="142"/>
                  </a:lnTo>
                  <a:lnTo>
                    <a:pt x="634" y="144"/>
                  </a:lnTo>
                  <a:lnTo>
                    <a:pt x="576" y="144"/>
                  </a:lnTo>
                  <a:lnTo>
                    <a:pt x="576" y="144"/>
                  </a:ln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50000">
                  <a:srgbClr val="03A550"/>
                </a:gs>
                <a:gs pos="100000">
                  <a:schemeClr val="dk2"/>
                </a:gs>
              </a:gsLst>
              <a:lin ang="0" scaled="0"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</p:grpSp>
      <p:cxnSp>
        <p:nvCxnSpPr>
          <p:cNvPr id="373" name="Google Shape;373;p23"/>
          <p:cNvCxnSpPr/>
          <p:nvPr/>
        </p:nvCxnSpPr>
        <p:spPr>
          <a:xfrm>
            <a:off x="6192838" y="2522636"/>
            <a:ext cx="2339975" cy="0"/>
          </a:xfrm>
          <a:prstGeom prst="straightConnector1">
            <a:avLst/>
          </a:prstGeom>
          <a:noFill/>
          <a:ln cap="flat" cmpd="sng" w="15875">
            <a:solidFill>
              <a:srgbClr val="9E9E9E"/>
            </a:solidFill>
            <a:prstDash val="dash"/>
            <a:round/>
            <a:headEnd len="med" w="med" type="none"/>
            <a:tailEnd len="med" w="med" type="none"/>
          </a:ln>
        </p:spPr>
      </p:cxnSp>
      <p:grpSp>
        <p:nvGrpSpPr>
          <p:cNvPr id="374" name="Google Shape;374;p23"/>
          <p:cNvGrpSpPr/>
          <p:nvPr/>
        </p:nvGrpSpPr>
        <p:grpSpPr>
          <a:xfrm>
            <a:off x="6156325" y="938311"/>
            <a:ext cx="576263" cy="433388"/>
            <a:chOff x="2304" y="-216"/>
            <a:chExt cx="1152" cy="864"/>
          </a:xfrm>
        </p:grpSpPr>
        <p:sp>
          <p:nvSpPr>
            <p:cNvPr id="375" name="Google Shape;375;p23"/>
            <p:cNvSpPr/>
            <p:nvPr/>
          </p:nvSpPr>
          <p:spPr>
            <a:xfrm>
              <a:off x="2304" y="-216"/>
              <a:ext cx="1152" cy="288"/>
            </a:xfrm>
            <a:custGeom>
              <a:rect b="b" l="l" r="r" t="t"/>
              <a:pathLst>
                <a:path extrusionOk="0" h="288" w="1152">
                  <a:moveTo>
                    <a:pt x="1152" y="144"/>
                  </a:moveTo>
                  <a:lnTo>
                    <a:pt x="1152" y="144"/>
                  </a:lnTo>
                  <a:lnTo>
                    <a:pt x="1152" y="152"/>
                  </a:lnTo>
                  <a:lnTo>
                    <a:pt x="1150" y="158"/>
                  </a:lnTo>
                  <a:lnTo>
                    <a:pt x="1146" y="166"/>
                  </a:lnTo>
                  <a:lnTo>
                    <a:pt x="1140" y="174"/>
                  </a:lnTo>
                  <a:lnTo>
                    <a:pt x="1126" y="186"/>
                  </a:lnTo>
                  <a:lnTo>
                    <a:pt x="1106" y="200"/>
                  </a:lnTo>
                  <a:lnTo>
                    <a:pt x="1082" y="212"/>
                  </a:lnTo>
                  <a:lnTo>
                    <a:pt x="1054" y="224"/>
                  </a:lnTo>
                  <a:lnTo>
                    <a:pt x="1020" y="236"/>
                  </a:lnTo>
                  <a:lnTo>
                    <a:pt x="984" y="246"/>
                  </a:lnTo>
                  <a:lnTo>
                    <a:pt x="942" y="256"/>
                  </a:lnTo>
                  <a:lnTo>
                    <a:pt x="898" y="264"/>
                  </a:lnTo>
                  <a:lnTo>
                    <a:pt x="850" y="270"/>
                  </a:lnTo>
                  <a:lnTo>
                    <a:pt x="800" y="276"/>
                  </a:lnTo>
                  <a:lnTo>
                    <a:pt x="748" y="282"/>
                  </a:lnTo>
                  <a:lnTo>
                    <a:pt x="692" y="286"/>
                  </a:lnTo>
                  <a:lnTo>
                    <a:pt x="634" y="288"/>
                  </a:lnTo>
                  <a:lnTo>
                    <a:pt x="576" y="288"/>
                  </a:lnTo>
                  <a:lnTo>
                    <a:pt x="576" y="288"/>
                  </a:lnTo>
                  <a:lnTo>
                    <a:pt x="518" y="288"/>
                  </a:lnTo>
                  <a:lnTo>
                    <a:pt x="460" y="286"/>
                  </a:lnTo>
                  <a:lnTo>
                    <a:pt x="404" y="282"/>
                  </a:lnTo>
                  <a:lnTo>
                    <a:pt x="352" y="276"/>
                  </a:lnTo>
                  <a:lnTo>
                    <a:pt x="302" y="270"/>
                  </a:lnTo>
                  <a:lnTo>
                    <a:pt x="254" y="264"/>
                  </a:lnTo>
                  <a:lnTo>
                    <a:pt x="210" y="256"/>
                  </a:lnTo>
                  <a:lnTo>
                    <a:pt x="168" y="246"/>
                  </a:lnTo>
                  <a:lnTo>
                    <a:pt x="132" y="236"/>
                  </a:lnTo>
                  <a:lnTo>
                    <a:pt x="98" y="224"/>
                  </a:lnTo>
                  <a:lnTo>
                    <a:pt x="70" y="212"/>
                  </a:lnTo>
                  <a:lnTo>
                    <a:pt x="46" y="200"/>
                  </a:lnTo>
                  <a:lnTo>
                    <a:pt x="26" y="186"/>
                  </a:lnTo>
                  <a:lnTo>
                    <a:pt x="12" y="174"/>
                  </a:lnTo>
                  <a:lnTo>
                    <a:pt x="6" y="166"/>
                  </a:lnTo>
                  <a:lnTo>
                    <a:pt x="2" y="158"/>
                  </a:lnTo>
                  <a:lnTo>
                    <a:pt x="0" y="152"/>
                  </a:lnTo>
                  <a:lnTo>
                    <a:pt x="0" y="144"/>
                  </a:lnTo>
                  <a:lnTo>
                    <a:pt x="0" y="144"/>
                  </a:lnTo>
                  <a:lnTo>
                    <a:pt x="0" y="136"/>
                  </a:lnTo>
                  <a:lnTo>
                    <a:pt x="2" y="130"/>
                  </a:lnTo>
                  <a:lnTo>
                    <a:pt x="6" y="122"/>
                  </a:lnTo>
                  <a:lnTo>
                    <a:pt x="12" y="114"/>
                  </a:lnTo>
                  <a:lnTo>
                    <a:pt x="26" y="102"/>
                  </a:lnTo>
                  <a:lnTo>
                    <a:pt x="46" y="88"/>
                  </a:lnTo>
                  <a:lnTo>
                    <a:pt x="70" y="76"/>
                  </a:lnTo>
                  <a:lnTo>
                    <a:pt x="98" y="64"/>
                  </a:lnTo>
                  <a:lnTo>
                    <a:pt x="132" y="52"/>
                  </a:lnTo>
                  <a:lnTo>
                    <a:pt x="168" y="42"/>
                  </a:lnTo>
                  <a:lnTo>
                    <a:pt x="210" y="32"/>
                  </a:lnTo>
                  <a:lnTo>
                    <a:pt x="254" y="24"/>
                  </a:lnTo>
                  <a:lnTo>
                    <a:pt x="302" y="18"/>
                  </a:lnTo>
                  <a:lnTo>
                    <a:pt x="352" y="12"/>
                  </a:lnTo>
                  <a:lnTo>
                    <a:pt x="404" y="6"/>
                  </a:lnTo>
                  <a:lnTo>
                    <a:pt x="460" y="2"/>
                  </a:lnTo>
                  <a:lnTo>
                    <a:pt x="518" y="0"/>
                  </a:lnTo>
                  <a:lnTo>
                    <a:pt x="576" y="0"/>
                  </a:lnTo>
                  <a:lnTo>
                    <a:pt x="576" y="0"/>
                  </a:lnTo>
                  <a:lnTo>
                    <a:pt x="634" y="0"/>
                  </a:lnTo>
                  <a:lnTo>
                    <a:pt x="692" y="2"/>
                  </a:lnTo>
                  <a:lnTo>
                    <a:pt x="748" y="6"/>
                  </a:lnTo>
                  <a:lnTo>
                    <a:pt x="800" y="12"/>
                  </a:lnTo>
                  <a:lnTo>
                    <a:pt x="850" y="18"/>
                  </a:lnTo>
                  <a:lnTo>
                    <a:pt x="898" y="24"/>
                  </a:lnTo>
                  <a:lnTo>
                    <a:pt x="942" y="32"/>
                  </a:lnTo>
                  <a:lnTo>
                    <a:pt x="984" y="42"/>
                  </a:lnTo>
                  <a:lnTo>
                    <a:pt x="1020" y="52"/>
                  </a:lnTo>
                  <a:lnTo>
                    <a:pt x="1054" y="64"/>
                  </a:lnTo>
                  <a:lnTo>
                    <a:pt x="1082" y="76"/>
                  </a:lnTo>
                  <a:lnTo>
                    <a:pt x="1106" y="88"/>
                  </a:lnTo>
                  <a:lnTo>
                    <a:pt x="1126" y="102"/>
                  </a:lnTo>
                  <a:lnTo>
                    <a:pt x="1140" y="114"/>
                  </a:lnTo>
                  <a:lnTo>
                    <a:pt x="1146" y="122"/>
                  </a:lnTo>
                  <a:lnTo>
                    <a:pt x="1150" y="130"/>
                  </a:lnTo>
                  <a:lnTo>
                    <a:pt x="1152" y="136"/>
                  </a:lnTo>
                  <a:lnTo>
                    <a:pt x="1152" y="144"/>
                  </a:lnTo>
                  <a:lnTo>
                    <a:pt x="1152" y="144"/>
                  </a:lnTo>
                  <a:close/>
                </a:path>
              </a:pathLst>
            </a:custGeom>
            <a:solidFill>
              <a:srgbClr val="D8D8D8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  <p:sp>
          <p:nvSpPr>
            <p:cNvPr id="376" name="Google Shape;376;p23"/>
            <p:cNvSpPr/>
            <p:nvPr/>
          </p:nvSpPr>
          <p:spPr>
            <a:xfrm>
              <a:off x="2304" y="-72"/>
              <a:ext cx="1152" cy="720"/>
            </a:xfrm>
            <a:custGeom>
              <a:rect b="b" l="l" r="r" t="t"/>
              <a:pathLst>
                <a:path extrusionOk="0" h="720" w="1152">
                  <a:moveTo>
                    <a:pt x="576" y="144"/>
                  </a:moveTo>
                  <a:lnTo>
                    <a:pt x="576" y="144"/>
                  </a:lnTo>
                  <a:lnTo>
                    <a:pt x="518" y="144"/>
                  </a:lnTo>
                  <a:lnTo>
                    <a:pt x="460" y="142"/>
                  </a:lnTo>
                  <a:lnTo>
                    <a:pt x="404" y="138"/>
                  </a:lnTo>
                  <a:lnTo>
                    <a:pt x="352" y="132"/>
                  </a:lnTo>
                  <a:lnTo>
                    <a:pt x="302" y="126"/>
                  </a:lnTo>
                  <a:lnTo>
                    <a:pt x="254" y="120"/>
                  </a:lnTo>
                  <a:lnTo>
                    <a:pt x="210" y="112"/>
                  </a:lnTo>
                  <a:lnTo>
                    <a:pt x="168" y="102"/>
                  </a:lnTo>
                  <a:lnTo>
                    <a:pt x="132" y="92"/>
                  </a:lnTo>
                  <a:lnTo>
                    <a:pt x="98" y="80"/>
                  </a:lnTo>
                  <a:lnTo>
                    <a:pt x="70" y="68"/>
                  </a:lnTo>
                  <a:lnTo>
                    <a:pt x="46" y="56"/>
                  </a:lnTo>
                  <a:lnTo>
                    <a:pt x="26" y="42"/>
                  </a:lnTo>
                  <a:lnTo>
                    <a:pt x="12" y="30"/>
                  </a:lnTo>
                  <a:lnTo>
                    <a:pt x="6" y="22"/>
                  </a:lnTo>
                  <a:lnTo>
                    <a:pt x="2" y="14"/>
                  </a:lnTo>
                  <a:lnTo>
                    <a:pt x="0" y="8"/>
                  </a:lnTo>
                  <a:lnTo>
                    <a:pt x="0" y="0"/>
                  </a:lnTo>
                  <a:lnTo>
                    <a:pt x="0" y="576"/>
                  </a:lnTo>
                  <a:lnTo>
                    <a:pt x="0" y="576"/>
                  </a:lnTo>
                  <a:lnTo>
                    <a:pt x="0" y="584"/>
                  </a:lnTo>
                  <a:lnTo>
                    <a:pt x="2" y="590"/>
                  </a:lnTo>
                  <a:lnTo>
                    <a:pt x="6" y="598"/>
                  </a:lnTo>
                  <a:lnTo>
                    <a:pt x="12" y="606"/>
                  </a:lnTo>
                  <a:lnTo>
                    <a:pt x="26" y="618"/>
                  </a:lnTo>
                  <a:lnTo>
                    <a:pt x="46" y="632"/>
                  </a:lnTo>
                  <a:lnTo>
                    <a:pt x="70" y="644"/>
                  </a:lnTo>
                  <a:lnTo>
                    <a:pt x="98" y="656"/>
                  </a:lnTo>
                  <a:lnTo>
                    <a:pt x="132" y="668"/>
                  </a:lnTo>
                  <a:lnTo>
                    <a:pt x="168" y="678"/>
                  </a:lnTo>
                  <a:lnTo>
                    <a:pt x="210" y="688"/>
                  </a:lnTo>
                  <a:lnTo>
                    <a:pt x="254" y="696"/>
                  </a:lnTo>
                  <a:lnTo>
                    <a:pt x="302" y="702"/>
                  </a:lnTo>
                  <a:lnTo>
                    <a:pt x="352" y="708"/>
                  </a:lnTo>
                  <a:lnTo>
                    <a:pt x="404" y="714"/>
                  </a:lnTo>
                  <a:lnTo>
                    <a:pt x="460" y="718"/>
                  </a:lnTo>
                  <a:lnTo>
                    <a:pt x="518" y="720"/>
                  </a:lnTo>
                  <a:lnTo>
                    <a:pt x="576" y="720"/>
                  </a:lnTo>
                  <a:lnTo>
                    <a:pt x="576" y="720"/>
                  </a:lnTo>
                  <a:lnTo>
                    <a:pt x="634" y="720"/>
                  </a:lnTo>
                  <a:lnTo>
                    <a:pt x="692" y="718"/>
                  </a:lnTo>
                  <a:lnTo>
                    <a:pt x="748" y="714"/>
                  </a:lnTo>
                  <a:lnTo>
                    <a:pt x="800" y="708"/>
                  </a:lnTo>
                  <a:lnTo>
                    <a:pt x="850" y="702"/>
                  </a:lnTo>
                  <a:lnTo>
                    <a:pt x="898" y="696"/>
                  </a:lnTo>
                  <a:lnTo>
                    <a:pt x="942" y="688"/>
                  </a:lnTo>
                  <a:lnTo>
                    <a:pt x="984" y="678"/>
                  </a:lnTo>
                  <a:lnTo>
                    <a:pt x="1020" y="668"/>
                  </a:lnTo>
                  <a:lnTo>
                    <a:pt x="1054" y="656"/>
                  </a:lnTo>
                  <a:lnTo>
                    <a:pt x="1082" y="644"/>
                  </a:lnTo>
                  <a:lnTo>
                    <a:pt x="1106" y="632"/>
                  </a:lnTo>
                  <a:lnTo>
                    <a:pt x="1126" y="618"/>
                  </a:lnTo>
                  <a:lnTo>
                    <a:pt x="1140" y="606"/>
                  </a:lnTo>
                  <a:lnTo>
                    <a:pt x="1146" y="598"/>
                  </a:lnTo>
                  <a:lnTo>
                    <a:pt x="1150" y="590"/>
                  </a:lnTo>
                  <a:lnTo>
                    <a:pt x="1152" y="584"/>
                  </a:lnTo>
                  <a:lnTo>
                    <a:pt x="1152" y="576"/>
                  </a:lnTo>
                  <a:lnTo>
                    <a:pt x="1152" y="0"/>
                  </a:lnTo>
                  <a:lnTo>
                    <a:pt x="1152" y="0"/>
                  </a:lnTo>
                  <a:lnTo>
                    <a:pt x="1152" y="8"/>
                  </a:lnTo>
                  <a:lnTo>
                    <a:pt x="1150" y="14"/>
                  </a:lnTo>
                  <a:lnTo>
                    <a:pt x="1146" y="22"/>
                  </a:lnTo>
                  <a:lnTo>
                    <a:pt x="1140" y="30"/>
                  </a:lnTo>
                  <a:lnTo>
                    <a:pt x="1126" y="42"/>
                  </a:lnTo>
                  <a:lnTo>
                    <a:pt x="1106" y="56"/>
                  </a:lnTo>
                  <a:lnTo>
                    <a:pt x="1082" y="68"/>
                  </a:lnTo>
                  <a:lnTo>
                    <a:pt x="1054" y="80"/>
                  </a:lnTo>
                  <a:lnTo>
                    <a:pt x="1020" y="92"/>
                  </a:lnTo>
                  <a:lnTo>
                    <a:pt x="984" y="102"/>
                  </a:lnTo>
                  <a:lnTo>
                    <a:pt x="942" y="112"/>
                  </a:lnTo>
                  <a:lnTo>
                    <a:pt x="898" y="120"/>
                  </a:lnTo>
                  <a:lnTo>
                    <a:pt x="850" y="126"/>
                  </a:lnTo>
                  <a:lnTo>
                    <a:pt x="800" y="132"/>
                  </a:lnTo>
                  <a:lnTo>
                    <a:pt x="748" y="138"/>
                  </a:lnTo>
                  <a:lnTo>
                    <a:pt x="692" y="142"/>
                  </a:lnTo>
                  <a:lnTo>
                    <a:pt x="634" y="144"/>
                  </a:lnTo>
                  <a:lnTo>
                    <a:pt x="576" y="144"/>
                  </a:lnTo>
                  <a:lnTo>
                    <a:pt x="576" y="144"/>
                  </a:lnTo>
                  <a:close/>
                </a:path>
              </a:pathLst>
            </a:custGeom>
            <a:gradFill>
              <a:gsLst>
                <a:gs pos="0">
                  <a:srgbClr val="7F7F7F"/>
                </a:gs>
                <a:gs pos="50000">
                  <a:srgbClr val="D8D8D8"/>
                </a:gs>
                <a:gs pos="98350">
                  <a:srgbClr val="7F7F7F"/>
                </a:gs>
                <a:gs pos="100000">
                  <a:srgbClr val="7F7F7F"/>
                </a:gs>
              </a:gsLst>
              <a:lin ang="0" scaled="0"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</p:grpSp>
      <p:sp>
        <p:nvSpPr>
          <p:cNvPr id="377" name="Google Shape;377;p23"/>
          <p:cNvSpPr txBox="1"/>
          <p:nvPr/>
        </p:nvSpPr>
        <p:spPr>
          <a:xfrm>
            <a:off x="1943100" y="3514824"/>
            <a:ext cx="2365375" cy="30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tr-TR" sz="14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rPr>
              <a:t>Bill</a:t>
            </a:r>
            <a:endParaRPr b="1" i="0" sz="1400" u="none" cap="none" strike="noStrike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378" name="Google Shape;378;p23"/>
          <p:cNvSpPr txBox="1"/>
          <p:nvPr/>
        </p:nvSpPr>
        <p:spPr>
          <a:xfrm>
            <a:off x="1943100" y="2832199"/>
            <a:ext cx="2365375" cy="30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tr-TR" sz="14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rPr>
              <a:t>Brand</a:t>
            </a:r>
            <a:endParaRPr b="1" i="0" sz="1400" u="none" cap="none" strike="noStrike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379" name="Google Shape;379;p23"/>
          <p:cNvSpPr txBox="1"/>
          <p:nvPr/>
        </p:nvSpPr>
        <p:spPr>
          <a:xfrm>
            <a:off x="1943100" y="4178399"/>
            <a:ext cx="2365375" cy="30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tr-TR" sz="14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rPr>
              <a:t>Authorize</a:t>
            </a:r>
            <a:endParaRPr b="1" i="0" sz="1400" u="none" cap="none" strike="noStrike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380" name="Google Shape;380;p23"/>
          <p:cNvSpPr txBox="1"/>
          <p:nvPr/>
        </p:nvSpPr>
        <p:spPr>
          <a:xfrm>
            <a:off x="6155952" y="1505975"/>
            <a:ext cx="2016448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tr-TR" sz="1400" u="none" cap="none" strike="noStrike">
                <a:solidFill>
                  <a:srgbClr val="7F7F7F"/>
                </a:solidFill>
                <a:latin typeface="Gill Sans"/>
                <a:ea typeface="Gill Sans"/>
                <a:cs typeface="Gill Sans"/>
                <a:sym typeface="Gill Sans"/>
              </a:rPr>
              <a:t>Approve</a:t>
            </a:r>
            <a:endParaRPr b="1" i="0" sz="1400" u="none" cap="none" strike="noStrike">
              <a:solidFill>
                <a:srgbClr val="7F7F7F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100" u="none" cap="none" strike="noStrike">
                <a:solidFill>
                  <a:srgbClr val="7F7F7F"/>
                </a:solidFill>
                <a:latin typeface="Gill Sans"/>
                <a:ea typeface="Gill Sans"/>
                <a:cs typeface="Gill Sans"/>
                <a:sym typeface="Gill Sans"/>
              </a:rPr>
              <a:t>It is a very sad thing that nowadays</a:t>
            </a:r>
            <a:endParaRPr b="0" i="0" sz="1100" u="none" cap="none" strike="noStrike">
              <a:solidFill>
                <a:srgbClr val="7F7F7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381" name="Google Shape;381;p23"/>
          <p:cNvSpPr txBox="1"/>
          <p:nvPr/>
        </p:nvSpPr>
        <p:spPr>
          <a:xfrm>
            <a:off x="6156176" y="3480375"/>
            <a:ext cx="2016448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tr-TR" sz="1400" u="none" cap="none" strike="noStrike">
                <a:solidFill>
                  <a:srgbClr val="027E3D"/>
                </a:solidFill>
                <a:latin typeface="Gill Sans"/>
                <a:ea typeface="Gill Sans"/>
                <a:cs typeface="Gill Sans"/>
                <a:sym typeface="Gill Sans"/>
              </a:rPr>
              <a:t>Apply</a:t>
            </a:r>
            <a:endParaRPr b="1" i="0" sz="1400" u="none" cap="none" strike="noStrike">
              <a:solidFill>
                <a:srgbClr val="027E3D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100" u="none" cap="none" strike="noStrike">
                <a:solidFill>
                  <a:srgbClr val="3F3F3F"/>
                </a:solidFill>
                <a:latin typeface="Gill Sans"/>
                <a:ea typeface="Gill Sans"/>
                <a:cs typeface="Gill Sans"/>
                <a:sym typeface="Gill Sans"/>
              </a:rPr>
              <a:t>We certainly do not forget you as</a:t>
            </a:r>
            <a:endParaRPr b="0" i="0" sz="1100" u="none" cap="none" strike="noStrike">
              <a:solidFill>
                <a:srgbClr val="3F3F3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382" name="Google Shape;382;p23"/>
          <p:cNvSpPr txBox="1"/>
          <p:nvPr/>
        </p:nvSpPr>
        <p:spPr>
          <a:xfrm>
            <a:off x="899368" y="1059582"/>
            <a:ext cx="2016448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tr-TR" sz="1400" u="none" cap="none" strike="noStrike">
                <a:solidFill>
                  <a:srgbClr val="027E3D"/>
                </a:solidFill>
                <a:latin typeface="Gill Sans"/>
                <a:ea typeface="Gill Sans"/>
                <a:cs typeface="Gill Sans"/>
                <a:sym typeface="Gill Sans"/>
              </a:rPr>
              <a:t>Budget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100" u="none" cap="none" strike="noStrike">
                <a:solidFill>
                  <a:srgbClr val="3F3F3F"/>
                </a:solidFill>
                <a:latin typeface="Gill Sans"/>
                <a:ea typeface="Gill Sans"/>
                <a:cs typeface="Gill Sans"/>
                <a:sym typeface="Gill Sans"/>
              </a:rPr>
              <a:t>We live at home, </a:t>
            </a:r>
            <a:endParaRPr b="0" i="0" sz="1100" u="none" cap="none" strike="noStrike">
              <a:solidFill>
                <a:srgbClr val="3F3F3F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100" u="none" cap="none" strike="noStrike">
                <a:solidFill>
                  <a:srgbClr val="3F3F3F"/>
                </a:solidFill>
                <a:latin typeface="Gill Sans"/>
                <a:ea typeface="Gill Sans"/>
                <a:cs typeface="Gill Sans"/>
                <a:sym typeface="Gill Sans"/>
              </a:rPr>
              <a:t>quiet</a:t>
            </a:r>
            <a:endParaRPr b="0" i="0" sz="1100" u="none" cap="none" strike="noStrike">
              <a:solidFill>
                <a:srgbClr val="3F3F3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grpSp>
        <p:nvGrpSpPr>
          <p:cNvPr id="383" name="Google Shape;383;p23"/>
          <p:cNvGrpSpPr/>
          <p:nvPr/>
        </p:nvGrpSpPr>
        <p:grpSpPr>
          <a:xfrm>
            <a:off x="6192838" y="2734568"/>
            <a:ext cx="600870" cy="400843"/>
            <a:chOff x="2304" y="-216"/>
            <a:chExt cx="1152" cy="864"/>
          </a:xfrm>
        </p:grpSpPr>
        <p:sp>
          <p:nvSpPr>
            <p:cNvPr id="384" name="Google Shape;384;p23"/>
            <p:cNvSpPr/>
            <p:nvPr/>
          </p:nvSpPr>
          <p:spPr>
            <a:xfrm>
              <a:off x="2304" y="-216"/>
              <a:ext cx="1152" cy="288"/>
            </a:xfrm>
            <a:custGeom>
              <a:rect b="b" l="l" r="r" t="t"/>
              <a:pathLst>
                <a:path extrusionOk="0" h="288" w="1152">
                  <a:moveTo>
                    <a:pt x="1152" y="144"/>
                  </a:moveTo>
                  <a:lnTo>
                    <a:pt x="1152" y="144"/>
                  </a:lnTo>
                  <a:lnTo>
                    <a:pt x="1152" y="152"/>
                  </a:lnTo>
                  <a:lnTo>
                    <a:pt x="1150" y="158"/>
                  </a:lnTo>
                  <a:lnTo>
                    <a:pt x="1146" y="166"/>
                  </a:lnTo>
                  <a:lnTo>
                    <a:pt x="1140" y="174"/>
                  </a:lnTo>
                  <a:lnTo>
                    <a:pt x="1126" y="186"/>
                  </a:lnTo>
                  <a:lnTo>
                    <a:pt x="1106" y="200"/>
                  </a:lnTo>
                  <a:lnTo>
                    <a:pt x="1082" y="212"/>
                  </a:lnTo>
                  <a:lnTo>
                    <a:pt x="1054" y="224"/>
                  </a:lnTo>
                  <a:lnTo>
                    <a:pt x="1020" y="236"/>
                  </a:lnTo>
                  <a:lnTo>
                    <a:pt x="984" y="246"/>
                  </a:lnTo>
                  <a:lnTo>
                    <a:pt x="942" y="256"/>
                  </a:lnTo>
                  <a:lnTo>
                    <a:pt x="898" y="264"/>
                  </a:lnTo>
                  <a:lnTo>
                    <a:pt x="850" y="270"/>
                  </a:lnTo>
                  <a:lnTo>
                    <a:pt x="800" y="276"/>
                  </a:lnTo>
                  <a:lnTo>
                    <a:pt x="748" y="282"/>
                  </a:lnTo>
                  <a:lnTo>
                    <a:pt x="692" y="286"/>
                  </a:lnTo>
                  <a:lnTo>
                    <a:pt x="634" y="288"/>
                  </a:lnTo>
                  <a:lnTo>
                    <a:pt x="576" y="288"/>
                  </a:lnTo>
                  <a:lnTo>
                    <a:pt x="576" y="288"/>
                  </a:lnTo>
                  <a:lnTo>
                    <a:pt x="518" y="288"/>
                  </a:lnTo>
                  <a:lnTo>
                    <a:pt x="460" y="286"/>
                  </a:lnTo>
                  <a:lnTo>
                    <a:pt x="404" y="282"/>
                  </a:lnTo>
                  <a:lnTo>
                    <a:pt x="352" y="276"/>
                  </a:lnTo>
                  <a:lnTo>
                    <a:pt x="302" y="270"/>
                  </a:lnTo>
                  <a:lnTo>
                    <a:pt x="254" y="264"/>
                  </a:lnTo>
                  <a:lnTo>
                    <a:pt x="210" y="256"/>
                  </a:lnTo>
                  <a:lnTo>
                    <a:pt x="168" y="246"/>
                  </a:lnTo>
                  <a:lnTo>
                    <a:pt x="132" y="236"/>
                  </a:lnTo>
                  <a:lnTo>
                    <a:pt x="98" y="224"/>
                  </a:lnTo>
                  <a:lnTo>
                    <a:pt x="70" y="212"/>
                  </a:lnTo>
                  <a:lnTo>
                    <a:pt x="46" y="200"/>
                  </a:lnTo>
                  <a:lnTo>
                    <a:pt x="26" y="186"/>
                  </a:lnTo>
                  <a:lnTo>
                    <a:pt x="12" y="174"/>
                  </a:lnTo>
                  <a:lnTo>
                    <a:pt x="6" y="166"/>
                  </a:lnTo>
                  <a:lnTo>
                    <a:pt x="2" y="158"/>
                  </a:lnTo>
                  <a:lnTo>
                    <a:pt x="0" y="152"/>
                  </a:lnTo>
                  <a:lnTo>
                    <a:pt x="0" y="144"/>
                  </a:lnTo>
                  <a:lnTo>
                    <a:pt x="0" y="144"/>
                  </a:lnTo>
                  <a:lnTo>
                    <a:pt x="0" y="136"/>
                  </a:lnTo>
                  <a:lnTo>
                    <a:pt x="2" y="130"/>
                  </a:lnTo>
                  <a:lnTo>
                    <a:pt x="6" y="122"/>
                  </a:lnTo>
                  <a:lnTo>
                    <a:pt x="12" y="114"/>
                  </a:lnTo>
                  <a:lnTo>
                    <a:pt x="26" y="102"/>
                  </a:lnTo>
                  <a:lnTo>
                    <a:pt x="46" y="88"/>
                  </a:lnTo>
                  <a:lnTo>
                    <a:pt x="70" y="76"/>
                  </a:lnTo>
                  <a:lnTo>
                    <a:pt x="98" y="64"/>
                  </a:lnTo>
                  <a:lnTo>
                    <a:pt x="132" y="52"/>
                  </a:lnTo>
                  <a:lnTo>
                    <a:pt x="168" y="42"/>
                  </a:lnTo>
                  <a:lnTo>
                    <a:pt x="210" y="32"/>
                  </a:lnTo>
                  <a:lnTo>
                    <a:pt x="254" y="24"/>
                  </a:lnTo>
                  <a:lnTo>
                    <a:pt x="302" y="18"/>
                  </a:lnTo>
                  <a:lnTo>
                    <a:pt x="352" y="12"/>
                  </a:lnTo>
                  <a:lnTo>
                    <a:pt x="404" y="6"/>
                  </a:lnTo>
                  <a:lnTo>
                    <a:pt x="460" y="2"/>
                  </a:lnTo>
                  <a:lnTo>
                    <a:pt x="518" y="0"/>
                  </a:lnTo>
                  <a:lnTo>
                    <a:pt x="576" y="0"/>
                  </a:lnTo>
                  <a:lnTo>
                    <a:pt x="576" y="0"/>
                  </a:lnTo>
                  <a:lnTo>
                    <a:pt x="634" y="0"/>
                  </a:lnTo>
                  <a:lnTo>
                    <a:pt x="692" y="2"/>
                  </a:lnTo>
                  <a:lnTo>
                    <a:pt x="748" y="6"/>
                  </a:lnTo>
                  <a:lnTo>
                    <a:pt x="800" y="12"/>
                  </a:lnTo>
                  <a:lnTo>
                    <a:pt x="850" y="18"/>
                  </a:lnTo>
                  <a:lnTo>
                    <a:pt x="898" y="24"/>
                  </a:lnTo>
                  <a:lnTo>
                    <a:pt x="942" y="32"/>
                  </a:lnTo>
                  <a:lnTo>
                    <a:pt x="984" y="42"/>
                  </a:lnTo>
                  <a:lnTo>
                    <a:pt x="1020" y="52"/>
                  </a:lnTo>
                  <a:lnTo>
                    <a:pt x="1054" y="64"/>
                  </a:lnTo>
                  <a:lnTo>
                    <a:pt x="1082" y="76"/>
                  </a:lnTo>
                  <a:lnTo>
                    <a:pt x="1106" y="88"/>
                  </a:lnTo>
                  <a:lnTo>
                    <a:pt x="1126" y="102"/>
                  </a:lnTo>
                  <a:lnTo>
                    <a:pt x="1140" y="114"/>
                  </a:lnTo>
                  <a:lnTo>
                    <a:pt x="1146" y="122"/>
                  </a:lnTo>
                  <a:lnTo>
                    <a:pt x="1150" y="130"/>
                  </a:lnTo>
                  <a:lnTo>
                    <a:pt x="1152" y="136"/>
                  </a:lnTo>
                  <a:lnTo>
                    <a:pt x="1152" y="144"/>
                  </a:lnTo>
                  <a:lnTo>
                    <a:pt x="1152" y="144"/>
                  </a:lnTo>
                  <a:close/>
                </a:path>
              </a:pathLst>
            </a:custGeom>
            <a:gradFill>
              <a:gsLst>
                <a:gs pos="0">
                  <a:srgbClr val="03A550"/>
                </a:gs>
                <a:gs pos="100000">
                  <a:srgbClr val="FFFFFF"/>
                </a:gs>
              </a:gsLst>
              <a:lin ang="5400000" scaled="0"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  <p:sp>
          <p:nvSpPr>
            <p:cNvPr id="385" name="Google Shape;385;p23"/>
            <p:cNvSpPr/>
            <p:nvPr/>
          </p:nvSpPr>
          <p:spPr>
            <a:xfrm>
              <a:off x="2304" y="-72"/>
              <a:ext cx="1152" cy="720"/>
            </a:xfrm>
            <a:custGeom>
              <a:rect b="b" l="l" r="r" t="t"/>
              <a:pathLst>
                <a:path extrusionOk="0" h="720" w="1152">
                  <a:moveTo>
                    <a:pt x="576" y="144"/>
                  </a:moveTo>
                  <a:lnTo>
                    <a:pt x="576" y="144"/>
                  </a:lnTo>
                  <a:lnTo>
                    <a:pt x="518" y="144"/>
                  </a:lnTo>
                  <a:lnTo>
                    <a:pt x="460" y="142"/>
                  </a:lnTo>
                  <a:lnTo>
                    <a:pt x="404" y="138"/>
                  </a:lnTo>
                  <a:lnTo>
                    <a:pt x="352" y="132"/>
                  </a:lnTo>
                  <a:lnTo>
                    <a:pt x="302" y="126"/>
                  </a:lnTo>
                  <a:lnTo>
                    <a:pt x="254" y="120"/>
                  </a:lnTo>
                  <a:lnTo>
                    <a:pt x="210" y="112"/>
                  </a:lnTo>
                  <a:lnTo>
                    <a:pt x="168" y="102"/>
                  </a:lnTo>
                  <a:lnTo>
                    <a:pt x="132" y="92"/>
                  </a:lnTo>
                  <a:lnTo>
                    <a:pt x="98" y="80"/>
                  </a:lnTo>
                  <a:lnTo>
                    <a:pt x="70" y="68"/>
                  </a:lnTo>
                  <a:lnTo>
                    <a:pt x="46" y="56"/>
                  </a:lnTo>
                  <a:lnTo>
                    <a:pt x="26" y="42"/>
                  </a:lnTo>
                  <a:lnTo>
                    <a:pt x="12" y="30"/>
                  </a:lnTo>
                  <a:lnTo>
                    <a:pt x="6" y="22"/>
                  </a:lnTo>
                  <a:lnTo>
                    <a:pt x="2" y="14"/>
                  </a:lnTo>
                  <a:lnTo>
                    <a:pt x="0" y="8"/>
                  </a:lnTo>
                  <a:lnTo>
                    <a:pt x="0" y="0"/>
                  </a:lnTo>
                  <a:lnTo>
                    <a:pt x="0" y="576"/>
                  </a:lnTo>
                  <a:lnTo>
                    <a:pt x="0" y="576"/>
                  </a:lnTo>
                  <a:lnTo>
                    <a:pt x="0" y="584"/>
                  </a:lnTo>
                  <a:lnTo>
                    <a:pt x="2" y="590"/>
                  </a:lnTo>
                  <a:lnTo>
                    <a:pt x="6" y="598"/>
                  </a:lnTo>
                  <a:lnTo>
                    <a:pt x="12" y="606"/>
                  </a:lnTo>
                  <a:lnTo>
                    <a:pt x="26" y="618"/>
                  </a:lnTo>
                  <a:lnTo>
                    <a:pt x="46" y="632"/>
                  </a:lnTo>
                  <a:lnTo>
                    <a:pt x="70" y="644"/>
                  </a:lnTo>
                  <a:lnTo>
                    <a:pt x="98" y="656"/>
                  </a:lnTo>
                  <a:lnTo>
                    <a:pt x="132" y="668"/>
                  </a:lnTo>
                  <a:lnTo>
                    <a:pt x="168" y="678"/>
                  </a:lnTo>
                  <a:lnTo>
                    <a:pt x="210" y="688"/>
                  </a:lnTo>
                  <a:lnTo>
                    <a:pt x="254" y="696"/>
                  </a:lnTo>
                  <a:lnTo>
                    <a:pt x="302" y="702"/>
                  </a:lnTo>
                  <a:lnTo>
                    <a:pt x="352" y="708"/>
                  </a:lnTo>
                  <a:lnTo>
                    <a:pt x="404" y="714"/>
                  </a:lnTo>
                  <a:lnTo>
                    <a:pt x="460" y="718"/>
                  </a:lnTo>
                  <a:lnTo>
                    <a:pt x="518" y="720"/>
                  </a:lnTo>
                  <a:lnTo>
                    <a:pt x="576" y="720"/>
                  </a:lnTo>
                  <a:lnTo>
                    <a:pt x="576" y="720"/>
                  </a:lnTo>
                  <a:lnTo>
                    <a:pt x="634" y="720"/>
                  </a:lnTo>
                  <a:lnTo>
                    <a:pt x="692" y="718"/>
                  </a:lnTo>
                  <a:lnTo>
                    <a:pt x="748" y="714"/>
                  </a:lnTo>
                  <a:lnTo>
                    <a:pt x="800" y="708"/>
                  </a:lnTo>
                  <a:lnTo>
                    <a:pt x="850" y="702"/>
                  </a:lnTo>
                  <a:lnTo>
                    <a:pt x="898" y="696"/>
                  </a:lnTo>
                  <a:lnTo>
                    <a:pt x="942" y="688"/>
                  </a:lnTo>
                  <a:lnTo>
                    <a:pt x="984" y="678"/>
                  </a:lnTo>
                  <a:lnTo>
                    <a:pt x="1020" y="668"/>
                  </a:lnTo>
                  <a:lnTo>
                    <a:pt x="1054" y="656"/>
                  </a:lnTo>
                  <a:lnTo>
                    <a:pt x="1082" y="644"/>
                  </a:lnTo>
                  <a:lnTo>
                    <a:pt x="1106" y="632"/>
                  </a:lnTo>
                  <a:lnTo>
                    <a:pt x="1126" y="618"/>
                  </a:lnTo>
                  <a:lnTo>
                    <a:pt x="1140" y="606"/>
                  </a:lnTo>
                  <a:lnTo>
                    <a:pt x="1146" y="598"/>
                  </a:lnTo>
                  <a:lnTo>
                    <a:pt x="1150" y="590"/>
                  </a:lnTo>
                  <a:lnTo>
                    <a:pt x="1152" y="584"/>
                  </a:lnTo>
                  <a:lnTo>
                    <a:pt x="1152" y="576"/>
                  </a:lnTo>
                  <a:lnTo>
                    <a:pt x="1152" y="0"/>
                  </a:lnTo>
                  <a:lnTo>
                    <a:pt x="1152" y="0"/>
                  </a:lnTo>
                  <a:lnTo>
                    <a:pt x="1152" y="8"/>
                  </a:lnTo>
                  <a:lnTo>
                    <a:pt x="1150" y="14"/>
                  </a:lnTo>
                  <a:lnTo>
                    <a:pt x="1146" y="22"/>
                  </a:lnTo>
                  <a:lnTo>
                    <a:pt x="1140" y="30"/>
                  </a:lnTo>
                  <a:lnTo>
                    <a:pt x="1126" y="42"/>
                  </a:lnTo>
                  <a:lnTo>
                    <a:pt x="1106" y="56"/>
                  </a:lnTo>
                  <a:lnTo>
                    <a:pt x="1082" y="68"/>
                  </a:lnTo>
                  <a:lnTo>
                    <a:pt x="1054" y="80"/>
                  </a:lnTo>
                  <a:lnTo>
                    <a:pt x="1020" y="92"/>
                  </a:lnTo>
                  <a:lnTo>
                    <a:pt x="984" y="102"/>
                  </a:lnTo>
                  <a:lnTo>
                    <a:pt x="942" y="112"/>
                  </a:lnTo>
                  <a:lnTo>
                    <a:pt x="898" y="120"/>
                  </a:lnTo>
                  <a:lnTo>
                    <a:pt x="850" y="126"/>
                  </a:lnTo>
                  <a:lnTo>
                    <a:pt x="800" y="132"/>
                  </a:lnTo>
                  <a:lnTo>
                    <a:pt x="748" y="138"/>
                  </a:lnTo>
                  <a:lnTo>
                    <a:pt x="692" y="142"/>
                  </a:lnTo>
                  <a:lnTo>
                    <a:pt x="634" y="144"/>
                  </a:lnTo>
                  <a:lnTo>
                    <a:pt x="576" y="144"/>
                  </a:lnTo>
                  <a:lnTo>
                    <a:pt x="576" y="144"/>
                  </a:ln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50000">
                  <a:srgbClr val="03A550"/>
                </a:gs>
                <a:gs pos="100000">
                  <a:schemeClr val="dk2"/>
                </a:gs>
              </a:gsLst>
              <a:lin ang="0" scaled="0"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</p:grpSp>
      <p:sp>
        <p:nvSpPr>
          <p:cNvPr id="386" name="Google Shape;386;p23"/>
          <p:cNvSpPr txBox="1"/>
          <p:nvPr>
            <p:ph type="title"/>
          </p:nvPr>
        </p:nvSpPr>
        <p:spPr>
          <a:xfrm>
            <a:off x="152516" y="57216"/>
            <a:ext cx="8229600" cy="53338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Gill Sans"/>
              <a:buNone/>
            </a:pPr>
            <a:r>
              <a:t/>
            </a:r>
            <a:endParaRPr>
              <a:latin typeface="Gill Sans"/>
              <a:ea typeface="Gill Sans"/>
              <a:cs typeface="Gill Sans"/>
              <a:sym typeface="Gill Sans"/>
            </a:endParaRPr>
          </a:p>
        </p:txBody>
      </p:sp>
    </p:spTree>
  </p:cSld>
  <p:clrMapOvr>
    <a:masterClrMapping/>
  </p:clrMapOvr>
  <mc:AlternateContent>
    <mc:Choice Requires="p14">
      <p:transition spd="slow" p14:dur="1250">
        <p14:flip dir="l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3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3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7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3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7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3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91" name="Shape 3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2" name="Google Shape;392;p2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2788"/>
            <a:ext cx="9144000" cy="5140757"/>
          </a:xfrm>
          <a:prstGeom prst="rect">
            <a:avLst/>
          </a:prstGeom>
          <a:noFill/>
          <a:ln>
            <a:noFill/>
          </a:ln>
        </p:spPr>
      </p:pic>
      <p:sp>
        <p:nvSpPr>
          <p:cNvPr id="393" name="Google Shape;393;p24"/>
          <p:cNvSpPr/>
          <p:nvPr/>
        </p:nvSpPr>
        <p:spPr>
          <a:xfrm>
            <a:off x="0" y="895394"/>
            <a:ext cx="9144000" cy="38099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grpSp>
        <p:nvGrpSpPr>
          <p:cNvPr id="394" name="Google Shape;394;p24"/>
          <p:cNvGrpSpPr/>
          <p:nvPr/>
        </p:nvGrpSpPr>
        <p:grpSpPr>
          <a:xfrm>
            <a:off x="1644854" y="1916900"/>
            <a:ext cx="1750219" cy="1509713"/>
            <a:chOff x="1258555" y="1916900"/>
            <a:chExt cx="1750219" cy="1509713"/>
          </a:xfrm>
        </p:grpSpPr>
        <p:sp>
          <p:nvSpPr>
            <p:cNvPr id="395" name="Google Shape;395;p24"/>
            <p:cNvSpPr/>
            <p:nvPr/>
          </p:nvSpPr>
          <p:spPr>
            <a:xfrm>
              <a:off x="1422862" y="2110972"/>
              <a:ext cx="1421606" cy="1226344"/>
            </a:xfrm>
            <a:prstGeom prst="triangle">
              <a:avLst>
                <a:gd fmla="val 50000" name="adj"/>
              </a:avLst>
            </a:prstGeom>
            <a:solidFill>
              <a:srgbClr val="006800"/>
            </a:solidFill>
            <a:ln>
              <a:noFill/>
            </a:ln>
          </p:spPr>
          <p:txBody>
            <a:bodyPr anchorCtr="0" anchor="ctr" bIns="108000" lIns="0" spcFirstLastPara="1" rIns="0" wrap="square" tIns="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tr-TR" sz="3600" u="none" cap="none" strike="noStrike">
                  <a:solidFill>
                    <a:srgbClr val="FFFFFF"/>
                  </a:solidFill>
                  <a:latin typeface="Gill Sans"/>
                  <a:ea typeface="Gill Sans"/>
                  <a:cs typeface="Gill Sans"/>
                  <a:sym typeface="Gill Sans"/>
                </a:rPr>
                <a:t>03</a:t>
              </a:r>
              <a:endParaRPr b="1" i="0" sz="36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  <p:sp>
          <p:nvSpPr>
            <p:cNvPr id="396" name="Google Shape;396;p24"/>
            <p:cNvSpPr/>
            <p:nvPr/>
          </p:nvSpPr>
          <p:spPr>
            <a:xfrm>
              <a:off x="1258555" y="1916900"/>
              <a:ext cx="1750219" cy="1509713"/>
            </a:xfrm>
            <a:prstGeom prst="triangle">
              <a:avLst>
                <a:gd fmla="val 50000" name="adj"/>
              </a:avLst>
            </a:prstGeom>
            <a:noFill/>
            <a:ln cap="flat" cmpd="sng" w="25400">
              <a:solidFill>
                <a:srgbClr val="006800"/>
              </a:solidFill>
              <a:prstDash val="lgDashDot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</p:grpSp>
      <p:cxnSp>
        <p:nvCxnSpPr>
          <p:cNvPr id="397" name="Google Shape;397;p24"/>
          <p:cNvCxnSpPr/>
          <p:nvPr/>
        </p:nvCxnSpPr>
        <p:spPr>
          <a:xfrm>
            <a:off x="3510537" y="3105136"/>
            <a:ext cx="3962296" cy="0"/>
          </a:xfrm>
          <a:prstGeom prst="straightConnector1">
            <a:avLst/>
          </a:prstGeom>
          <a:solidFill>
            <a:schemeClr val="accent1"/>
          </a:solidFill>
          <a:ln cap="flat" cmpd="sng" w="9525">
            <a:solidFill>
              <a:srgbClr val="006800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398" name="Google Shape;398;p24"/>
          <p:cNvSpPr txBox="1"/>
          <p:nvPr/>
        </p:nvSpPr>
        <p:spPr>
          <a:xfrm>
            <a:off x="4277099" y="2374497"/>
            <a:ext cx="2158732" cy="584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tr-TR" sz="3200" u="none" cap="none" strike="noStrike">
                <a:solidFill>
                  <a:srgbClr val="006800"/>
                </a:solidFill>
                <a:latin typeface="Gill Sans"/>
                <a:ea typeface="Gill Sans"/>
                <a:cs typeface="Gill Sans"/>
                <a:sym typeface="Gill Sans"/>
              </a:rPr>
              <a:t>QUALITY</a:t>
            </a:r>
            <a:endParaRPr b="1" i="0" sz="3200" u="none" cap="none" strike="noStrike">
              <a:solidFill>
                <a:srgbClr val="006800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</p:spTree>
  </p:cSld>
  <p:clrMapOvr>
    <a:masterClrMapping/>
  </p:clrMapOvr>
  <mc:AlternateContent>
    <mc:Choice Requires="p14">
      <p:transition spd="slow" p14:dur="1250">
        <p14:flip dir="l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2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02" name="Shape 4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3" name="Google Shape;403;p25"/>
          <p:cNvGrpSpPr/>
          <p:nvPr/>
        </p:nvGrpSpPr>
        <p:grpSpPr>
          <a:xfrm>
            <a:off x="3851276" y="1085056"/>
            <a:ext cx="1258888" cy="1258887"/>
            <a:chOff x="2335" y="1139"/>
            <a:chExt cx="1089" cy="1089"/>
          </a:xfrm>
        </p:grpSpPr>
        <p:sp>
          <p:nvSpPr>
            <p:cNvPr id="404" name="Google Shape;404;p25"/>
            <p:cNvSpPr/>
            <p:nvPr/>
          </p:nvSpPr>
          <p:spPr>
            <a:xfrm>
              <a:off x="2335" y="1139"/>
              <a:ext cx="1089" cy="1089"/>
            </a:xfrm>
            <a:prstGeom prst="ellipse">
              <a:avLst/>
            </a:prstGeom>
            <a:solidFill>
              <a:srgbClr val="03A55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  <p:grpSp>
          <p:nvGrpSpPr>
            <p:cNvPr id="405" name="Google Shape;405;p25"/>
            <p:cNvGrpSpPr/>
            <p:nvPr/>
          </p:nvGrpSpPr>
          <p:grpSpPr>
            <a:xfrm>
              <a:off x="2426" y="1169"/>
              <a:ext cx="908" cy="296"/>
              <a:chOff x="1431" y="1843"/>
              <a:chExt cx="907" cy="295"/>
            </a:xfrm>
          </p:grpSpPr>
          <p:sp>
            <p:nvSpPr>
              <p:cNvPr id="406" name="Google Shape;406;p25"/>
              <p:cNvSpPr/>
              <p:nvPr/>
            </p:nvSpPr>
            <p:spPr>
              <a:xfrm>
                <a:off x="1431" y="1843"/>
                <a:ext cx="907" cy="295"/>
              </a:xfrm>
              <a:custGeom>
                <a:rect b="b" l="l" r="r" t="t"/>
                <a:pathLst>
                  <a:path extrusionOk="0" h="1576" w="4756">
                    <a:moveTo>
                      <a:pt x="0" y="1576"/>
                    </a:moveTo>
                    <a:lnTo>
                      <a:pt x="0" y="1576"/>
                    </a:lnTo>
                    <a:lnTo>
                      <a:pt x="24" y="1518"/>
                    </a:lnTo>
                    <a:lnTo>
                      <a:pt x="50" y="1462"/>
                    </a:lnTo>
                    <a:lnTo>
                      <a:pt x="78" y="1406"/>
                    </a:lnTo>
                    <a:lnTo>
                      <a:pt x="108" y="1350"/>
                    </a:lnTo>
                    <a:lnTo>
                      <a:pt x="138" y="1296"/>
                    </a:lnTo>
                    <a:lnTo>
                      <a:pt x="170" y="1242"/>
                    </a:lnTo>
                    <a:lnTo>
                      <a:pt x="204" y="1190"/>
                    </a:lnTo>
                    <a:lnTo>
                      <a:pt x="238" y="1138"/>
                    </a:lnTo>
                    <a:lnTo>
                      <a:pt x="272" y="1086"/>
                    </a:lnTo>
                    <a:lnTo>
                      <a:pt x="310" y="1036"/>
                    </a:lnTo>
                    <a:lnTo>
                      <a:pt x="348" y="988"/>
                    </a:lnTo>
                    <a:lnTo>
                      <a:pt x="386" y="940"/>
                    </a:lnTo>
                    <a:lnTo>
                      <a:pt x="426" y="892"/>
                    </a:lnTo>
                    <a:lnTo>
                      <a:pt x="468" y="846"/>
                    </a:lnTo>
                    <a:lnTo>
                      <a:pt x="510" y="800"/>
                    </a:lnTo>
                    <a:lnTo>
                      <a:pt x="552" y="756"/>
                    </a:lnTo>
                    <a:lnTo>
                      <a:pt x="552" y="756"/>
                    </a:lnTo>
                    <a:lnTo>
                      <a:pt x="596" y="712"/>
                    </a:lnTo>
                    <a:lnTo>
                      <a:pt x="642" y="670"/>
                    </a:lnTo>
                    <a:lnTo>
                      <a:pt x="688" y="630"/>
                    </a:lnTo>
                    <a:lnTo>
                      <a:pt x="736" y="590"/>
                    </a:lnTo>
                    <a:lnTo>
                      <a:pt x="784" y="550"/>
                    </a:lnTo>
                    <a:lnTo>
                      <a:pt x="834" y="512"/>
                    </a:lnTo>
                    <a:lnTo>
                      <a:pt x="884" y="476"/>
                    </a:lnTo>
                    <a:lnTo>
                      <a:pt x="934" y="440"/>
                    </a:lnTo>
                    <a:lnTo>
                      <a:pt x="986" y="406"/>
                    </a:lnTo>
                    <a:lnTo>
                      <a:pt x="1040" y="374"/>
                    </a:lnTo>
                    <a:lnTo>
                      <a:pt x="1092" y="342"/>
                    </a:lnTo>
                    <a:lnTo>
                      <a:pt x="1148" y="312"/>
                    </a:lnTo>
                    <a:lnTo>
                      <a:pt x="1202" y="282"/>
                    </a:lnTo>
                    <a:lnTo>
                      <a:pt x="1258" y="254"/>
                    </a:lnTo>
                    <a:lnTo>
                      <a:pt x="1316" y="228"/>
                    </a:lnTo>
                    <a:lnTo>
                      <a:pt x="1374" y="202"/>
                    </a:lnTo>
                    <a:lnTo>
                      <a:pt x="1374" y="202"/>
                    </a:lnTo>
                    <a:lnTo>
                      <a:pt x="1432" y="178"/>
                    </a:lnTo>
                    <a:lnTo>
                      <a:pt x="1490" y="156"/>
                    </a:lnTo>
                    <a:lnTo>
                      <a:pt x="1550" y="136"/>
                    </a:lnTo>
                    <a:lnTo>
                      <a:pt x="1610" y="116"/>
                    </a:lnTo>
                    <a:lnTo>
                      <a:pt x="1672" y="98"/>
                    </a:lnTo>
                    <a:lnTo>
                      <a:pt x="1732" y="80"/>
                    </a:lnTo>
                    <a:lnTo>
                      <a:pt x="1794" y="66"/>
                    </a:lnTo>
                    <a:lnTo>
                      <a:pt x="1858" y="52"/>
                    </a:lnTo>
                    <a:lnTo>
                      <a:pt x="1922" y="40"/>
                    </a:lnTo>
                    <a:lnTo>
                      <a:pt x="1984" y="30"/>
                    </a:lnTo>
                    <a:lnTo>
                      <a:pt x="2050" y="20"/>
                    </a:lnTo>
                    <a:lnTo>
                      <a:pt x="2114" y="12"/>
                    </a:lnTo>
                    <a:lnTo>
                      <a:pt x="2180" y="8"/>
                    </a:lnTo>
                    <a:lnTo>
                      <a:pt x="2246" y="2"/>
                    </a:lnTo>
                    <a:lnTo>
                      <a:pt x="2312" y="0"/>
                    </a:lnTo>
                    <a:lnTo>
                      <a:pt x="2378" y="0"/>
                    </a:lnTo>
                    <a:lnTo>
                      <a:pt x="2378" y="0"/>
                    </a:lnTo>
                    <a:lnTo>
                      <a:pt x="2444" y="0"/>
                    </a:lnTo>
                    <a:lnTo>
                      <a:pt x="2510" y="2"/>
                    </a:lnTo>
                    <a:lnTo>
                      <a:pt x="2576" y="8"/>
                    </a:lnTo>
                    <a:lnTo>
                      <a:pt x="2642" y="12"/>
                    </a:lnTo>
                    <a:lnTo>
                      <a:pt x="2706" y="20"/>
                    </a:lnTo>
                    <a:lnTo>
                      <a:pt x="2772" y="30"/>
                    </a:lnTo>
                    <a:lnTo>
                      <a:pt x="2834" y="40"/>
                    </a:lnTo>
                    <a:lnTo>
                      <a:pt x="2898" y="52"/>
                    </a:lnTo>
                    <a:lnTo>
                      <a:pt x="2962" y="66"/>
                    </a:lnTo>
                    <a:lnTo>
                      <a:pt x="3024" y="80"/>
                    </a:lnTo>
                    <a:lnTo>
                      <a:pt x="3084" y="98"/>
                    </a:lnTo>
                    <a:lnTo>
                      <a:pt x="3146" y="116"/>
                    </a:lnTo>
                    <a:lnTo>
                      <a:pt x="3206" y="136"/>
                    </a:lnTo>
                    <a:lnTo>
                      <a:pt x="3266" y="156"/>
                    </a:lnTo>
                    <a:lnTo>
                      <a:pt x="3324" y="178"/>
                    </a:lnTo>
                    <a:lnTo>
                      <a:pt x="3382" y="202"/>
                    </a:lnTo>
                    <a:lnTo>
                      <a:pt x="3382" y="202"/>
                    </a:lnTo>
                    <a:lnTo>
                      <a:pt x="3440" y="228"/>
                    </a:lnTo>
                    <a:lnTo>
                      <a:pt x="3498" y="254"/>
                    </a:lnTo>
                    <a:lnTo>
                      <a:pt x="3554" y="282"/>
                    </a:lnTo>
                    <a:lnTo>
                      <a:pt x="3608" y="312"/>
                    </a:lnTo>
                    <a:lnTo>
                      <a:pt x="3664" y="342"/>
                    </a:lnTo>
                    <a:lnTo>
                      <a:pt x="3716" y="374"/>
                    </a:lnTo>
                    <a:lnTo>
                      <a:pt x="3770" y="406"/>
                    </a:lnTo>
                    <a:lnTo>
                      <a:pt x="3822" y="440"/>
                    </a:lnTo>
                    <a:lnTo>
                      <a:pt x="3872" y="476"/>
                    </a:lnTo>
                    <a:lnTo>
                      <a:pt x="3922" y="512"/>
                    </a:lnTo>
                    <a:lnTo>
                      <a:pt x="3972" y="550"/>
                    </a:lnTo>
                    <a:lnTo>
                      <a:pt x="4020" y="590"/>
                    </a:lnTo>
                    <a:lnTo>
                      <a:pt x="4068" y="630"/>
                    </a:lnTo>
                    <a:lnTo>
                      <a:pt x="4114" y="670"/>
                    </a:lnTo>
                    <a:lnTo>
                      <a:pt x="4160" y="712"/>
                    </a:lnTo>
                    <a:lnTo>
                      <a:pt x="4204" y="756"/>
                    </a:lnTo>
                    <a:lnTo>
                      <a:pt x="4204" y="756"/>
                    </a:lnTo>
                    <a:lnTo>
                      <a:pt x="4246" y="800"/>
                    </a:lnTo>
                    <a:lnTo>
                      <a:pt x="4288" y="846"/>
                    </a:lnTo>
                    <a:lnTo>
                      <a:pt x="4330" y="892"/>
                    </a:lnTo>
                    <a:lnTo>
                      <a:pt x="4370" y="940"/>
                    </a:lnTo>
                    <a:lnTo>
                      <a:pt x="4410" y="988"/>
                    </a:lnTo>
                    <a:lnTo>
                      <a:pt x="4446" y="1036"/>
                    </a:lnTo>
                    <a:lnTo>
                      <a:pt x="4484" y="1086"/>
                    </a:lnTo>
                    <a:lnTo>
                      <a:pt x="4518" y="1138"/>
                    </a:lnTo>
                    <a:lnTo>
                      <a:pt x="4552" y="1190"/>
                    </a:lnTo>
                    <a:lnTo>
                      <a:pt x="4586" y="1242"/>
                    </a:lnTo>
                    <a:lnTo>
                      <a:pt x="4618" y="1296"/>
                    </a:lnTo>
                    <a:lnTo>
                      <a:pt x="4648" y="1350"/>
                    </a:lnTo>
                    <a:lnTo>
                      <a:pt x="4678" y="1406"/>
                    </a:lnTo>
                    <a:lnTo>
                      <a:pt x="4706" y="1462"/>
                    </a:lnTo>
                    <a:lnTo>
                      <a:pt x="4732" y="1518"/>
                    </a:lnTo>
                    <a:lnTo>
                      <a:pt x="4756" y="1576"/>
                    </a:lnTo>
                    <a:lnTo>
                      <a:pt x="0" y="1576"/>
                    </a:lnTo>
                    <a:close/>
                  </a:path>
                </a:pathLst>
              </a:custGeom>
              <a:gradFill>
                <a:gsLst>
                  <a:gs pos="0">
                    <a:srgbClr val="FFFFFF">
                      <a:alpha val="74901"/>
                    </a:srgbClr>
                  </a:gs>
                  <a:gs pos="100000">
                    <a:srgbClr val="FFFFFF">
                      <a:alpha val="0"/>
                    </a:srgbClr>
                  </a:gs>
                </a:gsLst>
                <a:lin ang="5400000" scaled="0"/>
              </a:gra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ill Sans"/>
                  <a:ea typeface="Gill Sans"/>
                  <a:cs typeface="Gill Sans"/>
                  <a:sym typeface="Gill Sans"/>
                </a:endParaRPr>
              </a:p>
            </p:txBody>
          </p:sp>
          <p:sp>
            <p:nvSpPr>
              <p:cNvPr id="407" name="Google Shape;407;p25"/>
              <p:cNvSpPr/>
              <p:nvPr/>
            </p:nvSpPr>
            <p:spPr>
              <a:xfrm>
                <a:off x="1771" y="1843"/>
                <a:ext cx="227" cy="204"/>
              </a:xfrm>
              <a:prstGeom prst="ellipse">
                <a:avLst/>
              </a:prstGeom>
              <a:gradFill>
                <a:gsLst>
                  <a:gs pos="0">
                    <a:schemeClr val="dk1"/>
                  </a:gs>
                  <a:gs pos="100000">
                    <a:srgbClr val="67ABF5">
                      <a:alpha val="0"/>
                    </a:srgbClr>
                  </a:gs>
                </a:gsLst>
                <a:path path="circle">
                  <a:fillToRect b="50%" l="50%" r="50%" t="50%"/>
                </a:path>
                <a:tileRect/>
              </a:gra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ill Sans"/>
                  <a:ea typeface="Gill Sans"/>
                  <a:cs typeface="Gill Sans"/>
                  <a:sym typeface="Gill Sans"/>
                </a:endParaRPr>
              </a:p>
            </p:txBody>
          </p:sp>
        </p:grpSp>
      </p:grpSp>
      <p:sp>
        <p:nvSpPr>
          <p:cNvPr id="408" name="Google Shape;408;p25"/>
          <p:cNvSpPr/>
          <p:nvPr/>
        </p:nvSpPr>
        <p:spPr>
          <a:xfrm rot="-716600">
            <a:off x="2914651" y="797719"/>
            <a:ext cx="1079500" cy="1079500"/>
          </a:xfrm>
          <a:custGeom>
            <a:rect b="b" l="l" r="r" t="t"/>
            <a:pathLst>
              <a:path extrusionOk="0" h="21600" w="21600">
                <a:moveTo>
                  <a:pt x="15420" y="7584"/>
                </a:moveTo>
                <a:cubicBezTo>
                  <a:pt x="14367" y="6072"/>
                  <a:pt x="12642" y="5171"/>
                  <a:pt x="10800" y="5171"/>
                </a:cubicBezTo>
                <a:cubicBezTo>
                  <a:pt x="9480" y="5170"/>
                  <a:pt x="8203" y="5634"/>
                  <a:pt x="7191" y="6479"/>
                </a:cubicBezTo>
                <a:lnTo>
                  <a:pt x="3876" y="2511"/>
                </a:lnTo>
                <a:cubicBezTo>
                  <a:pt x="5818" y="888"/>
                  <a:pt x="8269" y="-1"/>
                  <a:pt x="10800" y="0"/>
                </a:cubicBezTo>
                <a:cubicBezTo>
                  <a:pt x="14334" y="0"/>
                  <a:pt x="17645" y="1729"/>
                  <a:pt x="19664" y="4630"/>
                </a:cubicBezTo>
                <a:lnTo>
                  <a:pt x="21880" y="3088"/>
                </a:lnTo>
                <a:lnTo>
                  <a:pt x="20561" y="10445"/>
                </a:lnTo>
                <a:lnTo>
                  <a:pt x="13204" y="9126"/>
                </a:lnTo>
                <a:lnTo>
                  <a:pt x="15420" y="7584"/>
                </a:lnTo>
                <a:close/>
              </a:path>
            </a:pathLst>
          </a:custGeom>
          <a:solidFill>
            <a:schemeClr val="lt1">
              <a:alpha val="24705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grpSp>
        <p:nvGrpSpPr>
          <p:cNvPr id="409" name="Google Shape;409;p25"/>
          <p:cNvGrpSpPr/>
          <p:nvPr/>
        </p:nvGrpSpPr>
        <p:grpSpPr>
          <a:xfrm>
            <a:off x="3130551" y="3606006"/>
            <a:ext cx="1298575" cy="1222375"/>
            <a:chOff x="3130551" y="3606006"/>
            <a:chExt cx="1298575" cy="1222375"/>
          </a:xfrm>
        </p:grpSpPr>
        <p:grpSp>
          <p:nvGrpSpPr>
            <p:cNvPr id="410" name="Google Shape;410;p25"/>
            <p:cNvGrpSpPr/>
            <p:nvPr/>
          </p:nvGrpSpPr>
          <p:grpSpPr>
            <a:xfrm>
              <a:off x="3130551" y="4074319"/>
              <a:ext cx="658813" cy="754062"/>
              <a:chOff x="3061" y="-879"/>
              <a:chExt cx="614" cy="702"/>
            </a:xfrm>
          </p:grpSpPr>
          <p:sp>
            <p:nvSpPr>
              <p:cNvPr id="411" name="Google Shape;411;p25"/>
              <p:cNvSpPr/>
              <p:nvPr/>
            </p:nvSpPr>
            <p:spPr>
              <a:xfrm>
                <a:off x="3061" y="-381"/>
                <a:ext cx="590" cy="204"/>
              </a:xfrm>
              <a:prstGeom prst="ellipse">
                <a:avLst/>
              </a:prstGeom>
              <a:gradFill>
                <a:gsLst>
                  <a:gs pos="0">
                    <a:srgbClr val="FFFFFF">
                      <a:alpha val="49803"/>
                    </a:srgbClr>
                  </a:gs>
                  <a:gs pos="100000">
                    <a:srgbClr val="B3B3B3">
                      <a:alpha val="0"/>
                    </a:srgbClr>
                  </a:gs>
                </a:gsLst>
                <a:path path="circle">
                  <a:fillToRect b="50%" l="50%" r="50%" t="50%"/>
                </a:path>
                <a:tileRect/>
              </a:gra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ill Sans"/>
                  <a:ea typeface="Gill Sans"/>
                  <a:cs typeface="Gill Sans"/>
                  <a:sym typeface="Gill Sans"/>
                </a:endParaRPr>
              </a:p>
            </p:txBody>
          </p:sp>
          <p:grpSp>
            <p:nvGrpSpPr>
              <p:cNvPr id="412" name="Google Shape;412;p25"/>
              <p:cNvGrpSpPr/>
              <p:nvPr/>
            </p:nvGrpSpPr>
            <p:grpSpPr>
              <a:xfrm>
                <a:off x="3062" y="-879"/>
                <a:ext cx="613" cy="613"/>
                <a:chOff x="2335" y="1139"/>
                <a:chExt cx="1089" cy="1089"/>
              </a:xfrm>
            </p:grpSpPr>
            <p:sp>
              <p:nvSpPr>
                <p:cNvPr id="413" name="Google Shape;413;p25"/>
                <p:cNvSpPr/>
                <p:nvPr/>
              </p:nvSpPr>
              <p:spPr>
                <a:xfrm>
                  <a:off x="2335" y="1139"/>
                  <a:ext cx="1089" cy="1089"/>
                </a:xfrm>
                <a:prstGeom prst="ellipse">
                  <a:avLst/>
                </a:prstGeom>
                <a:gradFill>
                  <a:gsLst>
                    <a:gs pos="0">
                      <a:srgbClr val="BEBEBE"/>
                    </a:gs>
                    <a:gs pos="100000">
                      <a:srgbClr val="939393"/>
                    </a:gs>
                  </a:gsLst>
                  <a:lin ang="5400000" scaled="0"/>
                </a:gra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lt1"/>
                    </a:buClr>
                    <a:buSzPts val="1800"/>
                    <a:buFont typeface="Arial"/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rgbClr val="FFFFFF"/>
                    </a:solidFill>
                    <a:latin typeface="Gill Sans"/>
                    <a:ea typeface="Gill Sans"/>
                    <a:cs typeface="Gill Sans"/>
                    <a:sym typeface="Gill Sans"/>
                  </a:endParaRPr>
                </a:p>
              </p:txBody>
            </p:sp>
            <p:grpSp>
              <p:nvGrpSpPr>
                <p:cNvPr id="414" name="Google Shape;414;p25"/>
                <p:cNvGrpSpPr/>
                <p:nvPr/>
              </p:nvGrpSpPr>
              <p:grpSpPr>
                <a:xfrm>
                  <a:off x="2426" y="1169"/>
                  <a:ext cx="908" cy="296"/>
                  <a:chOff x="1431" y="1843"/>
                  <a:chExt cx="907" cy="295"/>
                </a:xfrm>
              </p:grpSpPr>
              <p:sp>
                <p:nvSpPr>
                  <p:cNvPr id="415" name="Google Shape;415;p25"/>
                  <p:cNvSpPr/>
                  <p:nvPr/>
                </p:nvSpPr>
                <p:spPr>
                  <a:xfrm>
                    <a:off x="1431" y="1843"/>
                    <a:ext cx="907" cy="295"/>
                  </a:xfrm>
                  <a:custGeom>
                    <a:rect b="b" l="l" r="r" t="t"/>
                    <a:pathLst>
                      <a:path extrusionOk="0" h="1576" w="4756">
                        <a:moveTo>
                          <a:pt x="0" y="1576"/>
                        </a:moveTo>
                        <a:lnTo>
                          <a:pt x="0" y="1576"/>
                        </a:lnTo>
                        <a:lnTo>
                          <a:pt x="24" y="1518"/>
                        </a:lnTo>
                        <a:lnTo>
                          <a:pt x="50" y="1462"/>
                        </a:lnTo>
                        <a:lnTo>
                          <a:pt x="78" y="1406"/>
                        </a:lnTo>
                        <a:lnTo>
                          <a:pt x="108" y="1350"/>
                        </a:lnTo>
                        <a:lnTo>
                          <a:pt x="138" y="1296"/>
                        </a:lnTo>
                        <a:lnTo>
                          <a:pt x="170" y="1242"/>
                        </a:lnTo>
                        <a:lnTo>
                          <a:pt x="204" y="1190"/>
                        </a:lnTo>
                        <a:lnTo>
                          <a:pt x="238" y="1138"/>
                        </a:lnTo>
                        <a:lnTo>
                          <a:pt x="272" y="1086"/>
                        </a:lnTo>
                        <a:lnTo>
                          <a:pt x="310" y="1036"/>
                        </a:lnTo>
                        <a:lnTo>
                          <a:pt x="348" y="988"/>
                        </a:lnTo>
                        <a:lnTo>
                          <a:pt x="386" y="940"/>
                        </a:lnTo>
                        <a:lnTo>
                          <a:pt x="426" y="892"/>
                        </a:lnTo>
                        <a:lnTo>
                          <a:pt x="468" y="846"/>
                        </a:lnTo>
                        <a:lnTo>
                          <a:pt x="510" y="800"/>
                        </a:lnTo>
                        <a:lnTo>
                          <a:pt x="552" y="756"/>
                        </a:lnTo>
                        <a:lnTo>
                          <a:pt x="552" y="756"/>
                        </a:lnTo>
                        <a:lnTo>
                          <a:pt x="596" y="712"/>
                        </a:lnTo>
                        <a:lnTo>
                          <a:pt x="642" y="670"/>
                        </a:lnTo>
                        <a:lnTo>
                          <a:pt x="688" y="630"/>
                        </a:lnTo>
                        <a:lnTo>
                          <a:pt x="736" y="590"/>
                        </a:lnTo>
                        <a:lnTo>
                          <a:pt x="784" y="550"/>
                        </a:lnTo>
                        <a:lnTo>
                          <a:pt x="834" y="512"/>
                        </a:lnTo>
                        <a:lnTo>
                          <a:pt x="884" y="476"/>
                        </a:lnTo>
                        <a:lnTo>
                          <a:pt x="934" y="440"/>
                        </a:lnTo>
                        <a:lnTo>
                          <a:pt x="986" y="406"/>
                        </a:lnTo>
                        <a:lnTo>
                          <a:pt x="1040" y="374"/>
                        </a:lnTo>
                        <a:lnTo>
                          <a:pt x="1092" y="342"/>
                        </a:lnTo>
                        <a:lnTo>
                          <a:pt x="1148" y="312"/>
                        </a:lnTo>
                        <a:lnTo>
                          <a:pt x="1202" y="282"/>
                        </a:lnTo>
                        <a:lnTo>
                          <a:pt x="1258" y="254"/>
                        </a:lnTo>
                        <a:lnTo>
                          <a:pt x="1316" y="228"/>
                        </a:lnTo>
                        <a:lnTo>
                          <a:pt x="1374" y="202"/>
                        </a:lnTo>
                        <a:lnTo>
                          <a:pt x="1374" y="202"/>
                        </a:lnTo>
                        <a:lnTo>
                          <a:pt x="1432" y="178"/>
                        </a:lnTo>
                        <a:lnTo>
                          <a:pt x="1490" y="156"/>
                        </a:lnTo>
                        <a:lnTo>
                          <a:pt x="1550" y="136"/>
                        </a:lnTo>
                        <a:lnTo>
                          <a:pt x="1610" y="116"/>
                        </a:lnTo>
                        <a:lnTo>
                          <a:pt x="1672" y="98"/>
                        </a:lnTo>
                        <a:lnTo>
                          <a:pt x="1732" y="80"/>
                        </a:lnTo>
                        <a:lnTo>
                          <a:pt x="1794" y="66"/>
                        </a:lnTo>
                        <a:lnTo>
                          <a:pt x="1858" y="52"/>
                        </a:lnTo>
                        <a:lnTo>
                          <a:pt x="1922" y="40"/>
                        </a:lnTo>
                        <a:lnTo>
                          <a:pt x="1984" y="30"/>
                        </a:lnTo>
                        <a:lnTo>
                          <a:pt x="2050" y="20"/>
                        </a:lnTo>
                        <a:lnTo>
                          <a:pt x="2114" y="12"/>
                        </a:lnTo>
                        <a:lnTo>
                          <a:pt x="2180" y="8"/>
                        </a:lnTo>
                        <a:lnTo>
                          <a:pt x="2246" y="2"/>
                        </a:lnTo>
                        <a:lnTo>
                          <a:pt x="2312" y="0"/>
                        </a:lnTo>
                        <a:lnTo>
                          <a:pt x="2378" y="0"/>
                        </a:lnTo>
                        <a:lnTo>
                          <a:pt x="2378" y="0"/>
                        </a:lnTo>
                        <a:lnTo>
                          <a:pt x="2444" y="0"/>
                        </a:lnTo>
                        <a:lnTo>
                          <a:pt x="2510" y="2"/>
                        </a:lnTo>
                        <a:lnTo>
                          <a:pt x="2576" y="8"/>
                        </a:lnTo>
                        <a:lnTo>
                          <a:pt x="2642" y="12"/>
                        </a:lnTo>
                        <a:lnTo>
                          <a:pt x="2706" y="20"/>
                        </a:lnTo>
                        <a:lnTo>
                          <a:pt x="2772" y="30"/>
                        </a:lnTo>
                        <a:lnTo>
                          <a:pt x="2834" y="40"/>
                        </a:lnTo>
                        <a:lnTo>
                          <a:pt x="2898" y="52"/>
                        </a:lnTo>
                        <a:lnTo>
                          <a:pt x="2962" y="66"/>
                        </a:lnTo>
                        <a:lnTo>
                          <a:pt x="3024" y="80"/>
                        </a:lnTo>
                        <a:lnTo>
                          <a:pt x="3084" y="98"/>
                        </a:lnTo>
                        <a:lnTo>
                          <a:pt x="3146" y="116"/>
                        </a:lnTo>
                        <a:lnTo>
                          <a:pt x="3206" y="136"/>
                        </a:lnTo>
                        <a:lnTo>
                          <a:pt x="3266" y="156"/>
                        </a:lnTo>
                        <a:lnTo>
                          <a:pt x="3324" y="178"/>
                        </a:lnTo>
                        <a:lnTo>
                          <a:pt x="3382" y="202"/>
                        </a:lnTo>
                        <a:lnTo>
                          <a:pt x="3382" y="202"/>
                        </a:lnTo>
                        <a:lnTo>
                          <a:pt x="3440" y="228"/>
                        </a:lnTo>
                        <a:lnTo>
                          <a:pt x="3498" y="254"/>
                        </a:lnTo>
                        <a:lnTo>
                          <a:pt x="3554" y="282"/>
                        </a:lnTo>
                        <a:lnTo>
                          <a:pt x="3608" y="312"/>
                        </a:lnTo>
                        <a:lnTo>
                          <a:pt x="3664" y="342"/>
                        </a:lnTo>
                        <a:lnTo>
                          <a:pt x="3716" y="374"/>
                        </a:lnTo>
                        <a:lnTo>
                          <a:pt x="3770" y="406"/>
                        </a:lnTo>
                        <a:lnTo>
                          <a:pt x="3822" y="440"/>
                        </a:lnTo>
                        <a:lnTo>
                          <a:pt x="3872" y="476"/>
                        </a:lnTo>
                        <a:lnTo>
                          <a:pt x="3922" y="512"/>
                        </a:lnTo>
                        <a:lnTo>
                          <a:pt x="3972" y="550"/>
                        </a:lnTo>
                        <a:lnTo>
                          <a:pt x="4020" y="590"/>
                        </a:lnTo>
                        <a:lnTo>
                          <a:pt x="4068" y="630"/>
                        </a:lnTo>
                        <a:lnTo>
                          <a:pt x="4114" y="670"/>
                        </a:lnTo>
                        <a:lnTo>
                          <a:pt x="4160" y="712"/>
                        </a:lnTo>
                        <a:lnTo>
                          <a:pt x="4204" y="756"/>
                        </a:lnTo>
                        <a:lnTo>
                          <a:pt x="4204" y="756"/>
                        </a:lnTo>
                        <a:lnTo>
                          <a:pt x="4246" y="800"/>
                        </a:lnTo>
                        <a:lnTo>
                          <a:pt x="4288" y="846"/>
                        </a:lnTo>
                        <a:lnTo>
                          <a:pt x="4330" y="892"/>
                        </a:lnTo>
                        <a:lnTo>
                          <a:pt x="4370" y="940"/>
                        </a:lnTo>
                        <a:lnTo>
                          <a:pt x="4410" y="988"/>
                        </a:lnTo>
                        <a:lnTo>
                          <a:pt x="4446" y="1036"/>
                        </a:lnTo>
                        <a:lnTo>
                          <a:pt x="4484" y="1086"/>
                        </a:lnTo>
                        <a:lnTo>
                          <a:pt x="4518" y="1138"/>
                        </a:lnTo>
                        <a:lnTo>
                          <a:pt x="4552" y="1190"/>
                        </a:lnTo>
                        <a:lnTo>
                          <a:pt x="4586" y="1242"/>
                        </a:lnTo>
                        <a:lnTo>
                          <a:pt x="4618" y="1296"/>
                        </a:lnTo>
                        <a:lnTo>
                          <a:pt x="4648" y="1350"/>
                        </a:lnTo>
                        <a:lnTo>
                          <a:pt x="4678" y="1406"/>
                        </a:lnTo>
                        <a:lnTo>
                          <a:pt x="4706" y="1462"/>
                        </a:lnTo>
                        <a:lnTo>
                          <a:pt x="4732" y="1518"/>
                        </a:lnTo>
                        <a:lnTo>
                          <a:pt x="4756" y="1576"/>
                        </a:lnTo>
                        <a:lnTo>
                          <a:pt x="0" y="1576"/>
                        </a:lnTo>
                        <a:close/>
                      </a:path>
                    </a:pathLst>
                  </a:custGeom>
                  <a:gradFill>
                    <a:gsLst>
                      <a:gs pos="0">
                        <a:srgbClr val="FFFFFF">
                          <a:alpha val="74901"/>
                        </a:srgbClr>
                      </a:gs>
                      <a:gs pos="100000">
                        <a:srgbClr val="FFFFFF">
                          <a:alpha val="0"/>
                        </a:srgbClr>
                      </a:gs>
                    </a:gsLst>
                    <a:lin ang="5400000" scaled="0"/>
                  </a:gra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chemeClr val="lt1"/>
                      </a:buClr>
                      <a:buSzPts val="1800"/>
                      <a:buFont typeface="Arial"/>
                      <a:buNone/>
                    </a:pPr>
                    <a:r>
                      <a:t/>
                    </a:r>
                    <a:endParaRPr b="0" i="0" sz="1800" u="none" cap="none" strike="noStrike">
                      <a:solidFill>
                        <a:srgbClr val="FFFFFF"/>
                      </a:solidFill>
                      <a:latin typeface="Gill Sans"/>
                      <a:ea typeface="Gill Sans"/>
                      <a:cs typeface="Gill Sans"/>
                      <a:sym typeface="Gill Sans"/>
                    </a:endParaRPr>
                  </a:p>
                </p:txBody>
              </p:sp>
              <p:sp>
                <p:nvSpPr>
                  <p:cNvPr id="416" name="Google Shape;416;p25"/>
                  <p:cNvSpPr/>
                  <p:nvPr/>
                </p:nvSpPr>
                <p:spPr>
                  <a:xfrm>
                    <a:off x="1771" y="1843"/>
                    <a:ext cx="227" cy="204"/>
                  </a:xfrm>
                  <a:prstGeom prst="ellipse">
                    <a:avLst/>
                  </a:prstGeom>
                  <a:gradFill>
                    <a:gsLst>
                      <a:gs pos="0">
                        <a:schemeClr val="dk1"/>
                      </a:gs>
                      <a:gs pos="100000">
                        <a:srgbClr val="67ABF5">
                          <a:alpha val="0"/>
                        </a:srgbClr>
                      </a:gs>
                    </a:gsLst>
                    <a:path path="circle">
                      <a:fillToRect b="50%" l="50%" r="50%" t="50%"/>
                    </a:path>
                    <a:tileRect/>
                  </a:gra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chemeClr val="lt1"/>
                      </a:buClr>
                      <a:buSzPts val="1800"/>
                      <a:buFont typeface="Arial"/>
                      <a:buNone/>
                    </a:pPr>
                    <a:r>
                      <a:t/>
                    </a:r>
                    <a:endParaRPr b="0" i="0" sz="1800" u="none" cap="none" strike="noStrike">
                      <a:solidFill>
                        <a:srgbClr val="FFFFFF"/>
                      </a:solidFill>
                      <a:latin typeface="Gill Sans"/>
                      <a:ea typeface="Gill Sans"/>
                      <a:cs typeface="Gill Sans"/>
                      <a:sym typeface="Gill Sans"/>
                    </a:endParaRPr>
                  </a:p>
                </p:txBody>
              </p:sp>
            </p:grpSp>
          </p:grpSp>
        </p:grpSp>
        <p:grpSp>
          <p:nvGrpSpPr>
            <p:cNvPr id="417" name="Google Shape;417;p25"/>
            <p:cNvGrpSpPr/>
            <p:nvPr/>
          </p:nvGrpSpPr>
          <p:grpSpPr>
            <a:xfrm>
              <a:off x="3959226" y="3893344"/>
              <a:ext cx="469900" cy="538162"/>
              <a:chOff x="3061" y="-879"/>
              <a:chExt cx="614" cy="702"/>
            </a:xfrm>
          </p:grpSpPr>
          <p:sp>
            <p:nvSpPr>
              <p:cNvPr id="418" name="Google Shape;418;p25"/>
              <p:cNvSpPr/>
              <p:nvPr/>
            </p:nvSpPr>
            <p:spPr>
              <a:xfrm>
                <a:off x="3061" y="-381"/>
                <a:ext cx="590" cy="204"/>
              </a:xfrm>
              <a:prstGeom prst="ellipse">
                <a:avLst/>
              </a:prstGeom>
              <a:gradFill>
                <a:gsLst>
                  <a:gs pos="0">
                    <a:srgbClr val="FFFFFF">
                      <a:alpha val="49803"/>
                    </a:srgbClr>
                  </a:gs>
                  <a:gs pos="100000">
                    <a:srgbClr val="B3B3B3">
                      <a:alpha val="0"/>
                    </a:srgbClr>
                  </a:gs>
                </a:gsLst>
                <a:path path="circle">
                  <a:fillToRect b="50%" l="50%" r="50%" t="50%"/>
                </a:path>
                <a:tileRect/>
              </a:gra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ill Sans"/>
                  <a:ea typeface="Gill Sans"/>
                  <a:cs typeface="Gill Sans"/>
                  <a:sym typeface="Gill Sans"/>
                </a:endParaRPr>
              </a:p>
            </p:txBody>
          </p:sp>
          <p:grpSp>
            <p:nvGrpSpPr>
              <p:cNvPr id="419" name="Google Shape;419;p25"/>
              <p:cNvGrpSpPr/>
              <p:nvPr/>
            </p:nvGrpSpPr>
            <p:grpSpPr>
              <a:xfrm>
                <a:off x="3062" y="-879"/>
                <a:ext cx="613" cy="613"/>
                <a:chOff x="2335" y="1139"/>
                <a:chExt cx="1089" cy="1089"/>
              </a:xfrm>
            </p:grpSpPr>
            <p:sp>
              <p:nvSpPr>
                <p:cNvPr id="420" name="Google Shape;420;p25"/>
                <p:cNvSpPr/>
                <p:nvPr/>
              </p:nvSpPr>
              <p:spPr>
                <a:xfrm>
                  <a:off x="2335" y="1139"/>
                  <a:ext cx="1089" cy="1089"/>
                </a:xfrm>
                <a:prstGeom prst="ellipse">
                  <a:avLst/>
                </a:prstGeom>
                <a:gradFill>
                  <a:gsLst>
                    <a:gs pos="0">
                      <a:srgbClr val="D1D1D1"/>
                    </a:gs>
                    <a:gs pos="100000">
                      <a:srgbClr val="A2A2A2"/>
                    </a:gs>
                  </a:gsLst>
                  <a:lin ang="5400000" scaled="0"/>
                </a:gra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lt1"/>
                    </a:buClr>
                    <a:buSzPts val="1800"/>
                    <a:buFont typeface="Arial"/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rgbClr val="FFFFFF"/>
                    </a:solidFill>
                    <a:latin typeface="Gill Sans"/>
                    <a:ea typeface="Gill Sans"/>
                    <a:cs typeface="Gill Sans"/>
                    <a:sym typeface="Gill Sans"/>
                  </a:endParaRPr>
                </a:p>
              </p:txBody>
            </p:sp>
            <p:grpSp>
              <p:nvGrpSpPr>
                <p:cNvPr id="421" name="Google Shape;421;p25"/>
                <p:cNvGrpSpPr/>
                <p:nvPr/>
              </p:nvGrpSpPr>
              <p:grpSpPr>
                <a:xfrm>
                  <a:off x="2426" y="1169"/>
                  <a:ext cx="908" cy="296"/>
                  <a:chOff x="1431" y="1843"/>
                  <a:chExt cx="907" cy="295"/>
                </a:xfrm>
              </p:grpSpPr>
              <p:sp>
                <p:nvSpPr>
                  <p:cNvPr id="422" name="Google Shape;422;p25"/>
                  <p:cNvSpPr/>
                  <p:nvPr/>
                </p:nvSpPr>
                <p:spPr>
                  <a:xfrm>
                    <a:off x="1431" y="1843"/>
                    <a:ext cx="907" cy="295"/>
                  </a:xfrm>
                  <a:custGeom>
                    <a:rect b="b" l="l" r="r" t="t"/>
                    <a:pathLst>
                      <a:path extrusionOk="0" h="1576" w="4756">
                        <a:moveTo>
                          <a:pt x="0" y="1576"/>
                        </a:moveTo>
                        <a:lnTo>
                          <a:pt x="0" y="1576"/>
                        </a:lnTo>
                        <a:lnTo>
                          <a:pt x="24" y="1518"/>
                        </a:lnTo>
                        <a:lnTo>
                          <a:pt x="50" y="1462"/>
                        </a:lnTo>
                        <a:lnTo>
                          <a:pt x="78" y="1406"/>
                        </a:lnTo>
                        <a:lnTo>
                          <a:pt x="108" y="1350"/>
                        </a:lnTo>
                        <a:lnTo>
                          <a:pt x="138" y="1296"/>
                        </a:lnTo>
                        <a:lnTo>
                          <a:pt x="170" y="1242"/>
                        </a:lnTo>
                        <a:lnTo>
                          <a:pt x="204" y="1190"/>
                        </a:lnTo>
                        <a:lnTo>
                          <a:pt x="238" y="1138"/>
                        </a:lnTo>
                        <a:lnTo>
                          <a:pt x="272" y="1086"/>
                        </a:lnTo>
                        <a:lnTo>
                          <a:pt x="310" y="1036"/>
                        </a:lnTo>
                        <a:lnTo>
                          <a:pt x="348" y="988"/>
                        </a:lnTo>
                        <a:lnTo>
                          <a:pt x="386" y="940"/>
                        </a:lnTo>
                        <a:lnTo>
                          <a:pt x="426" y="892"/>
                        </a:lnTo>
                        <a:lnTo>
                          <a:pt x="468" y="846"/>
                        </a:lnTo>
                        <a:lnTo>
                          <a:pt x="510" y="800"/>
                        </a:lnTo>
                        <a:lnTo>
                          <a:pt x="552" y="756"/>
                        </a:lnTo>
                        <a:lnTo>
                          <a:pt x="552" y="756"/>
                        </a:lnTo>
                        <a:lnTo>
                          <a:pt x="596" y="712"/>
                        </a:lnTo>
                        <a:lnTo>
                          <a:pt x="642" y="670"/>
                        </a:lnTo>
                        <a:lnTo>
                          <a:pt x="688" y="630"/>
                        </a:lnTo>
                        <a:lnTo>
                          <a:pt x="736" y="590"/>
                        </a:lnTo>
                        <a:lnTo>
                          <a:pt x="784" y="550"/>
                        </a:lnTo>
                        <a:lnTo>
                          <a:pt x="834" y="512"/>
                        </a:lnTo>
                        <a:lnTo>
                          <a:pt x="884" y="476"/>
                        </a:lnTo>
                        <a:lnTo>
                          <a:pt x="934" y="440"/>
                        </a:lnTo>
                        <a:lnTo>
                          <a:pt x="986" y="406"/>
                        </a:lnTo>
                        <a:lnTo>
                          <a:pt x="1040" y="374"/>
                        </a:lnTo>
                        <a:lnTo>
                          <a:pt x="1092" y="342"/>
                        </a:lnTo>
                        <a:lnTo>
                          <a:pt x="1148" y="312"/>
                        </a:lnTo>
                        <a:lnTo>
                          <a:pt x="1202" y="282"/>
                        </a:lnTo>
                        <a:lnTo>
                          <a:pt x="1258" y="254"/>
                        </a:lnTo>
                        <a:lnTo>
                          <a:pt x="1316" y="228"/>
                        </a:lnTo>
                        <a:lnTo>
                          <a:pt x="1374" y="202"/>
                        </a:lnTo>
                        <a:lnTo>
                          <a:pt x="1374" y="202"/>
                        </a:lnTo>
                        <a:lnTo>
                          <a:pt x="1432" y="178"/>
                        </a:lnTo>
                        <a:lnTo>
                          <a:pt x="1490" y="156"/>
                        </a:lnTo>
                        <a:lnTo>
                          <a:pt x="1550" y="136"/>
                        </a:lnTo>
                        <a:lnTo>
                          <a:pt x="1610" y="116"/>
                        </a:lnTo>
                        <a:lnTo>
                          <a:pt x="1672" y="98"/>
                        </a:lnTo>
                        <a:lnTo>
                          <a:pt x="1732" y="80"/>
                        </a:lnTo>
                        <a:lnTo>
                          <a:pt x="1794" y="66"/>
                        </a:lnTo>
                        <a:lnTo>
                          <a:pt x="1858" y="52"/>
                        </a:lnTo>
                        <a:lnTo>
                          <a:pt x="1922" y="40"/>
                        </a:lnTo>
                        <a:lnTo>
                          <a:pt x="1984" y="30"/>
                        </a:lnTo>
                        <a:lnTo>
                          <a:pt x="2050" y="20"/>
                        </a:lnTo>
                        <a:lnTo>
                          <a:pt x="2114" y="12"/>
                        </a:lnTo>
                        <a:lnTo>
                          <a:pt x="2180" y="8"/>
                        </a:lnTo>
                        <a:lnTo>
                          <a:pt x="2246" y="2"/>
                        </a:lnTo>
                        <a:lnTo>
                          <a:pt x="2312" y="0"/>
                        </a:lnTo>
                        <a:lnTo>
                          <a:pt x="2378" y="0"/>
                        </a:lnTo>
                        <a:lnTo>
                          <a:pt x="2378" y="0"/>
                        </a:lnTo>
                        <a:lnTo>
                          <a:pt x="2444" y="0"/>
                        </a:lnTo>
                        <a:lnTo>
                          <a:pt x="2510" y="2"/>
                        </a:lnTo>
                        <a:lnTo>
                          <a:pt x="2576" y="8"/>
                        </a:lnTo>
                        <a:lnTo>
                          <a:pt x="2642" y="12"/>
                        </a:lnTo>
                        <a:lnTo>
                          <a:pt x="2706" y="20"/>
                        </a:lnTo>
                        <a:lnTo>
                          <a:pt x="2772" y="30"/>
                        </a:lnTo>
                        <a:lnTo>
                          <a:pt x="2834" y="40"/>
                        </a:lnTo>
                        <a:lnTo>
                          <a:pt x="2898" y="52"/>
                        </a:lnTo>
                        <a:lnTo>
                          <a:pt x="2962" y="66"/>
                        </a:lnTo>
                        <a:lnTo>
                          <a:pt x="3024" y="80"/>
                        </a:lnTo>
                        <a:lnTo>
                          <a:pt x="3084" y="98"/>
                        </a:lnTo>
                        <a:lnTo>
                          <a:pt x="3146" y="116"/>
                        </a:lnTo>
                        <a:lnTo>
                          <a:pt x="3206" y="136"/>
                        </a:lnTo>
                        <a:lnTo>
                          <a:pt x="3266" y="156"/>
                        </a:lnTo>
                        <a:lnTo>
                          <a:pt x="3324" y="178"/>
                        </a:lnTo>
                        <a:lnTo>
                          <a:pt x="3382" y="202"/>
                        </a:lnTo>
                        <a:lnTo>
                          <a:pt x="3382" y="202"/>
                        </a:lnTo>
                        <a:lnTo>
                          <a:pt x="3440" y="228"/>
                        </a:lnTo>
                        <a:lnTo>
                          <a:pt x="3498" y="254"/>
                        </a:lnTo>
                        <a:lnTo>
                          <a:pt x="3554" y="282"/>
                        </a:lnTo>
                        <a:lnTo>
                          <a:pt x="3608" y="312"/>
                        </a:lnTo>
                        <a:lnTo>
                          <a:pt x="3664" y="342"/>
                        </a:lnTo>
                        <a:lnTo>
                          <a:pt x="3716" y="374"/>
                        </a:lnTo>
                        <a:lnTo>
                          <a:pt x="3770" y="406"/>
                        </a:lnTo>
                        <a:lnTo>
                          <a:pt x="3822" y="440"/>
                        </a:lnTo>
                        <a:lnTo>
                          <a:pt x="3872" y="476"/>
                        </a:lnTo>
                        <a:lnTo>
                          <a:pt x="3922" y="512"/>
                        </a:lnTo>
                        <a:lnTo>
                          <a:pt x="3972" y="550"/>
                        </a:lnTo>
                        <a:lnTo>
                          <a:pt x="4020" y="590"/>
                        </a:lnTo>
                        <a:lnTo>
                          <a:pt x="4068" y="630"/>
                        </a:lnTo>
                        <a:lnTo>
                          <a:pt x="4114" y="670"/>
                        </a:lnTo>
                        <a:lnTo>
                          <a:pt x="4160" y="712"/>
                        </a:lnTo>
                        <a:lnTo>
                          <a:pt x="4204" y="756"/>
                        </a:lnTo>
                        <a:lnTo>
                          <a:pt x="4204" y="756"/>
                        </a:lnTo>
                        <a:lnTo>
                          <a:pt x="4246" y="800"/>
                        </a:lnTo>
                        <a:lnTo>
                          <a:pt x="4288" y="846"/>
                        </a:lnTo>
                        <a:lnTo>
                          <a:pt x="4330" y="892"/>
                        </a:lnTo>
                        <a:lnTo>
                          <a:pt x="4370" y="940"/>
                        </a:lnTo>
                        <a:lnTo>
                          <a:pt x="4410" y="988"/>
                        </a:lnTo>
                        <a:lnTo>
                          <a:pt x="4446" y="1036"/>
                        </a:lnTo>
                        <a:lnTo>
                          <a:pt x="4484" y="1086"/>
                        </a:lnTo>
                        <a:lnTo>
                          <a:pt x="4518" y="1138"/>
                        </a:lnTo>
                        <a:lnTo>
                          <a:pt x="4552" y="1190"/>
                        </a:lnTo>
                        <a:lnTo>
                          <a:pt x="4586" y="1242"/>
                        </a:lnTo>
                        <a:lnTo>
                          <a:pt x="4618" y="1296"/>
                        </a:lnTo>
                        <a:lnTo>
                          <a:pt x="4648" y="1350"/>
                        </a:lnTo>
                        <a:lnTo>
                          <a:pt x="4678" y="1406"/>
                        </a:lnTo>
                        <a:lnTo>
                          <a:pt x="4706" y="1462"/>
                        </a:lnTo>
                        <a:lnTo>
                          <a:pt x="4732" y="1518"/>
                        </a:lnTo>
                        <a:lnTo>
                          <a:pt x="4756" y="1576"/>
                        </a:lnTo>
                        <a:lnTo>
                          <a:pt x="0" y="1576"/>
                        </a:lnTo>
                        <a:close/>
                      </a:path>
                    </a:pathLst>
                  </a:custGeom>
                  <a:gradFill>
                    <a:gsLst>
                      <a:gs pos="0">
                        <a:srgbClr val="FFFFFF">
                          <a:alpha val="74901"/>
                        </a:srgbClr>
                      </a:gs>
                      <a:gs pos="100000">
                        <a:srgbClr val="FFFFFF">
                          <a:alpha val="0"/>
                        </a:srgbClr>
                      </a:gs>
                    </a:gsLst>
                    <a:lin ang="5400000" scaled="0"/>
                  </a:gra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chemeClr val="lt1"/>
                      </a:buClr>
                      <a:buSzPts val="1800"/>
                      <a:buFont typeface="Arial"/>
                      <a:buNone/>
                    </a:pPr>
                    <a:r>
                      <a:t/>
                    </a:r>
                    <a:endParaRPr b="0" i="0" sz="1800" u="none" cap="none" strike="noStrike">
                      <a:solidFill>
                        <a:srgbClr val="FFFFFF"/>
                      </a:solidFill>
                      <a:latin typeface="Gill Sans"/>
                      <a:ea typeface="Gill Sans"/>
                      <a:cs typeface="Gill Sans"/>
                      <a:sym typeface="Gill Sans"/>
                    </a:endParaRPr>
                  </a:p>
                </p:txBody>
              </p:sp>
              <p:sp>
                <p:nvSpPr>
                  <p:cNvPr id="423" name="Google Shape;423;p25"/>
                  <p:cNvSpPr/>
                  <p:nvPr/>
                </p:nvSpPr>
                <p:spPr>
                  <a:xfrm>
                    <a:off x="1771" y="1843"/>
                    <a:ext cx="227" cy="204"/>
                  </a:xfrm>
                  <a:prstGeom prst="ellipse">
                    <a:avLst/>
                  </a:prstGeom>
                  <a:gradFill>
                    <a:gsLst>
                      <a:gs pos="0">
                        <a:schemeClr val="dk1"/>
                      </a:gs>
                      <a:gs pos="100000">
                        <a:srgbClr val="67ABF5">
                          <a:alpha val="0"/>
                        </a:srgbClr>
                      </a:gs>
                    </a:gsLst>
                    <a:path path="circle">
                      <a:fillToRect b="50%" l="50%" r="50%" t="50%"/>
                    </a:path>
                    <a:tileRect/>
                  </a:gra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chemeClr val="lt1"/>
                      </a:buClr>
                      <a:buSzPts val="1800"/>
                      <a:buFont typeface="Arial"/>
                      <a:buNone/>
                    </a:pPr>
                    <a:r>
                      <a:t/>
                    </a:r>
                    <a:endParaRPr b="0" i="0" sz="1800" u="none" cap="none" strike="noStrike">
                      <a:solidFill>
                        <a:srgbClr val="FFFFFF"/>
                      </a:solidFill>
                      <a:latin typeface="Gill Sans"/>
                      <a:ea typeface="Gill Sans"/>
                      <a:cs typeface="Gill Sans"/>
                      <a:sym typeface="Gill Sans"/>
                    </a:endParaRPr>
                  </a:p>
                </p:txBody>
              </p:sp>
            </p:grpSp>
          </p:grpSp>
        </p:grpSp>
        <p:grpSp>
          <p:nvGrpSpPr>
            <p:cNvPr id="424" name="Google Shape;424;p25"/>
            <p:cNvGrpSpPr/>
            <p:nvPr/>
          </p:nvGrpSpPr>
          <p:grpSpPr>
            <a:xfrm>
              <a:off x="3419476" y="3606006"/>
              <a:ext cx="344488" cy="393700"/>
              <a:chOff x="3061" y="-879"/>
              <a:chExt cx="614" cy="702"/>
            </a:xfrm>
          </p:grpSpPr>
          <p:sp>
            <p:nvSpPr>
              <p:cNvPr id="425" name="Google Shape;425;p25"/>
              <p:cNvSpPr/>
              <p:nvPr/>
            </p:nvSpPr>
            <p:spPr>
              <a:xfrm>
                <a:off x="3061" y="-381"/>
                <a:ext cx="590" cy="204"/>
              </a:xfrm>
              <a:prstGeom prst="ellipse">
                <a:avLst/>
              </a:prstGeom>
              <a:gradFill>
                <a:gsLst>
                  <a:gs pos="0">
                    <a:srgbClr val="FFFFFF">
                      <a:alpha val="49803"/>
                    </a:srgbClr>
                  </a:gs>
                  <a:gs pos="100000">
                    <a:srgbClr val="B3B3B3">
                      <a:alpha val="0"/>
                    </a:srgbClr>
                  </a:gs>
                </a:gsLst>
                <a:path path="circle">
                  <a:fillToRect b="50%" l="50%" r="50%" t="50%"/>
                </a:path>
                <a:tileRect/>
              </a:gra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ill Sans"/>
                  <a:ea typeface="Gill Sans"/>
                  <a:cs typeface="Gill Sans"/>
                  <a:sym typeface="Gill Sans"/>
                </a:endParaRPr>
              </a:p>
            </p:txBody>
          </p:sp>
          <p:grpSp>
            <p:nvGrpSpPr>
              <p:cNvPr id="426" name="Google Shape;426;p25"/>
              <p:cNvGrpSpPr/>
              <p:nvPr/>
            </p:nvGrpSpPr>
            <p:grpSpPr>
              <a:xfrm>
                <a:off x="3062" y="-879"/>
                <a:ext cx="613" cy="613"/>
                <a:chOff x="2335" y="1139"/>
                <a:chExt cx="1089" cy="1089"/>
              </a:xfrm>
            </p:grpSpPr>
            <p:sp>
              <p:nvSpPr>
                <p:cNvPr id="427" name="Google Shape;427;p25"/>
                <p:cNvSpPr/>
                <p:nvPr/>
              </p:nvSpPr>
              <p:spPr>
                <a:xfrm>
                  <a:off x="2335" y="1139"/>
                  <a:ext cx="1089" cy="1089"/>
                </a:xfrm>
                <a:prstGeom prst="ellipse">
                  <a:avLst/>
                </a:prstGeom>
                <a:gradFill>
                  <a:gsLst>
                    <a:gs pos="0">
                      <a:srgbClr val="E4E4E4"/>
                    </a:gs>
                    <a:gs pos="100000">
                      <a:srgbClr val="B1B1B1"/>
                    </a:gs>
                  </a:gsLst>
                  <a:lin ang="5400000" scaled="0"/>
                </a:gra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lt1"/>
                    </a:buClr>
                    <a:buSzPts val="1800"/>
                    <a:buFont typeface="Arial"/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rgbClr val="FFFFFF"/>
                    </a:solidFill>
                    <a:latin typeface="Gill Sans"/>
                    <a:ea typeface="Gill Sans"/>
                    <a:cs typeface="Gill Sans"/>
                    <a:sym typeface="Gill Sans"/>
                  </a:endParaRPr>
                </a:p>
              </p:txBody>
            </p:sp>
            <p:grpSp>
              <p:nvGrpSpPr>
                <p:cNvPr id="428" name="Google Shape;428;p25"/>
                <p:cNvGrpSpPr/>
                <p:nvPr/>
              </p:nvGrpSpPr>
              <p:grpSpPr>
                <a:xfrm>
                  <a:off x="2426" y="1169"/>
                  <a:ext cx="908" cy="296"/>
                  <a:chOff x="1431" y="1843"/>
                  <a:chExt cx="907" cy="295"/>
                </a:xfrm>
              </p:grpSpPr>
              <p:sp>
                <p:nvSpPr>
                  <p:cNvPr id="429" name="Google Shape;429;p25"/>
                  <p:cNvSpPr/>
                  <p:nvPr/>
                </p:nvSpPr>
                <p:spPr>
                  <a:xfrm>
                    <a:off x="1431" y="1843"/>
                    <a:ext cx="907" cy="295"/>
                  </a:xfrm>
                  <a:custGeom>
                    <a:rect b="b" l="l" r="r" t="t"/>
                    <a:pathLst>
                      <a:path extrusionOk="0" h="1576" w="4756">
                        <a:moveTo>
                          <a:pt x="0" y="1576"/>
                        </a:moveTo>
                        <a:lnTo>
                          <a:pt x="0" y="1576"/>
                        </a:lnTo>
                        <a:lnTo>
                          <a:pt x="24" y="1518"/>
                        </a:lnTo>
                        <a:lnTo>
                          <a:pt x="50" y="1462"/>
                        </a:lnTo>
                        <a:lnTo>
                          <a:pt x="78" y="1406"/>
                        </a:lnTo>
                        <a:lnTo>
                          <a:pt x="108" y="1350"/>
                        </a:lnTo>
                        <a:lnTo>
                          <a:pt x="138" y="1296"/>
                        </a:lnTo>
                        <a:lnTo>
                          <a:pt x="170" y="1242"/>
                        </a:lnTo>
                        <a:lnTo>
                          <a:pt x="204" y="1190"/>
                        </a:lnTo>
                        <a:lnTo>
                          <a:pt x="238" y="1138"/>
                        </a:lnTo>
                        <a:lnTo>
                          <a:pt x="272" y="1086"/>
                        </a:lnTo>
                        <a:lnTo>
                          <a:pt x="310" y="1036"/>
                        </a:lnTo>
                        <a:lnTo>
                          <a:pt x="348" y="988"/>
                        </a:lnTo>
                        <a:lnTo>
                          <a:pt x="386" y="940"/>
                        </a:lnTo>
                        <a:lnTo>
                          <a:pt x="426" y="892"/>
                        </a:lnTo>
                        <a:lnTo>
                          <a:pt x="468" y="846"/>
                        </a:lnTo>
                        <a:lnTo>
                          <a:pt x="510" y="800"/>
                        </a:lnTo>
                        <a:lnTo>
                          <a:pt x="552" y="756"/>
                        </a:lnTo>
                        <a:lnTo>
                          <a:pt x="552" y="756"/>
                        </a:lnTo>
                        <a:lnTo>
                          <a:pt x="596" y="712"/>
                        </a:lnTo>
                        <a:lnTo>
                          <a:pt x="642" y="670"/>
                        </a:lnTo>
                        <a:lnTo>
                          <a:pt x="688" y="630"/>
                        </a:lnTo>
                        <a:lnTo>
                          <a:pt x="736" y="590"/>
                        </a:lnTo>
                        <a:lnTo>
                          <a:pt x="784" y="550"/>
                        </a:lnTo>
                        <a:lnTo>
                          <a:pt x="834" y="512"/>
                        </a:lnTo>
                        <a:lnTo>
                          <a:pt x="884" y="476"/>
                        </a:lnTo>
                        <a:lnTo>
                          <a:pt x="934" y="440"/>
                        </a:lnTo>
                        <a:lnTo>
                          <a:pt x="986" y="406"/>
                        </a:lnTo>
                        <a:lnTo>
                          <a:pt x="1040" y="374"/>
                        </a:lnTo>
                        <a:lnTo>
                          <a:pt x="1092" y="342"/>
                        </a:lnTo>
                        <a:lnTo>
                          <a:pt x="1148" y="312"/>
                        </a:lnTo>
                        <a:lnTo>
                          <a:pt x="1202" y="282"/>
                        </a:lnTo>
                        <a:lnTo>
                          <a:pt x="1258" y="254"/>
                        </a:lnTo>
                        <a:lnTo>
                          <a:pt x="1316" y="228"/>
                        </a:lnTo>
                        <a:lnTo>
                          <a:pt x="1374" y="202"/>
                        </a:lnTo>
                        <a:lnTo>
                          <a:pt x="1374" y="202"/>
                        </a:lnTo>
                        <a:lnTo>
                          <a:pt x="1432" y="178"/>
                        </a:lnTo>
                        <a:lnTo>
                          <a:pt x="1490" y="156"/>
                        </a:lnTo>
                        <a:lnTo>
                          <a:pt x="1550" y="136"/>
                        </a:lnTo>
                        <a:lnTo>
                          <a:pt x="1610" y="116"/>
                        </a:lnTo>
                        <a:lnTo>
                          <a:pt x="1672" y="98"/>
                        </a:lnTo>
                        <a:lnTo>
                          <a:pt x="1732" y="80"/>
                        </a:lnTo>
                        <a:lnTo>
                          <a:pt x="1794" y="66"/>
                        </a:lnTo>
                        <a:lnTo>
                          <a:pt x="1858" y="52"/>
                        </a:lnTo>
                        <a:lnTo>
                          <a:pt x="1922" y="40"/>
                        </a:lnTo>
                        <a:lnTo>
                          <a:pt x="1984" y="30"/>
                        </a:lnTo>
                        <a:lnTo>
                          <a:pt x="2050" y="20"/>
                        </a:lnTo>
                        <a:lnTo>
                          <a:pt x="2114" y="12"/>
                        </a:lnTo>
                        <a:lnTo>
                          <a:pt x="2180" y="8"/>
                        </a:lnTo>
                        <a:lnTo>
                          <a:pt x="2246" y="2"/>
                        </a:lnTo>
                        <a:lnTo>
                          <a:pt x="2312" y="0"/>
                        </a:lnTo>
                        <a:lnTo>
                          <a:pt x="2378" y="0"/>
                        </a:lnTo>
                        <a:lnTo>
                          <a:pt x="2378" y="0"/>
                        </a:lnTo>
                        <a:lnTo>
                          <a:pt x="2444" y="0"/>
                        </a:lnTo>
                        <a:lnTo>
                          <a:pt x="2510" y="2"/>
                        </a:lnTo>
                        <a:lnTo>
                          <a:pt x="2576" y="8"/>
                        </a:lnTo>
                        <a:lnTo>
                          <a:pt x="2642" y="12"/>
                        </a:lnTo>
                        <a:lnTo>
                          <a:pt x="2706" y="20"/>
                        </a:lnTo>
                        <a:lnTo>
                          <a:pt x="2772" y="30"/>
                        </a:lnTo>
                        <a:lnTo>
                          <a:pt x="2834" y="40"/>
                        </a:lnTo>
                        <a:lnTo>
                          <a:pt x="2898" y="52"/>
                        </a:lnTo>
                        <a:lnTo>
                          <a:pt x="2962" y="66"/>
                        </a:lnTo>
                        <a:lnTo>
                          <a:pt x="3024" y="80"/>
                        </a:lnTo>
                        <a:lnTo>
                          <a:pt x="3084" y="98"/>
                        </a:lnTo>
                        <a:lnTo>
                          <a:pt x="3146" y="116"/>
                        </a:lnTo>
                        <a:lnTo>
                          <a:pt x="3206" y="136"/>
                        </a:lnTo>
                        <a:lnTo>
                          <a:pt x="3266" y="156"/>
                        </a:lnTo>
                        <a:lnTo>
                          <a:pt x="3324" y="178"/>
                        </a:lnTo>
                        <a:lnTo>
                          <a:pt x="3382" y="202"/>
                        </a:lnTo>
                        <a:lnTo>
                          <a:pt x="3382" y="202"/>
                        </a:lnTo>
                        <a:lnTo>
                          <a:pt x="3440" y="228"/>
                        </a:lnTo>
                        <a:lnTo>
                          <a:pt x="3498" y="254"/>
                        </a:lnTo>
                        <a:lnTo>
                          <a:pt x="3554" y="282"/>
                        </a:lnTo>
                        <a:lnTo>
                          <a:pt x="3608" y="312"/>
                        </a:lnTo>
                        <a:lnTo>
                          <a:pt x="3664" y="342"/>
                        </a:lnTo>
                        <a:lnTo>
                          <a:pt x="3716" y="374"/>
                        </a:lnTo>
                        <a:lnTo>
                          <a:pt x="3770" y="406"/>
                        </a:lnTo>
                        <a:lnTo>
                          <a:pt x="3822" y="440"/>
                        </a:lnTo>
                        <a:lnTo>
                          <a:pt x="3872" y="476"/>
                        </a:lnTo>
                        <a:lnTo>
                          <a:pt x="3922" y="512"/>
                        </a:lnTo>
                        <a:lnTo>
                          <a:pt x="3972" y="550"/>
                        </a:lnTo>
                        <a:lnTo>
                          <a:pt x="4020" y="590"/>
                        </a:lnTo>
                        <a:lnTo>
                          <a:pt x="4068" y="630"/>
                        </a:lnTo>
                        <a:lnTo>
                          <a:pt x="4114" y="670"/>
                        </a:lnTo>
                        <a:lnTo>
                          <a:pt x="4160" y="712"/>
                        </a:lnTo>
                        <a:lnTo>
                          <a:pt x="4204" y="756"/>
                        </a:lnTo>
                        <a:lnTo>
                          <a:pt x="4204" y="756"/>
                        </a:lnTo>
                        <a:lnTo>
                          <a:pt x="4246" y="800"/>
                        </a:lnTo>
                        <a:lnTo>
                          <a:pt x="4288" y="846"/>
                        </a:lnTo>
                        <a:lnTo>
                          <a:pt x="4330" y="892"/>
                        </a:lnTo>
                        <a:lnTo>
                          <a:pt x="4370" y="940"/>
                        </a:lnTo>
                        <a:lnTo>
                          <a:pt x="4410" y="988"/>
                        </a:lnTo>
                        <a:lnTo>
                          <a:pt x="4446" y="1036"/>
                        </a:lnTo>
                        <a:lnTo>
                          <a:pt x="4484" y="1086"/>
                        </a:lnTo>
                        <a:lnTo>
                          <a:pt x="4518" y="1138"/>
                        </a:lnTo>
                        <a:lnTo>
                          <a:pt x="4552" y="1190"/>
                        </a:lnTo>
                        <a:lnTo>
                          <a:pt x="4586" y="1242"/>
                        </a:lnTo>
                        <a:lnTo>
                          <a:pt x="4618" y="1296"/>
                        </a:lnTo>
                        <a:lnTo>
                          <a:pt x="4648" y="1350"/>
                        </a:lnTo>
                        <a:lnTo>
                          <a:pt x="4678" y="1406"/>
                        </a:lnTo>
                        <a:lnTo>
                          <a:pt x="4706" y="1462"/>
                        </a:lnTo>
                        <a:lnTo>
                          <a:pt x="4732" y="1518"/>
                        </a:lnTo>
                        <a:lnTo>
                          <a:pt x="4756" y="1576"/>
                        </a:lnTo>
                        <a:lnTo>
                          <a:pt x="0" y="1576"/>
                        </a:lnTo>
                        <a:close/>
                      </a:path>
                    </a:pathLst>
                  </a:custGeom>
                  <a:gradFill>
                    <a:gsLst>
                      <a:gs pos="0">
                        <a:srgbClr val="FFFFFF">
                          <a:alpha val="74901"/>
                        </a:srgbClr>
                      </a:gs>
                      <a:gs pos="100000">
                        <a:srgbClr val="FFFFFF">
                          <a:alpha val="0"/>
                        </a:srgbClr>
                      </a:gs>
                    </a:gsLst>
                    <a:lin ang="5400000" scaled="0"/>
                  </a:gra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chemeClr val="lt1"/>
                      </a:buClr>
                      <a:buSzPts val="1800"/>
                      <a:buFont typeface="Arial"/>
                      <a:buNone/>
                    </a:pPr>
                    <a:r>
                      <a:t/>
                    </a:r>
                    <a:endParaRPr b="0" i="0" sz="1800" u="none" cap="none" strike="noStrike">
                      <a:solidFill>
                        <a:srgbClr val="FFFFFF"/>
                      </a:solidFill>
                      <a:latin typeface="Gill Sans"/>
                      <a:ea typeface="Gill Sans"/>
                      <a:cs typeface="Gill Sans"/>
                      <a:sym typeface="Gill Sans"/>
                    </a:endParaRPr>
                  </a:p>
                </p:txBody>
              </p:sp>
              <p:sp>
                <p:nvSpPr>
                  <p:cNvPr id="430" name="Google Shape;430;p25"/>
                  <p:cNvSpPr/>
                  <p:nvPr/>
                </p:nvSpPr>
                <p:spPr>
                  <a:xfrm>
                    <a:off x="1771" y="1843"/>
                    <a:ext cx="227" cy="204"/>
                  </a:xfrm>
                  <a:prstGeom prst="ellipse">
                    <a:avLst/>
                  </a:prstGeom>
                  <a:gradFill>
                    <a:gsLst>
                      <a:gs pos="0">
                        <a:schemeClr val="dk1"/>
                      </a:gs>
                      <a:gs pos="100000">
                        <a:srgbClr val="67ABF5">
                          <a:alpha val="0"/>
                        </a:srgbClr>
                      </a:gs>
                    </a:gsLst>
                    <a:path path="circle">
                      <a:fillToRect b="50%" l="50%" r="50%" t="50%"/>
                    </a:path>
                    <a:tileRect/>
                  </a:gra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chemeClr val="lt1"/>
                      </a:buClr>
                      <a:buSzPts val="1800"/>
                      <a:buFont typeface="Arial"/>
                      <a:buNone/>
                    </a:pPr>
                    <a:r>
                      <a:t/>
                    </a:r>
                    <a:endParaRPr b="0" i="0" sz="1800" u="none" cap="none" strike="noStrike">
                      <a:solidFill>
                        <a:srgbClr val="FFFFFF"/>
                      </a:solidFill>
                      <a:latin typeface="Gill Sans"/>
                      <a:ea typeface="Gill Sans"/>
                      <a:cs typeface="Gill Sans"/>
                      <a:sym typeface="Gill Sans"/>
                    </a:endParaRPr>
                  </a:p>
                </p:txBody>
              </p:sp>
            </p:grpSp>
          </p:grpSp>
        </p:grpSp>
      </p:grpSp>
      <p:sp>
        <p:nvSpPr>
          <p:cNvPr id="431" name="Google Shape;431;p25"/>
          <p:cNvSpPr txBox="1"/>
          <p:nvPr/>
        </p:nvSpPr>
        <p:spPr>
          <a:xfrm>
            <a:off x="3960771" y="1511064"/>
            <a:ext cx="1044575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tr-TR" sz="24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rPr>
              <a:t>Bill</a:t>
            </a:r>
            <a:endParaRPr b="1" i="0" sz="2400" u="none" cap="none" strike="noStrike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grpSp>
        <p:nvGrpSpPr>
          <p:cNvPr id="432" name="Google Shape;432;p25"/>
          <p:cNvGrpSpPr/>
          <p:nvPr/>
        </p:nvGrpSpPr>
        <p:grpSpPr>
          <a:xfrm>
            <a:off x="1042988" y="1085056"/>
            <a:ext cx="2399595" cy="3790950"/>
            <a:chOff x="1042988" y="1085056"/>
            <a:chExt cx="2399595" cy="3790950"/>
          </a:xfrm>
        </p:grpSpPr>
        <p:sp>
          <p:nvSpPr>
            <p:cNvPr id="433" name="Google Shape;433;p25"/>
            <p:cNvSpPr/>
            <p:nvPr/>
          </p:nvSpPr>
          <p:spPr>
            <a:xfrm>
              <a:off x="1222376" y="4063206"/>
              <a:ext cx="1981200" cy="812800"/>
            </a:xfrm>
            <a:prstGeom prst="ellipse">
              <a:avLst/>
            </a:prstGeom>
            <a:gradFill>
              <a:gsLst>
                <a:gs pos="0">
                  <a:srgbClr val="FFFFFF">
                    <a:alpha val="49803"/>
                  </a:srgbClr>
                </a:gs>
                <a:gs pos="100000">
                  <a:srgbClr val="B3B3B3">
                    <a:alpha val="0"/>
                  </a:srgbClr>
                </a:gs>
              </a:gsLst>
              <a:path path="circle">
                <a:fillToRect b="50%" l="50%" r="50%" t="50%"/>
              </a:path>
              <a:tileRect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  <p:grpSp>
          <p:nvGrpSpPr>
            <p:cNvPr id="434" name="Google Shape;434;p25"/>
            <p:cNvGrpSpPr/>
            <p:nvPr/>
          </p:nvGrpSpPr>
          <p:grpSpPr>
            <a:xfrm>
              <a:off x="1042988" y="1369219"/>
              <a:ext cx="2368550" cy="3257550"/>
              <a:chOff x="2953" y="1386"/>
              <a:chExt cx="1492" cy="2052"/>
            </a:xfrm>
          </p:grpSpPr>
          <p:sp>
            <p:nvSpPr>
              <p:cNvPr id="435" name="Google Shape;435;p25"/>
              <p:cNvSpPr/>
              <p:nvPr/>
            </p:nvSpPr>
            <p:spPr>
              <a:xfrm>
                <a:off x="2953" y="1386"/>
                <a:ext cx="1492" cy="2052"/>
              </a:xfrm>
              <a:custGeom>
                <a:rect b="b" l="l" r="r" t="t"/>
                <a:pathLst>
                  <a:path extrusionOk="0" h="2052" w="1492">
                    <a:moveTo>
                      <a:pt x="1492" y="373"/>
                    </a:moveTo>
                    <a:lnTo>
                      <a:pt x="1492" y="373"/>
                    </a:lnTo>
                    <a:lnTo>
                      <a:pt x="1491" y="354"/>
                    </a:lnTo>
                    <a:lnTo>
                      <a:pt x="1488" y="336"/>
                    </a:lnTo>
                    <a:lnTo>
                      <a:pt x="1483" y="316"/>
                    </a:lnTo>
                    <a:lnTo>
                      <a:pt x="1476" y="298"/>
                    </a:lnTo>
                    <a:lnTo>
                      <a:pt x="1469" y="280"/>
                    </a:lnTo>
                    <a:lnTo>
                      <a:pt x="1458" y="262"/>
                    </a:lnTo>
                    <a:lnTo>
                      <a:pt x="1447" y="245"/>
                    </a:lnTo>
                    <a:lnTo>
                      <a:pt x="1434" y="228"/>
                    </a:lnTo>
                    <a:lnTo>
                      <a:pt x="1418" y="211"/>
                    </a:lnTo>
                    <a:lnTo>
                      <a:pt x="1401" y="196"/>
                    </a:lnTo>
                    <a:lnTo>
                      <a:pt x="1385" y="180"/>
                    </a:lnTo>
                    <a:lnTo>
                      <a:pt x="1365" y="165"/>
                    </a:lnTo>
                    <a:lnTo>
                      <a:pt x="1344" y="150"/>
                    </a:lnTo>
                    <a:lnTo>
                      <a:pt x="1321" y="136"/>
                    </a:lnTo>
                    <a:lnTo>
                      <a:pt x="1298" y="122"/>
                    </a:lnTo>
                    <a:lnTo>
                      <a:pt x="1273" y="109"/>
                    </a:lnTo>
                    <a:lnTo>
                      <a:pt x="1247" y="97"/>
                    </a:lnTo>
                    <a:lnTo>
                      <a:pt x="1220" y="86"/>
                    </a:lnTo>
                    <a:lnTo>
                      <a:pt x="1193" y="74"/>
                    </a:lnTo>
                    <a:lnTo>
                      <a:pt x="1163" y="63"/>
                    </a:lnTo>
                    <a:lnTo>
                      <a:pt x="1133" y="54"/>
                    </a:lnTo>
                    <a:lnTo>
                      <a:pt x="1102" y="45"/>
                    </a:lnTo>
                    <a:lnTo>
                      <a:pt x="1070" y="36"/>
                    </a:lnTo>
                    <a:lnTo>
                      <a:pt x="1036" y="30"/>
                    </a:lnTo>
                    <a:lnTo>
                      <a:pt x="1002" y="22"/>
                    </a:lnTo>
                    <a:lnTo>
                      <a:pt x="967" y="17"/>
                    </a:lnTo>
                    <a:lnTo>
                      <a:pt x="933" y="12"/>
                    </a:lnTo>
                    <a:lnTo>
                      <a:pt x="896" y="8"/>
                    </a:lnTo>
                    <a:lnTo>
                      <a:pt x="860" y="4"/>
                    </a:lnTo>
                    <a:lnTo>
                      <a:pt x="822" y="1"/>
                    </a:lnTo>
                    <a:lnTo>
                      <a:pt x="785" y="0"/>
                    </a:lnTo>
                    <a:lnTo>
                      <a:pt x="746" y="0"/>
                    </a:lnTo>
                    <a:lnTo>
                      <a:pt x="746" y="0"/>
                    </a:lnTo>
                    <a:lnTo>
                      <a:pt x="707" y="0"/>
                    </a:lnTo>
                    <a:lnTo>
                      <a:pt x="670" y="1"/>
                    </a:lnTo>
                    <a:lnTo>
                      <a:pt x="632" y="4"/>
                    </a:lnTo>
                    <a:lnTo>
                      <a:pt x="596" y="8"/>
                    </a:lnTo>
                    <a:lnTo>
                      <a:pt x="560" y="12"/>
                    </a:lnTo>
                    <a:lnTo>
                      <a:pt x="525" y="17"/>
                    </a:lnTo>
                    <a:lnTo>
                      <a:pt x="490" y="22"/>
                    </a:lnTo>
                    <a:lnTo>
                      <a:pt x="456" y="30"/>
                    </a:lnTo>
                    <a:lnTo>
                      <a:pt x="422" y="36"/>
                    </a:lnTo>
                    <a:lnTo>
                      <a:pt x="390" y="45"/>
                    </a:lnTo>
                    <a:lnTo>
                      <a:pt x="359" y="54"/>
                    </a:lnTo>
                    <a:lnTo>
                      <a:pt x="329" y="63"/>
                    </a:lnTo>
                    <a:lnTo>
                      <a:pt x="299" y="74"/>
                    </a:lnTo>
                    <a:lnTo>
                      <a:pt x="272" y="86"/>
                    </a:lnTo>
                    <a:lnTo>
                      <a:pt x="245" y="97"/>
                    </a:lnTo>
                    <a:lnTo>
                      <a:pt x="219" y="109"/>
                    </a:lnTo>
                    <a:lnTo>
                      <a:pt x="194" y="122"/>
                    </a:lnTo>
                    <a:lnTo>
                      <a:pt x="171" y="136"/>
                    </a:lnTo>
                    <a:lnTo>
                      <a:pt x="148" y="150"/>
                    </a:lnTo>
                    <a:lnTo>
                      <a:pt x="127" y="165"/>
                    </a:lnTo>
                    <a:lnTo>
                      <a:pt x="107" y="180"/>
                    </a:lnTo>
                    <a:lnTo>
                      <a:pt x="91" y="196"/>
                    </a:lnTo>
                    <a:lnTo>
                      <a:pt x="74" y="211"/>
                    </a:lnTo>
                    <a:lnTo>
                      <a:pt x="58" y="228"/>
                    </a:lnTo>
                    <a:lnTo>
                      <a:pt x="45" y="245"/>
                    </a:lnTo>
                    <a:lnTo>
                      <a:pt x="34" y="262"/>
                    </a:lnTo>
                    <a:lnTo>
                      <a:pt x="23" y="280"/>
                    </a:lnTo>
                    <a:lnTo>
                      <a:pt x="16" y="298"/>
                    </a:lnTo>
                    <a:lnTo>
                      <a:pt x="9" y="316"/>
                    </a:lnTo>
                    <a:lnTo>
                      <a:pt x="4" y="336"/>
                    </a:lnTo>
                    <a:lnTo>
                      <a:pt x="1" y="354"/>
                    </a:lnTo>
                    <a:lnTo>
                      <a:pt x="0" y="373"/>
                    </a:lnTo>
                    <a:lnTo>
                      <a:pt x="0" y="373"/>
                    </a:lnTo>
                    <a:lnTo>
                      <a:pt x="1" y="396"/>
                    </a:lnTo>
                    <a:lnTo>
                      <a:pt x="6" y="420"/>
                    </a:lnTo>
                    <a:lnTo>
                      <a:pt x="5" y="420"/>
                    </a:lnTo>
                    <a:lnTo>
                      <a:pt x="376" y="1889"/>
                    </a:lnTo>
                    <a:lnTo>
                      <a:pt x="376" y="1889"/>
                    </a:lnTo>
                    <a:lnTo>
                      <a:pt x="376" y="1889"/>
                    </a:lnTo>
                    <a:lnTo>
                      <a:pt x="382" y="1906"/>
                    </a:lnTo>
                    <a:lnTo>
                      <a:pt x="391" y="1922"/>
                    </a:lnTo>
                    <a:lnTo>
                      <a:pt x="403" y="1938"/>
                    </a:lnTo>
                    <a:lnTo>
                      <a:pt x="417" y="1954"/>
                    </a:lnTo>
                    <a:lnTo>
                      <a:pt x="434" y="1968"/>
                    </a:lnTo>
                    <a:lnTo>
                      <a:pt x="453" y="1981"/>
                    </a:lnTo>
                    <a:lnTo>
                      <a:pt x="474" y="1994"/>
                    </a:lnTo>
                    <a:lnTo>
                      <a:pt x="499" y="2005"/>
                    </a:lnTo>
                    <a:lnTo>
                      <a:pt x="525" y="2016"/>
                    </a:lnTo>
                    <a:lnTo>
                      <a:pt x="552" y="2025"/>
                    </a:lnTo>
                    <a:lnTo>
                      <a:pt x="580" y="2033"/>
                    </a:lnTo>
                    <a:lnTo>
                      <a:pt x="611" y="2039"/>
                    </a:lnTo>
                    <a:lnTo>
                      <a:pt x="644" y="2044"/>
                    </a:lnTo>
                    <a:lnTo>
                      <a:pt x="676" y="2048"/>
                    </a:lnTo>
                    <a:lnTo>
                      <a:pt x="711" y="2051"/>
                    </a:lnTo>
                    <a:lnTo>
                      <a:pt x="746" y="2052"/>
                    </a:lnTo>
                    <a:lnTo>
                      <a:pt x="746" y="2052"/>
                    </a:lnTo>
                    <a:lnTo>
                      <a:pt x="781" y="2051"/>
                    </a:lnTo>
                    <a:lnTo>
                      <a:pt x="816" y="2048"/>
                    </a:lnTo>
                    <a:lnTo>
                      <a:pt x="848" y="2044"/>
                    </a:lnTo>
                    <a:lnTo>
                      <a:pt x="881" y="2039"/>
                    </a:lnTo>
                    <a:lnTo>
                      <a:pt x="912" y="2033"/>
                    </a:lnTo>
                    <a:lnTo>
                      <a:pt x="940" y="2025"/>
                    </a:lnTo>
                    <a:lnTo>
                      <a:pt x="967" y="2016"/>
                    </a:lnTo>
                    <a:lnTo>
                      <a:pt x="993" y="2005"/>
                    </a:lnTo>
                    <a:lnTo>
                      <a:pt x="1018" y="1994"/>
                    </a:lnTo>
                    <a:lnTo>
                      <a:pt x="1039" y="1981"/>
                    </a:lnTo>
                    <a:lnTo>
                      <a:pt x="1058" y="1968"/>
                    </a:lnTo>
                    <a:lnTo>
                      <a:pt x="1075" y="1954"/>
                    </a:lnTo>
                    <a:lnTo>
                      <a:pt x="1089" y="1938"/>
                    </a:lnTo>
                    <a:lnTo>
                      <a:pt x="1101" y="1922"/>
                    </a:lnTo>
                    <a:lnTo>
                      <a:pt x="1110" y="1906"/>
                    </a:lnTo>
                    <a:lnTo>
                      <a:pt x="1116" y="1889"/>
                    </a:lnTo>
                    <a:lnTo>
                      <a:pt x="1116" y="1889"/>
                    </a:lnTo>
                    <a:lnTo>
                      <a:pt x="1487" y="420"/>
                    </a:lnTo>
                    <a:lnTo>
                      <a:pt x="1486" y="420"/>
                    </a:lnTo>
                    <a:lnTo>
                      <a:pt x="1486" y="420"/>
                    </a:lnTo>
                    <a:lnTo>
                      <a:pt x="1491" y="396"/>
                    </a:lnTo>
                    <a:lnTo>
                      <a:pt x="1492" y="373"/>
                    </a:lnTo>
                    <a:lnTo>
                      <a:pt x="1492" y="373"/>
                    </a:lnTo>
                    <a:close/>
                  </a:path>
                </a:pathLst>
              </a:custGeom>
              <a:gradFill>
                <a:gsLst>
                  <a:gs pos="0">
                    <a:srgbClr val="838383"/>
                  </a:gs>
                  <a:gs pos="50000">
                    <a:srgbClr val="B2B2B2"/>
                  </a:gs>
                  <a:gs pos="100000">
                    <a:srgbClr val="838383"/>
                  </a:gs>
                </a:gsLst>
                <a:lin ang="0" scaled="0"/>
              </a:gra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ill Sans"/>
                  <a:ea typeface="Gill Sans"/>
                  <a:cs typeface="Gill Sans"/>
                  <a:sym typeface="Gill Sans"/>
                </a:endParaRPr>
              </a:p>
            </p:txBody>
          </p:sp>
          <p:sp>
            <p:nvSpPr>
              <p:cNvPr id="436" name="Google Shape;436;p25"/>
              <p:cNvSpPr/>
              <p:nvPr/>
            </p:nvSpPr>
            <p:spPr>
              <a:xfrm>
                <a:off x="2953" y="1386"/>
                <a:ext cx="1492" cy="746"/>
              </a:xfrm>
              <a:custGeom>
                <a:rect b="b" l="l" r="r" t="t"/>
                <a:pathLst>
                  <a:path extrusionOk="0" h="746" w="1492">
                    <a:moveTo>
                      <a:pt x="746" y="0"/>
                    </a:moveTo>
                    <a:lnTo>
                      <a:pt x="746" y="0"/>
                    </a:lnTo>
                    <a:lnTo>
                      <a:pt x="707" y="0"/>
                    </a:lnTo>
                    <a:lnTo>
                      <a:pt x="670" y="1"/>
                    </a:lnTo>
                    <a:lnTo>
                      <a:pt x="632" y="4"/>
                    </a:lnTo>
                    <a:lnTo>
                      <a:pt x="596" y="8"/>
                    </a:lnTo>
                    <a:lnTo>
                      <a:pt x="560" y="12"/>
                    </a:lnTo>
                    <a:lnTo>
                      <a:pt x="525" y="17"/>
                    </a:lnTo>
                    <a:lnTo>
                      <a:pt x="490" y="22"/>
                    </a:lnTo>
                    <a:lnTo>
                      <a:pt x="456" y="30"/>
                    </a:lnTo>
                    <a:lnTo>
                      <a:pt x="422" y="36"/>
                    </a:lnTo>
                    <a:lnTo>
                      <a:pt x="390" y="45"/>
                    </a:lnTo>
                    <a:lnTo>
                      <a:pt x="359" y="54"/>
                    </a:lnTo>
                    <a:lnTo>
                      <a:pt x="329" y="63"/>
                    </a:lnTo>
                    <a:lnTo>
                      <a:pt x="299" y="74"/>
                    </a:lnTo>
                    <a:lnTo>
                      <a:pt x="272" y="86"/>
                    </a:lnTo>
                    <a:lnTo>
                      <a:pt x="245" y="97"/>
                    </a:lnTo>
                    <a:lnTo>
                      <a:pt x="219" y="109"/>
                    </a:lnTo>
                    <a:lnTo>
                      <a:pt x="194" y="122"/>
                    </a:lnTo>
                    <a:lnTo>
                      <a:pt x="171" y="136"/>
                    </a:lnTo>
                    <a:lnTo>
                      <a:pt x="148" y="150"/>
                    </a:lnTo>
                    <a:lnTo>
                      <a:pt x="127" y="165"/>
                    </a:lnTo>
                    <a:lnTo>
                      <a:pt x="107" y="180"/>
                    </a:lnTo>
                    <a:lnTo>
                      <a:pt x="91" y="196"/>
                    </a:lnTo>
                    <a:lnTo>
                      <a:pt x="74" y="211"/>
                    </a:lnTo>
                    <a:lnTo>
                      <a:pt x="58" y="228"/>
                    </a:lnTo>
                    <a:lnTo>
                      <a:pt x="45" y="245"/>
                    </a:lnTo>
                    <a:lnTo>
                      <a:pt x="34" y="262"/>
                    </a:lnTo>
                    <a:lnTo>
                      <a:pt x="23" y="280"/>
                    </a:lnTo>
                    <a:lnTo>
                      <a:pt x="16" y="298"/>
                    </a:lnTo>
                    <a:lnTo>
                      <a:pt x="9" y="316"/>
                    </a:lnTo>
                    <a:lnTo>
                      <a:pt x="4" y="336"/>
                    </a:lnTo>
                    <a:lnTo>
                      <a:pt x="1" y="354"/>
                    </a:lnTo>
                    <a:lnTo>
                      <a:pt x="0" y="373"/>
                    </a:lnTo>
                    <a:lnTo>
                      <a:pt x="0" y="373"/>
                    </a:lnTo>
                    <a:lnTo>
                      <a:pt x="1" y="393"/>
                    </a:lnTo>
                    <a:lnTo>
                      <a:pt x="4" y="411"/>
                    </a:lnTo>
                    <a:lnTo>
                      <a:pt x="9" y="430"/>
                    </a:lnTo>
                    <a:lnTo>
                      <a:pt x="16" y="448"/>
                    </a:lnTo>
                    <a:lnTo>
                      <a:pt x="23" y="466"/>
                    </a:lnTo>
                    <a:lnTo>
                      <a:pt x="34" y="485"/>
                    </a:lnTo>
                    <a:lnTo>
                      <a:pt x="45" y="501"/>
                    </a:lnTo>
                    <a:lnTo>
                      <a:pt x="58" y="518"/>
                    </a:lnTo>
                    <a:lnTo>
                      <a:pt x="74" y="535"/>
                    </a:lnTo>
                    <a:lnTo>
                      <a:pt x="91" y="551"/>
                    </a:lnTo>
                    <a:lnTo>
                      <a:pt x="107" y="566"/>
                    </a:lnTo>
                    <a:lnTo>
                      <a:pt x="127" y="582"/>
                    </a:lnTo>
                    <a:lnTo>
                      <a:pt x="148" y="596"/>
                    </a:lnTo>
                    <a:lnTo>
                      <a:pt x="171" y="610"/>
                    </a:lnTo>
                    <a:lnTo>
                      <a:pt x="194" y="624"/>
                    </a:lnTo>
                    <a:lnTo>
                      <a:pt x="219" y="637"/>
                    </a:lnTo>
                    <a:lnTo>
                      <a:pt x="245" y="649"/>
                    </a:lnTo>
                    <a:lnTo>
                      <a:pt x="272" y="661"/>
                    </a:lnTo>
                    <a:lnTo>
                      <a:pt x="299" y="672"/>
                    </a:lnTo>
                    <a:lnTo>
                      <a:pt x="329" y="683"/>
                    </a:lnTo>
                    <a:lnTo>
                      <a:pt x="359" y="692"/>
                    </a:lnTo>
                    <a:lnTo>
                      <a:pt x="390" y="701"/>
                    </a:lnTo>
                    <a:lnTo>
                      <a:pt x="422" y="710"/>
                    </a:lnTo>
                    <a:lnTo>
                      <a:pt x="456" y="716"/>
                    </a:lnTo>
                    <a:lnTo>
                      <a:pt x="490" y="724"/>
                    </a:lnTo>
                    <a:lnTo>
                      <a:pt x="525" y="729"/>
                    </a:lnTo>
                    <a:lnTo>
                      <a:pt x="560" y="735"/>
                    </a:lnTo>
                    <a:lnTo>
                      <a:pt x="596" y="738"/>
                    </a:lnTo>
                    <a:lnTo>
                      <a:pt x="632" y="742"/>
                    </a:lnTo>
                    <a:lnTo>
                      <a:pt x="670" y="745"/>
                    </a:lnTo>
                    <a:lnTo>
                      <a:pt x="707" y="746"/>
                    </a:lnTo>
                    <a:lnTo>
                      <a:pt x="746" y="746"/>
                    </a:lnTo>
                    <a:lnTo>
                      <a:pt x="746" y="746"/>
                    </a:lnTo>
                    <a:lnTo>
                      <a:pt x="785" y="746"/>
                    </a:lnTo>
                    <a:lnTo>
                      <a:pt x="822" y="745"/>
                    </a:lnTo>
                    <a:lnTo>
                      <a:pt x="860" y="742"/>
                    </a:lnTo>
                    <a:lnTo>
                      <a:pt x="896" y="738"/>
                    </a:lnTo>
                    <a:lnTo>
                      <a:pt x="933" y="735"/>
                    </a:lnTo>
                    <a:lnTo>
                      <a:pt x="967" y="729"/>
                    </a:lnTo>
                    <a:lnTo>
                      <a:pt x="1002" y="724"/>
                    </a:lnTo>
                    <a:lnTo>
                      <a:pt x="1036" y="716"/>
                    </a:lnTo>
                    <a:lnTo>
                      <a:pt x="1070" y="710"/>
                    </a:lnTo>
                    <a:lnTo>
                      <a:pt x="1102" y="701"/>
                    </a:lnTo>
                    <a:lnTo>
                      <a:pt x="1133" y="692"/>
                    </a:lnTo>
                    <a:lnTo>
                      <a:pt x="1163" y="683"/>
                    </a:lnTo>
                    <a:lnTo>
                      <a:pt x="1193" y="672"/>
                    </a:lnTo>
                    <a:lnTo>
                      <a:pt x="1220" y="661"/>
                    </a:lnTo>
                    <a:lnTo>
                      <a:pt x="1247" y="649"/>
                    </a:lnTo>
                    <a:lnTo>
                      <a:pt x="1273" y="637"/>
                    </a:lnTo>
                    <a:lnTo>
                      <a:pt x="1298" y="624"/>
                    </a:lnTo>
                    <a:lnTo>
                      <a:pt x="1321" y="610"/>
                    </a:lnTo>
                    <a:lnTo>
                      <a:pt x="1344" y="596"/>
                    </a:lnTo>
                    <a:lnTo>
                      <a:pt x="1365" y="582"/>
                    </a:lnTo>
                    <a:lnTo>
                      <a:pt x="1385" y="566"/>
                    </a:lnTo>
                    <a:lnTo>
                      <a:pt x="1401" y="551"/>
                    </a:lnTo>
                    <a:lnTo>
                      <a:pt x="1418" y="535"/>
                    </a:lnTo>
                    <a:lnTo>
                      <a:pt x="1434" y="518"/>
                    </a:lnTo>
                    <a:lnTo>
                      <a:pt x="1447" y="501"/>
                    </a:lnTo>
                    <a:lnTo>
                      <a:pt x="1458" y="485"/>
                    </a:lnTo>
                    <a:lnTo>
                      <a:pt x="1469" y="466"/>
                    </a:lnTo>
                    <a:lnTo>
                      <a:pt x="1476" y="448"/>
                    </a:lnTo>
                    <a:lnTo>
                      <a:pt x="1483" y="430"/>
                    </a:lnTo>
                    <a:lnTo>
                      <a:pt x="1488" y="411"/>
                    </a:lnTo>
                    <a:lnTo>
                      <a:pt x="1491" y="393"/>
                    </a:lnTo>
                    <a:lnTo>
                      <a:pt x="1492" y="373"/>
                    </a:lnTo>
                    <a:lnTo>
                      <a:pt x="1492" y="373"/>
                    </a:lnTo>
                    <a:lnTo>
                      <a:pt x="1491" y="354"/>
                    </a:lnTo>
                    <a:lnTo>
                      <a:pt x="1488" y="336"/>
                    </a:lnTo>
                    <a:lnTo>
                      <a:pt x="1483" y="316"/>
                    </a:lnTo>
                    <a:lnTo>
                      <a:pt x="1476" y="298"/>
                    </a:lnTo>
                    <a:lnTo>
                      <a:pt x="1469" y="280"/>
                    </a:lnTo>
                    <a:lnTo>
                      <a:pt x="1458" y="262"/>
                    </a:lnTo>
                    <a:lnTo>
                      <a:pt x="1447" y="245"/>
                    </a:lnTo>
                    <a:lnTo>
                      <a:pt x="1434" y="228"/>
                    </a:lnTo>
                    <a:lnTo>
                      <a:pt x="1418" y="211"/>
                    </a:lnTo>
                    <a:lnTo>
                      <a:pt x="1401" y="196"/>
                    </a:lnTo>
                    <a:lnTo>
                      <a:pt x="1385" y="180"/>
                    </a:lnTo>
                    <a:lnTo>
                      <a:pt x="1365" y="165"/>
                    </a:lnTo>
                    <a:lnTo>
                      <a:pt x="1344" y="150"/>
                    </a:lnTo>
                    <a:lnTo>
                      <a:pt x="1321" y="136"/>
                    </a:lnTo>
                    <a:lnTo>
                      <a:pt x="1298" y="122"/>
                    </a:lnTo>
                    <a:lnTo>
                      <a:pt x="1273" y="109"/>
                    </a:lnTo>
                    <a:lnTo>
                      <a:pt x="1247" y="97"/>
                    </a:lnTo>
                    <a:lnTo>
                      <a:pt x="1220" y="86"/>
                    </a:lnTo>
                    <a:lnTo>
                      <a:pt x="1193" y="74"/>
                    </a:lnTo>
                    <a:lnTo>
                      <a:pt x="1163" y="63"/>
                    </a:lnTo>
                    <a:lnTo>
                      <a:pt x="1133" y="54"/>
                    </a:lnTo>
                    <a:lnTo>
                      <a:pt x="1102" y="45"/>
                    </a:lnTo>
                    <a:lnTo>
                      <a:pt x="1070" y="36"/>
                    </a:lnTo>
                    <a:lnTo>
                      <a:pt x="1036" y="30"/>
                    </a:lnTo>
                    <a:lnTo>
                      <a:pt x="1002" y="22"/>
                    </a:lnTo>
                    <a:lnTo>
                      <a:pt x="967" y="17"/>
                    </a:lnTo>
                    <a:lnTo>
                      <a:pt x="933" y="12"/>
                    </a:lnTo>
                    <a:lnTo>
                      <a:pt x="896" y="8"/>
                    </a:lnTo>
                    <a:lnTo>
                      <a:pt x="860" y="4"/>
                    </a:lnTo>
                    <a:lnTo>
                      <a:pt x="822" y="1"/>
                    </a:lnTo>
                    <a:lnTo>
                      <a:pt x="785" y="0"/>
                    </a:lnTo>
                    <a:lnTo>
                      <a:pt x="746" y="0"/>
                    </a:lnTo>
                    <a:lnTo>
                      <a:pt x="746" y="0"/>
                    </a:lnTo>
                    <a:close/>
                    <a:moveTo>
                      <a:pt x="746" y="723"/>
                    </a:moveTo>
                    <a:lnTo>
                      <a:pt x="746" y="723"/>
                    </a:lnTo>
                    <a:lnTo>
                      <a:pt x="710" y="723"/>
                    </a:lnTo>
                    <a:lnTo>
                      <a:pt x="675" y="722"/>
                    </a:lnTo>
                    <a:lnTo>
                      <a:pt x="640" y="719"/>
                    </a:lnTo>
                    <a:lnTo>
                      <a:pt x="605" y="716"/>
                    </a:lnTo>
                    <a:lnTo>
                      <a:pt x="571" y="713"/>
                    </a:lnTo>
                    <a:lnTo>
                      <a:pt x="537" y="707"/>
                    </a:lnTo>
                    <a:lnTo>
                      <a:pt x="505" y="702"/>
                    </a:lnTo>
                    <a:lnTo>
                      <a:pt x="474" y="696"/>
                    </a:lnTo>
                    <a:lnTo>
                      <a:pt x="443" y="689"/>
                    </a:lnTo>
                    <a:lnTo>
                      <a:pt x="413" y="681"/>
                    </a:lnTo>
                    <a:lnTo>
                      <a:pt x="383" y="672"/>
                    </a:lnTo>
                    <a:lnTo>
                      <a:pt x="355" y="663"/>
                    </a:lnTo>
                    <a:lnTo>
                      <a:pt x="328" y="654"/>
                    </a:lnTo>
                    <a:lnTo>
                      <a:pt x="302" y="644"/>
                    </a:lnTo>
                    <a:lnTo>
                      <a:pt x="276" y="632"/>
                    </a:lnTo>
                    <a:lnTo>
                      <a:pt x="251" y="621"/>
                    </a:lnTo>
                    <a:lnTo>
                      <a:pt x="228" y="609"/>
                    </a:lnTo>
                    <a:lnTo>
                      <a:pt x="206" y="596"/>
                    </a:lnTo>
                    <a:lnTo>
                      <a:pt x="185" y="583"/>
                    </a:lnTo>
                    <a:lnTo>
                      <a:pt x="166" y="569"/>
                    </a:lnTo>
                    <a:lnTo>
                      <a:pt x="148" y="554"/>
                    </a:lnTo>
                    <a:lnTo>
                      <a:pt x="131" y="540"/>
                    </a:lnTo>
                    <a:lnTo>
                      <a:pt x="115" y="525"/>
                    </a:lnTo>
                    <a:lnTo>
                      <a:pt x="101" y="509"/>
                    </a:lnTo>
                    <a:lnTo>
                      <a:pt x="89" y="494"/>
                    </a:lnTo>
                    <a:lnTo>
                      <a:pt x="78" y="477"/>
                    </a:lnTo>
                    <a:lnTo>
                      <a:pt x="69" y="461"/>
                    </a:lnTo>
                    <a:lnTo>
                      <a:pt x="61" y="444"/>
                    </a:lnTo>
                    <a:lnTo>
                      <a:pt x="54" y="426"/>
                    </a:lnTo>
                    <a:lnTo>
                      <a:pt x="51" y="409"/>
                    </a:lnTo>
                    <a:lnTo>
                      <a:pt x="48" y="391"/>
                    </a:lnTo>
                    <a:lnTo>
                      <a:pt x="47" y="373"/>
                    </a:lnTo>
                    <a:lnTo>
                      <a:pt x="47" y="373"/>
                    </a:lnTo>
                    <a:lnTo>
                      <a:pt x="48" y="355"/>
                    </a:lnTo>
                    <a:lnTo>
                      <a:pt x="51" y="337"/>
                    </a:lnTo>
                    <a:lnTo>
                      <a:pt x="54" y="320"/>
                    </a:lnTo>
                    <a:lnTo>
                      <a:pt x="61" y="302"/>
                    </a:lnTo>
                    <a:lnTo>
                      <a:pt x="69" y="285"/>
                    </a:lnTo>
                    <a:lnTo>
                      <a:pt x="78" y="269"/>
                    </a:lnTo>
                    <a:lnTo>
                      <a:pt x="89" y="253"/>
                    </a:lnTo>
                    <a:lnTo>
                      <a:pt x="101" y="237"/>
                    </a:lnTo>
                    <a:lnTo>
                      <a:pt x="115" y="222"/>
                    </a:lnTo>
                    <a:lnTo>
                      <a:pt x="131" y="206"/>
                    </a:lnTo>
                    <a:lnTo>
                      <a:pt x="148" y="192"/>
                    </a:lnTo>
                    <a:lnTo>
                      <a:pt x="166" y="177"/>
                    </a:lnTo>
                    <a:lnTo>
                      <a:pt x="185" y="163"/>
                    </a:lnTo>
                    <a:lnTo>
                      <a:pt x="206" y="150"/>
                    </a:lnTo>
                    <a:lnTo>
                      <a:pt x="228" y="137"/>
                    </a:lnTo>
                    <a:lnTo>
                      <a:pt x="251" y="126"/>
                    </a:lnTo>
                    <a:lnTo>
                      <a:pt x="276" y="114"/>
                    </a:lnTo>
                    <a:lnTo>
                      <a:pt x="302" y="102"/>
                    </a:lnTo>
                    <a:lnTo>
                      <a:pt x="328" y="92"/>
                    </a:lnTo>
                    <a:lnTo>
                      <a:pt x="355" y="83"/>
                    </a:lnTo>
                    <a:lnTo>
                      <a:pt x="383" y="74"/>
                    </a:lnTo>
                    <a:lnTo>
                      <a:pt x="413" y="65"/>
                    </a:lnTo>
                    <a:lnTo>
                      <a:pt x="443" y="57"/>
                    </a:lnTo>
                    <a:lnTo>
                      <a:pt x="474" y="51"/>
                    </a:lnTo>
                    <a:lnTo>
                      <a:pt x="505" y="44"/>
                    </a:lnTo>
                    <a:lnTo>
                      <a:pt x="537" y="39"/>
                    </a:lnTo>
                    <a:lnTo>
                      <a:pt x="571" y="34"/>
                    </a:lnTo>
                    <a:lnTo>
                      <a:pt x="605" y="30"/>
                    </a:lnTo>
                    <a:lnTo>
                      <a:pt x="640" y="27"/>
                    </a:lnTo>
                    <a:lnTo>
                      <a:pt x="675" y="25"/>
                    </a:lnTo>
                    <a:lnTo>
                      <a:pt x="710" y="23"/>
                    </a:lnTo>
                    <a:lnTo>
                      <a:pt x="746" y="23"/>
                    </a:lnTo>
                    <a:lnTo>
                      <a:pt x="746" y="23"/>
                    </a:lnTo>
                    <a:lnTo>
                      <a:pt x="782" y="23"/>
                    </a:lnTo>
                    <a:lnTo>
                      <a:pt x="817" y="25"/>
                    </a:lnTo>
                    <a:lnTo>
                      <a:pt x="852" y="27"/>
                    </a:lnTo>
                    <a:lnTo>
                      <a:pt x="887" y="30"/>
                    </a:lnTo>
                    <a:lnTo>
                      <a:pt x="921" y="34"/>
                    </a:lnTo>
                    <a:lnTo>
                      <a:pt x="955" y="39"/>
                    </a:lnTo>
                    <a:lnTo>
                      <a:pt x="987" y="44"/>
                    </a:lnTo>
                    <a:lnTo>
                      <a:pt x="1018" y="51"/>
                    </a:lnTo>
                    <a:lnTo>
                      <a:pt x="1049" y="57"/>
                    </a:lnTo>
                    <a:lnTo>
                      <a:pt x="1079" y="65"/>
                    </a:lnTo>
                    <a:lnTo>
                      <a:pt x="1109" y="74"/>
                    </a:lnTo>
                    <a:lnTo>
                      <a:pt x="1137" y="83"/>
                    </a:lnTo>
                    <a:lnTo>
                      <a:pt x="1164" y="92"/>
                    </a:lnTo>
                    <a:lnTo>
                      <a:pt x="1190" y="102"/>
                    </a:lnTo>
                    <a:lnTo>
                      <a:pt x="1216" y="114"/>
                    </a:lnTo>
                    <a:lnTo>
                      <a:pt x="1241" y="126"/>
                    </a:lnTo>
                    <a:lnTo>
                      <a:pt x="1264" y="137"/>
                    </a:lnTo>
                    <a:lnTo>
                      <a:pt x="1286" y="150"/>
                    </a:lnTo>
                    <a:lnTo>
                      <a:pt x="1307" y="163"/>
                    </a:lnTo>
                    <a:lnTo>
                      <a:pt x="1326" y="177"/>
                    </a:lnTo>
                    <a:lnTo>
                      <a:pt x="1344" y="192"/>
                    </a:lnTo>
                    <a:lnTo>
                      <a:pt x="1361" y="206"/>
                    </a:lnTo>
                    <a:lnTo>
                      <a:pt x="1377" y="222"/>
                    </a:lnTo>
                    <a:lnTo>
                      <a:pt x="1391" y="237"/>
                    </a:lnTo>
                    <a:lnTo>
                      <a:pt x="1403" y="253"/>
                    </a:lnTo>
                    <a:lnTo>
                      <a:pt x="1414" y="269"/>
                    </a:lnTo>
                    <a:lnTo>
                      <a:pt x="1423" y="285"/>
                    </a:lnTo>
                    <a:lnTo>
                      <a:pt x="1431" y="302"/>
                    </a:lnTo>
                    <a:lnTo>
                      <a:pt x="1438" y="320"/>
                    </a:lnTo>
                    <a:lnTo>
                      <a:pt x="1441" y="337"/>
                    </a:lnTo>
                    <a:lnTo>
                      <a:pt x="1444" y="355"/>
                    </a:lnTo>
                    <a:lnTo>
                      <a:pt x="1445" y="373"/>
                    </a:lnTo>
                    <a:lnTo>
                      <a:pt x="1445" y="373"/>
                    </a:lnTo>
                    <a:lnTo>
                      <a:pt x="1444" y="391"/>
                    </a:lnTo>
                    <a:lnTo>
                      <a:pt x="1441" y="409"/>
                    </a:lnTo>
                    <a:lnTo>
                      <a:pt x="1438" y="426"/>
                    </a:lnTo>
                    <a:lnTo>
                      <a:pt x="1431" y="444"/>
                    </a:lnTo>
                    <a:lnTo>
                      <a:pt x="1423" y="461"/>
                    </a:lnTo>
                    <a:lnTo>
                      <a:pt x="1414" y="477"/>
                    </a:lnTo>
                    <a:lnTo>
                      <a:pt x="1403" y="494"/>
                    </a:lnTo>
                    <a:lnTo>
                      <a:pt x="1391" y="509"/>
                    </a:lnTo>
                    <a:lnTo>
                      <a:pt x="1377" y="525"/>
                    </a:lnTo>
                    <a:lnTo>
                      <a:pt x="1361" y="540"/>
                    </a:lnTo>
                    <a:lnTo>
                      <a:pt x="1344" y="554"/>
                    </a:lnTo>
                    <a:lnTo>
                      <a:pt x="1326" y="569"/>
                    </a:lnTo>
                    <a:lnTo>
                      <a:pt x="1307" y="583"/>
                    </a:lnTo>
                    <a:lnTo>
                      <a:pt x="1286" y="596"/>
                    </a:lnTo>
                    <a:lnTo>
                      <a:pt x="1264" y="609"/>
                    </a:lnTo>
                    <a:lnTo>
                      <a:pt x="1241" y="621"/>
                    </a:lnTo>
                    <a:lnTo>
                      <a:pt x="1216" y="632"/>
                    </a:lnTo>
                    <a:lnTo>
                      <a:pt x="1190" y="644"/>
                    </a:lnTo>
                    <a:lnTo>
                      <a:pt x="1164" y="654"/>
                    </a:lnTo>
                    <a:lnTo>
                      <a:pt x="1137" y="663"/>
                    </a:lnTo>
                    <a:lnTo>
                      <a:pt x="1109" y="672"/>
                    </a:lnTo>
                    <a:lnTo>
                      <a:pt x="1079" y="681"/>
                    </a:lnTo>
                    <a:lnTo>
                      <a:pt x="1049" y="689"/>
                    </a:lnTo>
                    <a:lnTo>
                      <a:pt x="1018" y="696"/>
                    </a:lnTo>
                    <a:lnTo>
                      <a:pt x="987" y="702"/>
                    </a:lnTo>
                    <a:lnTo>
                      <a:pt x="955" y="707"/>
                    </a:lnTo>
                    <a:lnTo>
                      <a:pt x="921" y="713"/>
                    </a:lnTo>
                    <a:lnTo>
                      <a:pt x="887" y="716"/>
                    </a:lnTo>
                    <a:lnTo>
                      <a:pt x="852" y="719"/>
                    </a:lnTo>
                    <a:lnTo>
                      <a:pt x="817" y="722"/>
                    </a:lnTo>
                    <a:lnTo>
                      <a:pt x="782" y="723"/>
                    </a:lnTo>
                    <a:lnTo>
                      <a:pt x="746" y="723"/>
                    </a:lnTo>
                    <a:lnTo>
                      <a:pt x="746" y="723"/>
                    </a:lnTo>
                    <a:close/>
                  </a:path>
                </a:pathLst>
              </a:custGeom>
              <a:solidFill>
                <a:srgbClr val="EAEAEA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ill Sans"/>
                  <a:ea typeface="Gill Sans"/>
                  <a:cs typeface="Gill Sans"/>
                  <a:sym typeface="Gill Sans"/>
                </a:endParaRPr>
              </a:p>
            </p:txBody>
          </p:sp>
          <p:sp>
            <p:nvSpPr>
              <p:cNvPr id="437" name="Google Shape;437;p25"/>
              <p:cNvSpPr/>
              <p:nvPr/>
            </p:nvSpPr>
            <p:spPr>
              <a:xfrm>
                <a:off x="3000" y="1409"/>
                <a:ext cx="1398" cy="700"/>
              </a:xfrm>
              <a:custGeom>
                <a:rect b="b" l="l" r="r" t="t"/>
                <a:pathLst>
                  <a:path extrusionOk="0" h="700" w="1398">
                    <a:moveTo>
                      <a:pt x="1398" y="350"/>
                    </a:moveTo>
                    <a:lnTo>
                      <a:pt x="1398" y="350"/>
                    </a:lnTo>
                    <a:lnTo>
                      <a:pt x="1397" y="368"/>
                    </a:lnTo>
                    <a:lnTo>
                      <a:pt x="1394" y="386"/>
                    </a:lnTo>
                    <a:lnTo>
                      <a:pt x="1391" y="403"/>
                    </a:lnTo>
                    <a:lnTo>
                      <a:pt x="1384" y="421"/>
                    </a:lnTo>
                    <a:lnTo>
                      <a:pt x="1376" y="438"/>
                    </a:lnTo>
                    <a:lnTo>
                      <a:pt x="1367" y="454"/>
                    </a:lnTo>
                    <a:lnTo>
                      <a:pt x="1356" y="471"/>
                    </a:lnTo>
                    <a:lnTo>
                      <a:pt x="1344" y="486"/>
                    </a:lnTo>
                    <a:lnTo>
                      <a:pt x="1330" y="502"/>
                    </a:lnTo>
                    <a:lnTo>
                      <a:pt x="1314" y="517"/>
                    </a:lnTo>
                    <a:lnTo>
                      <a:pt x="1297" y="531"/>
                    </a:lnTo>
                    <a:lnTo>
                      <a:pt x="1279" y="546"/>
                    </a:lnTo>
                    <a:lnTo>
                      <a:pt x="1260" y="560"/>
                    </a:lnTo>
                    <a:lnTo>
                      <a:pt x="1239" y="573"/>
                    </a:lnTo>
                    <a:lnTo>
                      <a:pt x="1217" y="586"/>
                    </a:lnTo>
                    <a:lnTo>
                      <a:pt x="1194" y="598"/>
                    </a:lnTo>
                    <a:lnTo>
                      <a:pt x="1169" y="609"/>
                    </a:lnTo>
                    <a:lnTo>
                      <a:pt x="1143" y="621"/>
                    </a:lnTo>
                    <a:lnTo>
                      <a:pt x="1117" y="631"/>
                    </a:lnTo>
                    <a:lnTo>
                      <a:pt x="1090" y="640"/>
                    </a:lnTo>
                    <a:lnTo>
                      <a:pt x="1062" y="649"/>
                    </a:lnTo>
                    <a:lnTo>
                      <a:pt x="1032" y="658"/>
                    </a:lnTo>
                    <a:lnTo>
                      <a:pt x="1002" y="666"/>
                    </a:lnTo>
                    <a:lnTo>
                      <a:pt x="971" y="673"/>
                    </a:lnTo>
                    <a:lnTo>
                      <a:pt x="940" y="679"/>
                    </a:lnTo>
                    <a:lnTo>
                      <a:pt x="908" y="684"/>
                    </a:lnTo>
                    <a:lnTo>
                      <a:pt x="874" y="690"/>
                    </a:lnTo>
                    <a:lnTo>
                      <a:pt x="840" y="693"/>
                    </a:lnTo>
                    <a:lnTo>
                      <a:pt x="805" y="696"/>
                    </a:lnTo>
                    <a:lnTo>
                      <a:pt x="770" y="699"/>
                    </a:lnTo>
                    <a:lnTo>
                      <a:pt x="735" y="700"/>
                    </a:lnTo>
                    <a:lnTo>
                      <a:pt x="699" y="700"/>
                    </a:lnTo>
                    <a:lnTo>
                      <a:pt x="699" y="700"/>
                    </a:lnTo>
                    <a:lnTo>
                      <a:pt x="663" y="700"/>
                    </a:lnTo>
                    <a:lnTo>
                      <a:pt x="628" y="699"/>
                    </a:lnTo>
                    <a:lnTo>
                      <a:pt x="593" y="696"/>
                    </a:lnTo>
                    <a:lnTo>
                      <a:pt x="558" y="693"/>
                    </a:lnTo>
                    <a:lnTo>
                      <a:pt x="524" y="690"/>
                    </a:lnTo>
                    <a:lnTo>
                      <a:pt x="490" y="684"/>
                    </a:lnTo>
                    <a:lnTo>
                      <a:pt x="458" y="679"/>
                    </a:lnTo>
                    <a:lnTo>
                      <a:pt x="427" y="673"/>
                    </a:lnTo>
                    <a:lnTo>
                      <a:pt x="396" y="666"/>
                    </a:lnTo>
                    <a:lnTo>
                      <a:pt x="366" y="658"/>
                    </a:lnTo>
                    <a:lnTo>
                      <a:pt x="336" y="649"/>
                    </a:lnTo>
                    <a:lnTo>
                      <a:pt x="308" y="640"/>
                    </a:lnTo>
                    <a:lnTo>
                      <a:pt x="281" y="631"/>
                    </a:lnTo>
                    <a:lnTo>
                      <a:pt x="255" y="621"/>
                    </a:lnTo>
                    <a:lnTo>
                      <a:pt x="229" y="609"/>
                    </a:lnTo>
                    <a:lnTo>
                      <a:pt x="204" y="598"/>
                    </a:lnTo>
                    <a:lnTo>
                      <a:pt x="181" y="586"/>
                    </a:lnTo>
                    <a:lnTo>
                      <a:pt x="159" y="573"/>
                    </a:lnTo>
                    <a:lnTo>
                      <a:pt x="138" y="560"/>
                    </a:lnTo>
                    <a:lnTo>
                      <a:pt x="119" y="546"/>
                    </a:lnTo>
                    <a:lnTo>
                      <a:pt x="101" y="531"/>
                    </a:lnTo>
                    <a:lnTo>
                      <a:pt x="84" y="517"/>
                    </a:lnTo>
                    <a:lnTo>
                      <a:pt x="68" y="502"/>
                    </a:lnTo>
                    <a:lnTo>
                      <a:pt x="54" y="486"/>
                    </a:lnTo>
                    <a:lnTo>
                      <a:pt x="42" y="471"/>
                    </a:lnTo>
                    <a:lnTo>
                      <a:pt x="31" y="454"/>
                    </a:lnTo>
                    <a:lnTo>
                      <a:pt x="22" y="438"/>
                    </a:lnTo>
                    <a:lnTo>
                      <a:pt x="14" y="421"/>
                    </a:lnTo>
                    <a:lnTo>
                      <a:pt x="7" y="403"/>
                    </a:lnTo>
                    <a:lnTo>
                      <a:pt x="4" y="386"/>
                    </a:lnTo>
                    <a:lnTo>
                      <a:pt x="1" y="368"/>
                    </a:lnTo>
                    <a:lnTo>
                      <a:pt x="0" y="350"/>
                    </a:lnTo>
                    <a:lnTo>
                      <a:pt x="0" y="350"/>
                    </a:lnTo>
                    <a:lnTo>
                      <a:pt x="1" y="332"/>
                    </a:lnTo>
                    <a:lnTo>
                      <a:pt x="4" y="314"/>
                    </a:lnTo>
                    <a:lnTo>
                      <a:pt x="7" y="297"/>
                    </a:lnTo>
                    <a:lnTo>
                      <a:pt x="14" y="279"/>
                    </a:lnTo>
                    <a:lnTo>
                      <a:pt x="22" y="262"/>
                    </a:lnTo>
                    <a:lnTo>
                      <a:pt x="31" y="246"/>
                    </a:lnTo>
                    <a:lnTo>
                      <a:pt x="42" y="230"/>
                    </a:lnTo>
                    <a:lnTo>
                      <a:pt x="54" y="214"/>
                    </a:lnTo>
                    <a:lnTo>
                      <a:pt x="68" y="199"/>
                    </a:lnTo>
                    <a:lnTo>
                      <a:pt x="84" y="183"/>
                    </a:lnTo>
                    <a:lnTo>
                      <a:pt x="101" y="169"/>
                    </a:lnTo>
                    <a:lnTo>
                      <a:pt x="119" y="154"/>
                    </a:lnTo>
                    <a:lnTo>
                      <a:pt x="138" y="140"/>
                    </a:lnTo>
                    <a:lnTo>
                      <a:pt x="159" y="127"/>
                    </a:lnTo>
                    <a:lnTo>
                      <a:pt x="181" y="114"/>
                    </a:lnTo>
                    <a:lnTo>
                      <a:pt x="204" y="103"/>
                    </a:lnTo>
                    <a:lnTo>
                      <a:pt x="229" y="91"/>
                    </a:lnTo>
                    <a:lnTo>
                      <a:pt x="255" y="79"/>
                    </a:lnTo>
                    <a:lnTo>
                      <a:pt x="281" y="69"/>
                    </a:lnTo>
                    <a:lnTo>
                      <a:pt x="308" y="60"/>
                    </a:lnTo>
                    <a:lnTo>
                      <a:pt x="336" y="51"/>
                    </a:lnTo>
                    <a:lnTo>
                      <a:pt x="366" y="42"/>
                    </a:lnTo>
                    <a:lnTo>
                      <a:pt x="396" y="34"/>
                    </a:lnTo>
                    <a:lnTo>
                      <a:pt x="427" y="28"/>
                    </a:lnTo>
                    <a:lnTo>
                      <a:pt x="458" y="21"/>
                    </a:lnTo>
                    <a:lnTo>
                      <a:pt x="490" y="16"/>
                    </a:lnTo>
                    <a:lnTo>
                      <a:pt x="524" y="11"/>
                    </a:lnTo>
                    <a:lnTo>
                      <a:pt x="558" y="7"/>
                    </a:lnTo>
                    <a:lnTo>
                      <a:pt x="593" y="4"/>
                    </a:lnTo>
                    <a:lnTo>
                      <a:pt x="628" y="2"/>
                    </a:lnTo>
                    <a:lnTo>
                      <a:pt x="663" y="0"/>
                    </a:lnTo>
                    <a:lnTo>
                      <a:pt x="699" y="0"/>
                    </a:lnTo>
                    <a:lnTo>
                      <a:pt x="699" y="0"/>
                    </a:lnTo>
                    <a:lnTo>
                      <a:pt x="735" y="0"/>
                    </a:lnTo>
                    <a:lnTo>
                      <a:pt x="770" y="2"/>
                    </a:lnTo>
                    <a:lnTo>
                      <a:pt x="805" y="4"/>
                    </a:lnTo>
                    <a:lnTo>
                      <a:pt x="840" y="7"/>
                    </a:lnTo>
                    <a:lnTo>
                      <a:pt x="874" y="11"/>
                    </a:lnTo>
                    <a:lnTo>
                      <a:pt x="908" y="16"/>
                    </a:lnTo>
                    <a:lnTo>
                      <a:pt x="940" y="21"/>
                    </a:lnTo>
                    <a:lnTo>
                      <a:pt x="971" y="28"/>
                    </a:lnTo>
                    <a:lnTo>
                      <a:pt x="1002" y="34"/>
                    </a:lnTo>
                    <a:lnTo>
                      <a:pt x="1032" y="42"/>
                    </a:lnTo>
                    <a:lnTo>
                      <a:pt x="1062" y="51"/>
                    </a:lnTo>
                    <a:lnTo>
                      <a:pt x="1090" y="60"/>
                    </a:lnTo>
                    <a:lnTo>
                      <a:pt x="1117" y="69"/>
                    </a:lnTo>
                    <a:lnTo>
                      <a:pt x="1143" y="79"/>
                    </a:lnTo>
                    <a:lnTo>
                      <a:pt x="1169" y="91"/>
                    </a:lnTo>
                    <a:lnTo>
                      <a:pt x="1194" y="103"/>
                    </a:lnTo>
                    <a:lnTo>
                      <a:pt x="1217" y="114"/>
                    </a:lnTo>
                    <a:lnTo>
                      <a:pt x="1239" y="127"/>
                    </a:lnTo>
                    <a:lnTo>
                      <a:pt x="1260" y="140"/>
                    </a:lnTo>
                    <a:lnTo>
                      <a:pt x="1279" y="154"/>
                    </a:lnTo>
                    <a:lnTo>
                      <a:pt x="1297" y="169"/>
                    </a:lnTo>
                    <a:lnTo>
                      <a:pt x="1314" y="183"/>
                    </a:lnTo>
                    <a:lnTo>
                      <a:pt x="1330" y="199"/>
                    </a:lnTo>
                    <a:lnTo>
                      <a:pt x="1344" y="214"/>
                    </a:lnTo>
                    <a:lnTo>
                      <a:pt x="1356" y="230"/>
                    </a:lnTo>
                    <a:lnTo>
                      <a:pt x="1367" y="246"/>
                    </a:lnTo>
                    <a:lnTo>
                      <a:pt x="1376" y="262"/>
                    </a:lnTo>
                    <a:lnTo>
                      <a:pt x="1384" y="279"/>
                    </a:lnTo>
                    <a:lnTo>
                      <a:pt x="1391" y="297"/>
                    </a:lnTo>
                    <a:lnTo>
                      <a:pt x="1394" y="314"/>
                    </a:lnTo>
                    <a:lnTo>
                      <a:pt x="1397" y="332"/>
                    </a:lnTo>
                    <a:lnTo>
                      <a:pt x="1398" y="350"/>
                    </a:lnTo>
                    <a:lnTo>
                      <a:pt x="1398" y="35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ill Sans"/>
                  <a:ea typeface="Gill Sans"/>
                  <a:cs typeface="Gill Sans"/>
                  <a:sym typeface="Gill Sans"/>
                </a:endParaRPr>
              </a:p>
            </p:txBody>
          </p:sp>
        </p:grpSp>
        <p:grpSp>
          <p:nvGrpSpPr>
            <p:cNvPr id="438" name="Google Shape;438;p25"/>
            <p:cNvGrpSpPr/>
            <p:nvPr/>
          </p:nvGrpSpPr>
          <p:grpSpPr>
            <a:xfrm>
              <a:off x="2232026" y="1085056"/>
              <a:ext cx="1042988" cy="1042987"/>
              <a:chOff x="2335" y="1139"/>
              <a:chExt cx="1089" cy="1089"/>
            </a:xfrm>
          </p:grpSpPr>
          <p:sp>
            <p:nvSpPr>
              <p:cNvPr id="439" name="Google Shape;439;p25"/>
              <p:cNvSpPr/>
              <p:nvPr/>
            </p:nvSpPr>
            <p:spPr>
              <a:xfrm>
                <a:off x="2335" y="1139"/>
                <a:ext cx="1089" cy="1089"/>
              </a:xfrm>
              <a:prstGeom prst="ellipse">
                <a:avLst/>
              </a:prstGeom>
              <a:solidFill>
                <a:srgbClr val="03A55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ill Sans"/>
                  <a:ea typeface="Gill Sans"/>
                  <a:cs typeface="Gill Sans"/>
                  <a:sym typeface="Gill Sans"/>
                </a:endParaRPr>
              </a:p>
            </p:txBody>
          </p:sp>
          <p:grpSp>
            <p:nvGrpSpPr>
              <p:cNvPr id="440" name="Google Shape;440;p25"/>
              <p:cNvGrpSpPr/>
              <p:nvPr/>
            </p:nvGrpSpPr>
            <p:grpSpPr>
              <a:xfrm>
                <a:off x="2426" y="1169"/>
                <a:ext cx="908" cy="296"/>
                <a:chOff x="1431" y="1843"/>
                <a:chExt cx="907" cy="295"/>
              </a:xfrm>
            </p:grpSpPr>
            <p:sp>
              <p:nvSpPr>
                <p:cNvPr id="441" name="Google Shape;441;p25"/>
                <p:cNvSpPr/>
                <p:nvPr/>
              </p:nvSpPr>
              <p:spPr>
                <a:xfrm>
                  <a:off x="1431" y="1843"/>
                  <a:ext cx="907" cy="295"/>
                </a:xfrm>
                <a:custGeom>
                  <a:rect b="b" l="l" r="r" t="t"/>
                  <a:pathLst>
                    <a:path extrusionOk="0" h="1576" w="4756">
                      <a:moveTo>
                        <a:pt x="0" y="1576"/>
                      </a:moveTo>
                      <a:lnTo>
                        <a:pt x="0" y="1576"/>
                      </a:lnTo>
                      <a:lnTo>
                        <a:pt x="24" y="1518"/>
                      </a:lnTo>
                      <a:lnTo>
                        <a:pt x="50" y="1462"/>
                      </a:lnTo>
                      <a:lnTo>
                        <a:pt x="78" y="1406"/>
                      </a:lnTo>
                      <a:lnTo>
                        <a:pt x="108" y="1350"/>
                      </a:lnTo>
                      <a:lnTo>
                        <a:pt x="138" y="1296"/>
                      </a:lnTo>
                      <a:lnTo>
                        <a:pt x="170" y="1242"/>
                      </a:lnTo>
                      <a:lnTo>
                        <a:pt x="204" y="1190"/>
                      </a:lnTo>
                      <a:lnTo>
                        <a:pt x="238" y="1138"/>
                      </a:lnTo>
                      <a:lnTo>
                        <a:pt x="272" y="1086"/>
                      </a:lnTo>
                      <a:lnTo>
                        <a:pt x="310" y="1036"/>
                      </a:lnTo>
                      <a:lnTo>
                        <a:pt x="348" y="988"/>
                      </a:lnTo>
                      <a:lnTo>
                        <a:pt x="386" y="940"/>
                      </a:lnTo>
                      <a:lnTo>
                        <a:pt x="426" y="892"/>
                      </a:lnTo>
                      <a:lnTo>
                        <a:pt x="468" y="846"/>
                      </a:lnTo>
                      <a:lnTo>
                        <a:pt x="510" y="800"/>
                      </a:lnTo>
                      <a:lnTo>
                        <a:pt x="552" y="756"/>
                      </a:lnTo>
                      <a:lnTo>
                        <a:pt x="552" y="756"/>
                      </a:lnTo>
                      <a:lnTo>
                        <a:pt x="596" y="712"/>
                      </a:lnTo>
                      <a:lnTo>
                        <a:pt x="642" y="670"/>
                      </a:lnTo>
                      <a:lnTo>
                        <a:pt x="688" y="630"/>
                      </a:lnTo>
                      <a:lnTo>
                        <a:pt x="736" y="590"/>
                      </a:lnTo>
                      <a:lnTo>
                        <a:pt x="784" y="550"/>
                      </a:lnTo>
                      <a:lnTo>
                        <a:pt x="834" y="512"/>
                      </a:lnTo>
                      <a:lnTo>
                        <a:pt x="884" y="476"/>
                      </a:lnTo>
                      <a:lnTo>
                        <a:pt x="934" y="440"/>
                      </a:lnTo>
                      <a:lnTo>
                        <a:pt x="986" y="406"/>
                      </a:lnTo>
                      <a:lnTo>
                        <a:pt x="1040" y="374"/>
                      </a:lnTo>
                      <a:lnTo>
                        <a:pt x="1092" y="342"/>
                      </a:lnTo>
                      <a:lnTo>
                        <a:pt x="1148" y="312"/>
                      </a:lnTo>
                      <a:lnTo>
                        <a:pt x="1202" y="282"/>
                      </a:lnTo>
                      <a:lnTo>
                        <a:pt x="1258" y="254"/>
                      </a:lnTo>
                      <a:lnTo>
                        <a:pt x="1316" y="228"/>
                      </a:lnTo>
                      <a:lnTo>
                        <a:pt x="1374" y="202"/>
                      </a:lnTo>
                      <a:lnTo>
                        <a:pt x="1374" y="202"/>
                      </a:lnTo>
                      <a:lnTo>
                        <a:pt x="1432" y="178"/>
                      </a:lnTo>
                      <a:lnTo>
                        <a:pt x="1490" y="156"/>
                      </a:lnTo>
                      <a:lnTo>
                        <a:pt x="1550" y="136"/>
                      </a:lnTo>
                      <a:lnTo>
                        <a:pt x="1610" y="116"/>
                      </a:lnTo>
                      <a:lnTo>
                        <a:pt x="1672" y="98"/>
                      </a:lnTo>
                      <a:lnTo>
                        <a:pt x="1732" y="80"/>
                      </a:lnTo>
                      <a:lnTo>
                        <a:pt x="1794" y="66"/>
                      </a:lnTo>
                      <a:lnTo>
                        <a:pt x="1858" y="52"/>
                      </a:lnTo>
                      <a:lnTo>
                        <a:pt x="1922" y="40"/>
                      </a:lnTo>
                      <a:lnTo>
                        <a:pt x="1984" y="30"/>
                      </a:lnTo>
                      <a:lnTo>
                        <a:pt x="2050" y="20"/>
                      </a:lnTo>
                      <a:lnTo>
                        <a:pt x="2114" y="12"/>
                      </a:lnTo>
                      <a:lnTo>
                        <a:pt x="2180" y="8"/>
                      </a:lnTo>
                      <a:lnTo>
                        <a:pt x="2246" y="2"/>
                      </a:lnTo>
                      <a:lnTo>
                        <a:pt x="2312" y="0"/>
                      </a:lnTo>
                      <a:lnTo>
                        <a:pt x="2378" y="0"/>
                      </a:lnTo>
                      <a:lnTo>
                        <a:pt x="2378" y="0"/>
                      </a:lnTo>
                      <a:lnTo>
                        <a:pt x="2444" y="0"/>
                      </a:lnTo>
                      <a:lnTo>
                        <a:pt x="2510" y="2"/>
                      </a:lnTo>
                      <a:lnTo>
                        <a:pt x="2576" y="8"/>
                      </a:lnTo>
                      <a:lnTo>
                        <a:pt x="2642" y="12"/>
                      </a:lnTo>
                      <a:lnTo>
                        <a:pt x="2706" y="20"/>
                      </a:lnTo>
                      <a:lnTo>
                        <a:pt x="2772" y="30"/>
                      </a:lnTo>
                      <a:lnTo>
                        <a:pt x="2834" y="40"/>
                      </a:lnTo>
                      <a:lnTo>
                        <a:pt x="2898" y="52"/>
                      </a:lnTo>
                      <a:lnTo>
                        <a:pt x="2962" y="66"/>
                      </a:lnTo>
                      <a:lnTo>
                        <a:pt x="3024" y="80"/>
                      </a:lnTo>
                      <a:lnTo>
                        <a:pt x="3084" y="98"/>
                      </a:lnTo>
                      <a:lnTo>
                        <a:pt x="3146" y="116"/>
                      </a:lnTo>
                      <a:lnTo>
                        <a:pt x="3206" y="136"/>
                      </a:lnTo>
                      <a:lnTo>
                        <a:pt x="3266" y="156"/>
                      </a:lnTo>
                      <a:lnTo>
                        <a:pt x="3324" y="178"/>
                      </a:lnTo>
                      <a:lnTo>
                        <a:pt x="3382" y="202"/>
                      </a:lnTo>
                      <a:lnTo>
                        <a:pt x="3382" y="202"/>
                      </a:lnTo>
                      <a:lnTo>
                        <a:pt x="3440" y="228"/>
                      </a:lnTo>
                      <a:lnTo>
                        <a:pt x="3498" y="254"/>
                      </a:lnTo>
                      <a:lnTo>
                        <a:pt x="3554" y="282"/>
                      </a:lnTo>
                      <a:lnTo>
                        <a:pt x="3608" y="312"/>
                      </a:lnTo>
                      <a:lnTo>
                        <a:pt x="3664" y="342"/>
                      </a:lnTo>
                      <a:lnTo>
                        <a:pt x="3716" y="374"/>
                      </a:lnTo>
                      <a:lnTo>
                        <a:pt x="3770" y="406"/>
                      </a:lnTo>
                      <a:lnTo>
                        <a:pt x="3822" y="440"/>
                      </a:lnTo>
                      <a:lnTo>
                        <a:pt x="3872" y="476"/>
                      </a:lnTo>
                      <a:lnTo>
                        <a:pt x="3922" y="512"/>
                      </a:lnTo>
                      <a:lnTo>
                        <a:pt x="3972" y="550"/>
                      </a:lnTo>
                      <a:lnTo>
                        <a:pt x="4020" y="590"/>
                      </a:lnTo>
                      <a:lnTo>
                        <a:pt x="4068" y="630"/>
                      </a:lnTo>
                      <a:lnTo>
                        <a:pt x="4114" y="670"/>
                      </a:lnTo>
                      <a:lnTo>
                        <a:pt x="4160" y="712"/>
                      </a:lnTo>
                      <a:lnTo>
                        <a:pt x="4204" y="756"/>
                      </a:lnTo>
                      <a:lnTo>
                        <a:pt x="4204" y="756"/>
                      </a:lnTo>
                      <a:lnTo>
                        <a:pt x="4246" y="800"/>
                      </a:lnTo>
                      <a:lnTo>
                        <a:pt x="4288" y="846"/>
                      </a:lnTo>
                      <a:lnTo>
                        <a:pt x="4330" y="892"/>
                      </a:lnTo>
                      <a:lnTo>
                        <a:pt x="4370" y="940"/>
                      </a:lnTo>
                      <a:lnTo>
                        <a:pt x="4410" y="988"/>
                      </a:lnTo>
                      <a:lnTo>
                        <a:pt x="4446" y="1036"/>
                      </a:lnTo>
                      <a:lnTo>
                        <a:pt x="4484" y="1086"/>
                      </a:lnTo>
                      <a:lnTo>
                        <a:pt x="4518" y="1138"/>
                      </a:lnTo>
                      <a:lnTo>
                        <a:pt x="4552" y="1190"/>
                      </a:lnTo>
                      <a:lnTo>
                        <a:pt x="4586" y="1242"/>
                      </a:lnTo>
                      <a:lnTo>
                        <a:pt x="4618" y="1296"/>
                      </a:lnTo>
                      <a:lnTo>
                        <a:pt x="4648" y="1350"/>
                      </a:lnTo>
                      <a:lnTo>
                        <a:pt x="4678" y="1406"/>
                      </a:lnTo>
                      <a:lnTo>
                        <a:pt x="4706" y="1462"/>
                      </a:lnTo>
                      <a:lnTo>
                        <a:pt x="4732" y="1518"/>
                      </a:lnTo>
                      <a:lnTo>
                        <a:pt x="4756" y="1576"/>
                      </a:lnTo>
                      <a:lnTo>
                        <a:pt x="0" y="1576"/>
                      </a:lnTo>
                      <a:close/>
                    </a:path>
                  </a:pathLst>
                </a:custGeom>
                <a:gradFill>
                  <a:gsLst>
                    <a:gs pos="0">
                      <a:srgbClr val="FFFFFF">
                        <a:alpha val="74901"/>
                      </a:srgbClr>
                    </a:gs>
                    <a:gs pos="100000">
                      <a:srgbClr val="FFFFFF">
                        <a:alpha val="0"/>
                      </a:srgbClr>
                    </a:gs>
                  </a:gsLst>
                  <a:lin ang="5400000" scaled="0"/>
                </a:gra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lt1"/>
                    </a:buClr>
                    <a:buSzPts val="1800"/>
                    <a:buFont typeface="Arial"/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rgbClr val="FFFFFF"/>
                    </a:solidFill>
                    <a:latin typeface="Gill Sans"/>
                    <a:ea typeface="Gill Sans"/>
                    <a:cs typeface="Gill Sans"/>
                    <a:sym typeface="Gill Sans"/>
                  </a:endParaRPr>
                </a:p>
              </p:txBody>
            </p:sp>
            <p:sp>
              <p:nvSpPr>
                <p:cNvPr id="442" name="Google Shape;442;p25"/>
                <p:cNvSpPr/>
                <p:nvPr/>
              </p:nvSpPr>
              <p:spPr>
                <a:xfrm>
                  <a:off x="1771" y="1843"/>
                  <a:ext cx="227" cy="204"/>
                </a:xfrm>
                <a:prstGeom prst="ellipse">
                  <a:avLst/>
                </a:prstGeom>
                <a:gradFill>
                  <a:gsLst>
                    <a:gs pos="0">
                      <a:schemeClr val="dk1"/>
                    </a:gs>
                    <a:gs pos="100000">
                      <a:srgbClr val="67ABF5">
                        <a:alpha val="0"/>
                      </a:srgbClr>
                    </a:gs>
                  </a:gsLst>
                  <a:path path="circle">
                    <a:fillToRect b="50%" l="50%" r="50%" t="50%"/>
                  </a:path>
                  <a:tileRect/>
                </a:gra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lt1"/>
                    </a:buClr>
                    <a:buSzPts val="1800"/>
                    <a:buFont typeface="Arial"/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rgbClr val="FFFFFF"/>
                    </a:solidFill>
                    <a:latin typeface="Gill Sans"/>
                    <a:ea typeface="Gill Sans"/>
                    <a:cs typeface="Gill Sans"/>
                    <a:sym typeface="Gill Sans"/>
                  </a:endParaRPr>
                </a:p>
              </p:txBody>
            </p:sp>
          </p:grpSp>
        </p:grpSp>
        <p:grpSp>
          <p:nvGrpSpPr>
            <p:cNvPr id="443" name="Google Shape;443;p25"/>
            <p:cNvGrpSpPr/>
            <p:nvPr/>
          </p:nvGrpSpPr>
          <p:grpSpPr>
            <a:xfrm>
              <a:off x="1150938" y="1445419"/>
              <a:ext cx="755650" cy="755650"/>
              <a:chOff x="2335" y="1139"/>
              <a:chExt cx="1089" cy="1089"/>
            </a:xfrm>
          </p:grpSpPr>
          <p:sp>
            <p:nvSpPr>
              <p:cNvPr id="444" name="Google Shape;444;p25"/>
              <p:cNvSpPr/>
              <p:nvPr/>
            </p:nvSpPr>
            <p:spPr>
              <a:xfrm>
                <a:off x="2335" y="1139"/>
                <a:ext cx="1089" cy="1089"/>
              </a:xfrm>
              <a:prstGeom prst="ellipse">
                <a:avLst/>
              </a:prstGeom>
              <a:gradFill>
                <a:gsLst>
                  <a:gs pos="0">
                    <a:srgbClr val="9E9E9E"/>
                  </a:gs>
                  <a:gs pos="100000">
                    <a:srgbClr val="7B7B7B"/>
                  </a:gs>
                </a:gsLst>
                <a:lin ang="5400000" scaled="0"/>
              </a:gra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ill Sans"/>
                  <a:ea typeface="Gill Sans"/>
                  <a:cs typeface="Gill Sans"/>
                  <a:sym typeface="Gill Sans"/>
                </a:endParaRPr>
              </a:p>
            </p:txBody>
          </p:sp>
          <p:grpSp>
            <p:nvGrpSpPr>
              <p:cNvPr id="445" name="Google Shape;445;p25"/>
              <p:cNvGrpSpPr/>
              <p:nvPr/>
            </p:nvGrpSpPr>
            <p:grpSpPr>
              <a:xfrm>
                <a:off x="2426" y="1169"/>
                <a:ext cx="908" cy="296"/>
                <a:chOff x="1431" y="1843"/>
                <a:chExt cx="907" cy="295"/>
              </a:xfrm>
            </p:grpSpPr>
            <p:sp>
              <p:nvSpPr>
                <p:cNvPr id="446" name="Google Shape;446;p25"/>
                <p:cNvSpPr/>
                <p:nvPr/>
              </p:nvSpPr>
              <p:spPr>
                <a:xfrm>
                  <a:off x="1431" y="1843"/>
                  <a:ext cx="907" cy="295"/>
                </a:xfrm>
                <a:custGeom>
                  <a:rect b="b" l="l" r="r" t="t"/>
                  <a:pathLst>
                    <a:path extrusionOk="0" h="1576" w="4756">
                      <a:moveTo>
                        <a:pt x="0" y="1576"/>
                      </a:moveTo>
                      <a:lnTo>
                        <a:pt x="0" y="1576"/>
                      </a:lnTo>
                      <a:lnTo>
                        <a:pt x="24" y="1518"/>
                      </a:lnTo>
                      <a:lnTo>
                        <a:pt x="50" y="1462"/>
                      </a:lnTo>
                      <a:lnTo>
                        <a:pt x="78" y="1406"/>
                      </a:lnTo>
                      <a:lnTo>
                        <a:pt x="108" y="1350"/>
                      </a:lnTo>
                      <a:lnTo>
                        <a:pt x="138" y="1296"/>
                      </a:lnTo>
                      <a:lnTo>
                        <a:pt x="170" y="1242"/>
                      </a:lnTo>
                      <a:lnTo>
                        <a:pt x="204" y="1190"/>
                      </a:lnTo>
                      <a:lnTo>
                        <a:pt x="238" y="1138"/>
                      </a:lnTo>
                      <a:lnTo>
                        <a:pt x="272" y="1086"/>
                      </a:lnTo>
                      <a:lnTo>
                        <a:pt x="310" y="1036"/>
                      </a:lnTo>
                      <a:lnTo>
                        <a:pt x="348" y="988"/>
                      </a:lnTo>
                      <a:lnTo>
                        <a:pt x="386" y="940"/>
                      </a:lnTo>
                      <a:lnTo>
                        <a:pt x="426" y="892"/>
                      </a:lnTo>
                      <a:lnTo>
                        <a:pt x="468" y="846"/>
                      </a:lnTo>
                      <a:lnTo>
                        <a:pt x="510" y="800"/>
                      </a:lnTo>
                      <a:lnTo>
                        <a:pt x="552" y="756"/>
                      </a:lnTo>
                      <a:lnTo>
                        <a:pt x="552" y="756"/>
                      </a:lnTo>
                      <a:lnTo>
                        <a:pt x="596" y="712"/>
                      </a:lnTo>
                      <a:lnTo>
                        <a:pt x="642" y="670"/>
                      </a:lnTo>
                      <a:lnTo>
                        <a:pt x="688" y="630"/>
                      </a:lnTo>
                      <a:lnTo>
                        <a:pt x="736" y="590"/>
                      </a:lnTo>
                      <a:lnTo>
                        <a:pt x="784" y="550"/>
                      </a:lnTo>
                      <a:lnTo>
                        <a:pt x="834" y="512"/>
                      </a:lnTo>
                      <a:lnTo>
                        <a:pt x="884" y="476"/>
                      </a:lnTo>
                      <a:lnTo>
                        <a:pt x="934" y="440"/>
                      </a:lnTo>
                      <a:lnTo>
                        <a:pt x="986" y="406"/>
                      </a:lnTo>
                      <a:lnTo>
                        <a:pt x="1040" y="374"/>
                      </a:lnTo>
                      <a:lnTo>
                        <a:pt x="1092" y="342"/>
                      </a:lnTo>
                      <a:lnTo>
                        <a:pt x="1148" y="312"/>
                      </a:lnTo>
                      <a:lnTo>
                        <a:pt x="1202" y="282"/>
                      </a:lnTo>
                      <a:lnTo>
                        <a:pt x="1258" y="254"/>
                      </a:lnTo>
                      <a:lnTo>
                        <a:pt x="1316" y="228"/>
                      </a:lnTo>
                      <a:lnTo>
                        <a:pt x="1374" y="202"/>
                      </a:lnTo>
                      <a:lnTo>
                        <a:pt x="1374" y="202"/>
                      </a:lnTo>
                      <a:lnTo>
                        <a:pt x="1432" y="178"/>
                      </a:lnTo>
                      <a:lnTo>
                        <a:pt x="1490" y="156"/>
                      </a:lnTo>
                      <a:lnTo>
                        <a:pt x="1550" y="136"/>
                      </a:lnTo>
                      <a:lnTo>
                        <a:pt x="1610" y="116"/>
                      </a:lnTo>
                      <a:lnTo>
                        <a:pt x="1672" y="98"/>
                      </a:lnTo>
                      <a:lnTo>
                        <a:pt x="1732" y="80"/>
                      </a:lnTo>
                      <a:lnTo>
                        <a:pt x="1794" y="66"/>
                      </a:lnTo>
                      <a:lnTo>
                        <a:pt x="1858" y="52"/>
                      </a:lnTo>
                      <a:lnTo>
                        <a:pt x="1922" y="40"/>
                      </a:lnTo>
                      <a:lnTo>
                        <a:pt x="1984" y="30"/>
                      </a:lnTo>
                      <a:lnTo>
                        <a:pt x="2050" y="20"/>
                      </a:lnTo>
                      <a:lnTo>
                        <a:pt x="2114" y="12"/>
                      </a:lnTo>
                      <a:lnTo>
                        <a:pt x="2180" y="8"/>
                      </a:lnTo>
                      <a:lnTo>
                        <a:pt x="2246" y="2"/>
                      </a:lnTo>
                      <a:lnTo>
                        <a:pt x="2312" y="0"/>
                      </a:lnTo>
                      <a:lnTo>
                        <a:pt x="2378" y="0"/>
                      </a:lnTo>
                      <a:lnTo>
                        <a:pt x="2378" y="0"/>
                      </a:lnTo>
                      <a:lnTo>
                        <a:pt x="2444" y="0"/>
                      </a:lnTo>
                      <a:lnTo>
                        <a:pt x="2510" y="2"/>
                      </a:lnTo>
                      <a:lnTo>
                        <a:pt x="2576" y="8"/>
                      </a:lnTo>
                      <a:lnTo>
                        <a:pt x="2642" y="12"/>
                      </a:lnTo>
                      <a:lnTo>
                        <a:pt x="2706" y="20"/>
                      </a:lnTo>
                      <a:lnTo>
                        <a:pt x="2772" y="30"/>
                      </a:lnTo>
                      <a:lnTo>
                        <a:pt x="2834" y="40"/>
                      </a:lnTo>
                      <a:lnTo>
                        <a:pt x="2898" y="52"/>
                      </a:lnTo>
                      <a:lnTo>
                        <a:pt x="2962" y="66"/>
                      </a:lnTo>
                      <a:lnTo>
                        <a:pt x="3024" y="80"/>
                      </a:lnTo>
                      <a:lnTo>
                        <a:pt x="3084" y="98"/>
                      </a:lnTo>
                      <a:lnTo>
                        <a:pt x="3146" y="116"/>
                      </a:lnTo>
                      <a:lnTo>
                        <a:pt x="3206" y="136"/>
                      </a:lnTo>
                      <a:lnTo>
                        <a:pt x="3266" y="156"/>
                      </a:lnTo>
                      <a:lnTo>
                        <a:pt x="3324" y="178"/>
                      </a:lnTo>
                      <a:lnTo>
                        <a:pt x="3382" y="202"/>
                      </a:lnTo>
                      <a:lnTo>
                        <a:pt x="3382" y="202"/>
                      </a:lnTo>
                      <a:lnTo>
                        <a:pt x="3440" y="228"/>
                      </a:lnTo>
                      <a:lnTo>
                        <a:pt x="3498" y="254"/>
                      </a:lnTo>
                      <a:lnTo>
                        <a:pt x="3554" y="282"/>
                      </a:lnTo>
                      <a:lnTo>
                        <a:pt x="3608" y="312"/>
                      </a:lnTo>
                      <a:lnTo>
                        <a:pt x="3664" y="342"/>
                      </a:lnTo>
                      <a:lnTo>
                        <a:pt x="3716" y="374"/>
                      </a:lnTo>
                      <a:lnTo>
                        <a:pt x="3770" y="406"/>
                      </a:lnTo>
                      <a:lnTo>
                        <a:pt x="3822" y="440"/>
                      </a:lnTo>
                      <a:lnTo>
                        <a:pt x="3872" y="476"/>
                      </a:lnTo>
                      <a:lnTo>
                        <a:pt x="3922" y="512"/>
                      </a:lnTo>
                      <a:lnTo>
                        <a:pt x="3972" y="550"/>
                      </a:lnTo>
                      <a:lnTo>
                        <a:pt x="4020" y="590"/>
                      </a:lnTo>
                      <a:lnTo>
                        <a:pt x="4068" y="630"/>
                      </a:lnTo>
                      <a:lnTo>
                        <a:pt x="4114" y="670"/>
                      </a:lnTo>
                      <a:lnTo>
                        <a:pt x="4160" y="712"/>
                      </a:lnTo>
                      <a:lnTo>
                        <a:pt x="4204" y="756"/>
                      </a:lnTo>
                      <a:lnTo>
                        <a:pt x="4204" y="756"/>
                      </a:lnTo>
                      <a:lnTo>
                        <a:pt x="4246" y="800"/>
                      </a:lnTo>
                      <a:lnTo>
                        <a:pt x="4288" y="846"/>
                      </a:lnTo>
                      <a:lnTo>
                        <a:pt x="4330" y="892"/>
                      </a:lnTo>
                      <a:lnTo>
                        <a:pt x="4370" y="940"/>
                      </a:lnTo>
                      <a:lnTo>
                        <a:pt x="4410" y="988"/>
                      </a:lnTo>
                      <a:lnTo>
                        <a:pt x="4446" y="1036"/>
                      </a:lnTo>
                      <a:lnTo>
                        <a:pt x="4484" y="1086"/>
                      </a:lnTo>
                      <a:lnTo>
                        <a:pt x="4518" y="1138"/>
                      </a:lnTo>
                      <a:lnTo>
                        <a:pt x="4552" y="1190"/>
                      </a:lnTo>
                      <a:lnTo>
                        <a:pt x="4586" y="1242"/>
                      </a:lnTo>
                      <a:lnTo>
                        <a:pt x="4618" y="1296"/>
                      </a:lnTo>
                      <a:lnTo>
                        <a:pt x="4648" y="1350"/>
                      </a:lnTo>
                      <a:lnTo>
                        <a:pt x="4678" y="1406"/>
                      </a:lnTo>
                      <a:lnTo>
                        <a:pt x="4706" y="1462"/>
                      </a:lnTo>
                      <a:lnTo>
                        <a:pt x="4732" y="1518"/>
                      </a:lnTo>
                      <a:lnTo>
                        <a:pt x="4756" y="1576"/>
                      </a:lnTo>
                      <a:lnTo>
                        <a:pt x="0" y="1576"/>
                      </a:lnTo>
                      <a:close/>
                    </a:path>
                  </a:pathLst>
                </a:custGeom>
                <a:gradFill>
                  <a:gsLst>
                    <a:gs pos="0">
                      <a:srgbClr val="FFFFFF">
                        <a:alpha val="74901"/>
                      </a:srgbClr>
                    </a:gs>
                    <a:gs pos="100000">
                      <a:srgbClr val="FFFFFF">
                        <a:alpha val="0"/>
                      </a:srgbClr>
                    </a:gs>
                  </a:gsLst>
                  <a:lin ang="5400000" scaled="0"/>
                </a:gra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lt1"/>
                    </a:buClr>
                    <a:buSzPts val="1800"/>
                    <a:buFont typeface="Arial"/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rgbClr val="FFFFFF"/>
                    </a:solidFill>
                    <a:latin typeface="Gill Sans"/>
                    <a:ea typeface="Gill Sans"/>
                    <a:cs typeface="Gill Sans"/>
                    <a:sym typeface="Gill Sans"/>
                  </a:endParaRPr>
                </a:p>
              </p:txBody>
            </p:sp>
            <p:sp>
              <p:nvSpPr>
                <p:cNvPr id="447" name="Google Shape;447;p25"/>
                <p:cNvSpPr/>
                <p:nvPr/>
              </p:nvSpPr>
              <p:spPr>
                <a:xfrm>
                  <a:off x="1771" y="1843"/>
                  <a:ext cx="227" cy="204"/>
                </a:xfrm>
                <a:prstGeom prst="ellipse">
                  <a:avLst/>
                </a:prstGeom>
                <a:gradFill>
                  <a:gsLst>
                    <a:gs pos="0">
                      <a:schemeClr val="dk1"/>
                    </a:gs>
                    <a:gs pos="100000">
                      <a:srgbClr val="67ABF5">
                        <a:alpha val="0"/>
                      </a:srgbClr>
                    </a:gs>
                  </a:gsLst>
                  <a:path path="circle">
                    <a:fillToRect b="50%" l="50%" r="50%" t="50%"/>
                  </a:path>
                  <a:tileRect/>
                </a:gra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lt1"/>
                    </a:buClr>
                    <a:buSzPts val="1800"/>
                    <a:buFont typeface="Arial"/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rgbClr val="FFFFFF"/>
                    </a:solidFill>
                    <a:latin typeface="Gill Sans"/>
                    <a:ea typeface="Gill Sans"/>
                    <a:cs typeface="Gill Sans"/>
                    <a:sym typeface="Gill Sans"/>
                  </a:endParaRPr>
                </a:p>
              </p:txBody>
            </p:sp>
          </p:grpSp>
        </p:grpSp>
        <p:grpSp>
          <p:nvGrpSpPr>
            <p:cNvPr id="448" name="Google Shape;448;p25"/>
            <p:cNvGrpSpPr/>
            <p:nvPr/>
          </p:nvGrpSpPr>
          <p:grpSpPr>
            <a:xfrm>
              <a:off x="1800226" y="1302544"/>
              <a:ext cx="755650" cy="755650"/>
              <a:chOff x="2335" y="1139"/>
              <a:chExt cx="1089" cy="1089"/>
            </a:xfrm>
          </p:grpSpPr>
          <p:sp>
            <p:nvSpPr>
              <p:cNvPr id="449" name="Google Shape;449;p25"/>
              <p:cNvSpPr/>
              <p:nvPr/>
            </p:nvSpPr>
            <p:spPr>
              <a:xfrm>
                <a:off x="2335" y="1139"/>
                <a:ext cx="1089" cy="1089"/>
              </a:xfrm>
              <a:prstGeom prst="ellipse">
                <a:avLst/>
              </a:prstGeom>
              <a:gradFill>
                <a:gsLst>
                  <a:gs pos="0">
                    <a:srgbClr val="9E9E9E"/>
                  </a:gs>
                  <a:gs pos="100000">
                    <a:srgbClr val="7B7B7B"/>
                  </a:gs>
                </a:gsLst>
                <a:lin ang="5400000" scaled="0"/>
              </a:gra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ill Sans"/>
                  <a:ea typeface="Gill Sans"/>
                  <a:cs typeface="Gill Sans"/>
                  <a:sym typeface="Gill Sans"/>
                </a:endParaRPr>
              </a:p>
            </p:txBody>
          </p:sp>
          <p:grpSp>
            <p:nvGrpSpPr>
              <p:cNvPr id="450" name="Google Shape;450;p25"/>
              <p:cNvGrpSpPr/>
              <p:nvPr/>
            </p:nvGrpSpPr>
            <p:grpSpPr>
              <a:xfrm>
                <a:off x="2426" y="1169"/>
                <a:ext cx="908" cy="296"/>
                <a:chOff x="1431" y="1843"/>
                <a:chExt cx="907" cy="295"/>
              </a:xfrm>
            </p:grpSpPr>
            <p:sp>
              <p:nvSpPr>
                <p:cNvPr id="451" name="Google Shape;451;p25"/>
                <p:cNvSpPr/>
                <p:nvPr/>
              </p:nvSpPr>
              <p:spPr>
                <a:xfrm>
                  <a:off x="1431" y="1843"/>
                  <a:ext cx="907" cy="295"/>
                </a:xfrm>
                <a:custGeom>
                  <a:rect b="b" l="l" r="r" t="t"/>
                  <a:pathLst>
                    <a:path extrusionOk="0" h="1576" w="4756">
                      <a:moveTo>
                        <a:pt x="0" y="1576"/>
                      </a:moveTo>
                      <a:lnTo>
                        <a:pt x="0" y="1576"/>
                      </a:lnTo>
                      <a:lnTo>
                        <a:pt x="24" y="1518"/>
                      </a:lnTo>
                      <a:lnTo>
                        <a:pt x="50" y="1462"/>
                      </a:lnTo>
                      <a:lnTo>
                        <a:pt x="78" y="1406"/>
                      </a:lnTo>
                      <a:lnTo>
                        <a:pt x="108" y="1350"/>
                      </a:lnTo>
                      <a:lnTo>
                        <a:pt x="138" y="1296"/>
                      </a:lnTo>
                      <a:lnTo>
                        <a:pt x="170" y="1242"/>
                      </a:lnTo>
                      <a:lnTo>
                        <a:pt x="204" y="1190"/>
                      </a:lnTo>
                      <a:lnTo>
                        <a:pt x="238" y="1138"/>
                      </a:lnTo>
                      <a:lnTo>
                        <a:pt x="272" y="1086"/>
                      </a:lnTo>
                      <a:lnTo>
                        <a:pt x="310" y="1036"/>
                      </a:lnTo>
                      <a:lnTo>
                        <a:pt x="348" y="988"/>
                      </a:lnTo>
                      <a:lnTo>
                        <a:pt x="386" y="940"/>
                      </a:lnTo>
                      <a:lnTo>
                        <a:pt x="426" y="892"/>
                      </a:lnTo>
                      <a:lnTo>
                        <a:pt x="468" y="846"/>
                      </a:lnTo>
                      <a:lnTo>
                        <a:pt x="510" y="800"/>
                      </a:lnTo>
                      <a:lnTo>
                        <a:pt x="552" y="756"/>
                      </a:lnTo>
                      <a:lnTo>
                        <a:pt x="552" y="756"/>
                      </a:lnTo>
                      <a:lnTo>
                        <a:pt x="596" y="712"/>
                      </a:lnTo>
                      <a:lnTo>
                        <a:pt x="642" y="670"/>
                      </a:lnTo>
                      <a:lnTo>
                        <a:pt x="688" y="630"/>
                      </a:lnTo>
                      <a:lnTo>
                        <a:pt x="736" y="590"/>
                      </a:lnTo>
                      <a:lnTo>
                        <a:pt x="784" y="550"/>
                      </a:lnTo>
                      <a:lnTo>
                        <a:pt x="834" y="512"/>
                      </a:lnTo>
                      <a:lnTo>
                        <a:pt x="884" y="476"/>
                      </a:lnTo>
                      <a:lnTo>
                        <a:pt x="934" y="440"/>
                      </a:lnTo>
                      <a:lnTo>
                        <a:pt x="986" y="406"/>
                      </a:lnTo>
                      <a:lnTo>
                        <a:pt x="1040" y="374"/>
                      </a:lnTo>
                      <a:lnTo>
                        <a:pt x="1092" y="342"/>
                      </a:lnTo>
                      <a:lnTo>
                        <a:pt x="1148" y="312"/>
                      </a:lnTo>
                      <a:lnTo>
                        <a:pt x="1202" y="282"/>
                      </a:lnTo>
                      <a:lnTo>
                        <a:pt x="1258" y="254"/>
                      </a:lnTo>
                      <a:lnTo>
                        <a:pt x="1316" y="228"/>
                      </a:lnTo>
                      <a:lnTo>
                        <a:pt x="1374" y="202"/>
                      </a:lnTo>
                      <a:lnTo>
                        <a:pt x="1374" y="202"/>
                      </a:lnTo>
                      <a:lnTo>
                        <a:pt x="1432" y="178"/>
                      </a:lnTo>
                      <a:lnTo>
                        <a:pt x="1490" y="156"/>
                      </a:lnTo>
                      <a:lnTo>
                        <a:pt x="1550" y="136"/>
                      </a:lnTo>
                      <a:lnTo>
                        <a:pt x="1610" y="116"/>
                      </a:lnTo>
                      <a:lnTo>
                        <a:pt x="1672" y="98"/>
                      </a:lnTo>
                      <a:lnTo>
                        <a:pt x="1732" y="80"/>
                      </a:lnTo>
                      <a:lnTo>
                        <a:pt x="1794" y="66"/>
                      </a:lnTo>
                      <a:lnTo>
                        <a:pt x="1858" y="52"/>
                      </a:lnTo>
                      <a:lnTo>
                        <a:pt x="1922" y="40"/>
                      </a:lnTo>
                      <a:lnTo>
                        <a:pt x="1984" y="30"/>
                      </a:lnTo>
                      <a:lnTo>
                        <a:pt x="2050" y="20"/>
                      </a:lnTo>
                      <a:lnTo>
                        <a:pt x="2114" y="12"/>
                      </a:lnTo>
                      <a:lnTo>
                        <a:pt x="2180" y="8"/>
                      </a:lnTo>
                      <a:lnTo>
                        <a:pt x="2246" y="2"/>
                      </a:lnTo>
                      <a:lnTo>
                        <a:pt x="2312" y="0"/>
                      </a:lnTo>
                      <a:lnTo>
                        <a:pt x="2378" y="0"/>
                      </a:lnTo>
                      <a:lnTo>
                        <a:pt x="2378" y="0"/>
                      </a:lnTo>
                      <a:lnTo>
                        <a:pt x="2444" y="0"/>
                      </a:lnTo>
                      <a:lnTo>
                        <a:pt x="2510" y="2"/>
                      </a:lnTo>
                      <a:lnTo>
                        <a:pt x="2576" y="8"/>
                      </a:lnTo>
                      <a:lnTo>
                        <a:pt x="2642" y="12"/>
                      </a:lnTo>
                      <a:lnTo>
                        <a:pt x="2706" y="20"/>
                      </a:lnTo>
                      <a:lnTo>
                        <a:pt x="2772" y="30"/>
                      </a:lnTo>
                      <a:lnTo>
                        <a:pt x="2834" y="40"/>
                      </a:lnTo>
                      <a:lnTo>
                        <a:pt x="2898" y="52"/>
                      </a:lnTo>
                      <a:lnTo>
                        <a:pt x="2962" y="66"/>
                      </a:lnTo>
                      <a:lnTo>
                        <a:pt x="3024" y="80"/>
                      </a:lnTo>
                      <a:lnTo>
                        <a:pt x="3084" y="98"/>
                      </a:lnTo>
                      <a:lnTo>
                        <a:pt x="3146" y="116"/>
                      </a:lnTo>
                      <a:lnTo>
                        <a:pt x="3206" y="136"/>
                      </a:lnTo>
                      <a:lnTo>
                        <a:pt x="3266" y="156"/>
                      </a:lnTo>
                      <a:lnTo>
                        <a:pt x="3324" y="178"/>
                      </a:lnTo>
                      <a:lnTo>
                        <a:pt x="3382" y="202"/>
                      </a:lnTo>
                      <a:lnTo>
                        <a:pt x="3382" y="202"/>
                      </a:lnTo>
                      <a:lnTo>
                        <a:pt x="3440" y="228"/>
                      </a:lnTo>
                      <a:lnTo>
                        <a:pt x="3498" y="254"/>
                      </a:lnTo>
                      <a:lnTo>
                        <a:pt x="3554" y="282"/>
                      </a:lnTo>
                      <a:lnTo>
                        <a:pt x="3608" y="312"/>
                      </a:lnTo>
                      <a:lnTo>
                        <a:pt x="3664" y="342"/>
                      </a:lnTo>
                      <a:lnTo>
                        <a:pt x="3716" y="374"/>
                      </a:lnTo>
                      <a:lnTo>
                        <a:pt x="3770" y="406"/>
                      </a:lnTo>
                      <a:lnTo>
                        <a:pt x="3822" y="440"/>
                      </a:lnTo>
                      <a:lnTo>
                        <a:pt x="3872" y="476"/>
                      </a:lnTo>
                      <a:lnTo>
                        <a:pt x="3922" y="512"/>
                      </a:lnTo>
                      <a:lnTo>
                        <a:pt x="3972" y="550"/>
                      </a:lnTo>
                      <a:lnTo>
                        <a:pt x="4020" y="590"/>
                      </a:lnTo>
                      <a:lnTo>
                        <a:pt x="4068" y="630"/>
                      </a:lnTo>
                      <a:lnTo>
                        <a:pt x="4114" y="670"/>
                      </a:lnTo>
                      <a:lnTo>
                        <a:pt x="4160" y="712"/>
                      </a:lnTo>
                      <a:lnTo>
                        <a:pt x="4204" y="756"/>
                      </a:lnTo>
                      <a:lnTo>
                        <a:pt x="4204" y="756"/>
                      </a:lnTo>
                      <a:lnTo>
                        <a:pt x="4246" y="800"/>
                      </a:lnTo>
                      <a:lnTo>
                        <a:pt x="4288" y="846"/>
                      </a:lnTo>
                      <a:lnTo>
                        <a:pt x="4330" y="892"/>
                      </a:lnTo>
                      <a:lnTo>
                        <a:pt x="4370" y="940"/>
                      </a:lnTo>
                      <a:lnTo>
                        <a:pt x="4410" y="988"/>
                      </a:lnTo>
                      <a:lnTo>
                        <a:pt x="4446" y="1036"/>
                      </a:lnTo>
                      <a:lnTo>
                        <a:pt x="4484" y="1086"/>
                      </a:lnTo>
                      <a:lnTo>
                        <a:pt x="4518" y="1138"/>
                      </a:lnTo>
                      <a:lnTo>
                        <a:pt x="4552" y="1190"/>
                      </a:lnTo>
                      <a:lnTo>
                        <a:pt x="4586" y="1242"/>
                      </a:lnTo>
                      <a:lnTo>
                        <a:pt x="4618" y="1296"/>
                      </a:lnTo>
                      <a:lnTo>
                        <a:pt x="4648" y="1350"/>
                      </a:lnTo>
                      <a:lnTo>
                        <a:pt x="4678" y="1406"/>
                      </a:lnTo>
                      <a:lnTo>
                        <a:pt x="4706" y="1462"/>
                      </a:lnTo>
                      <a:lnTo>
                        <a:pt x="4732" y="1518"/>
                      </a:lnTo>
                      <a:lnTo>
                        <a:pt x="4756" y="1576"/>
                      </a:lnTo>
                      <a:lnTo>
                        <a:pt x="0" y="1576"/>
                      </a:lnTo>
                      <a:close/>
                    </a:path>
                  </a:pathLst>
                </a:custGeom>
                <a:gradFill>
                  <a:gsLst>
                    <a:gs pos="0">
                      <a:srgbClr val="FFFFFF">
                        <a:alpha val="74901"/>
                      </a:srgbClr>
                    </a:gs>
                    <a:gs pos="100000">
                      <a:srgbClr val="FFFFFF">
                        <a:alpha val="0"/>
                      </a:srgbClr>
                    </a:gs>
                  </a:gsLst>
                  <a:lin ang="5400000" scaled="0"/>
                </a:gra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lt1"/>
                    </a:buClr>
                    <a:buSzPts val="1800"/>
                    <a:buFont typeface="Arial"/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rgbClr val="FFFFFF"/>
                    </a:solidFill>
                    <a:latin typeface="Gill Sans"/>
                    <a:ea typeface="Gill Sans"/>
                    <a:cs typeface="Gill Sans"/>
                    <a:sym typeface="Gill Sans"/>
                  </a:endParaRPr>
                </a:p>
              </p:txBody>
            </p:sp>
            <p:sp>
              <p:nvSpPr>
                <p:cNvPr id="452" name="Google Shape;452;p25"/>
                <p:cNvSpPr/>
                <p:nvPr/>
              </p:nvSpPr>
              <p:spPr>
                <a:xfrm>
                  <a:off x="1771" y="1843"/>
                  <a:ext cx="227" cy="204"/>
                </a:xfrm>
                <a:prstGeom prst="ellipse">
                  <a:avLst/>
                </a:prstGeom>
                <a:gradFill>
                  <a:gsLst>
                    <a:gs pos="0">
                      <a:schemeClr val="dk1"/>
                    </a:gs>
                    <a:gs pos="100000">
                      <a:srgbClr val="67ABF5">
                        <a:alpha val="0"/>
                      </a:srgbClr>
                    </a:gs>
                  </a:gsLst>
                  <a:path path="circle">
                    <a:fillToRect b="50%" l="50%" r="50%" t="50%"/>
                  </a:path>
                  <a:tileRect/>
                </a:gra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lt1"/>
                    </a:buClr>
                    <a:buSzPts val="1800"/>
                    <a:buFont typeface="Arial"/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rgbClr val="FFFFFF"/>
                    </a:solidFill>
                    <a:latin typeface="Gill Sans"/>
                    <a:ea typeface="Gill Sans"/>
                    <a:cs typeface="Gill Sans"/>
                    <a:sym typeface="Gill Sans"/>
                  </a:endParaRPr>
                </a:p>
              </p:txBody>
            </p:sp>
          </p:grpSp>
        </p:grpSp>
        <p:grpSp>
          <p:nvGrpSpPr>
            <p:cNvPr id="453" name="Google Shape;453;p25"/>
            <p:cNvGrpSpPr/>
            <p:nvPr/>
          </p:nvGrpSpPr>
          <p:grpSpPr>
            <a:xfrm>
              <a:off x="1692276" y="1626394"/>
              <a:ext cx="755650" cy="755650"/>
              <a:chOff x="2335" y="1139"/>
              <a:chExt cx="1089" cy="1089"/>
            </a:xfrm>
          </p:grpSpPr>
          <p:sp>
            <p:nvSpPr>
              <p:cNvPr id="454" name="Google Shape;454;p25"/>
              <p:cNvSpPr/>
              <p:nvPr/>
            </p:nvSpPr>
            <p:spPr>
              <a:xfrm>
                <a:off x="2335" y="1139"/>
                <a:ext cx="1089" cy="1089"/>
              </a:xfrm>
              <a:prstGeom prst="ellipse">
                <a:avLst/>
              </a:prstGeom>
              <a:gradFill>
                <a:gsLst>
                  <a:gs pos="0">
                    <a:srgbClr val="9E9E9E"/>
                  </a:gs>
                  <a:gs pos="100000">
                    <a:srgbClr val="7B7B7B"/>
                  </a:gs>
                </a:gsLst>
                <a:lin ang="5400000" scaled="0"/>
              </a:gra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ill Sans"/>
                  <a:ea typeface="Gill Sans"/>
                  <a:cs typeface="Gill Sans"/>
                  <a:sym typeface="Gill Sans"/>
                </a:endParaRPr>
              </a:p>
            </p:txBody>
          </p:sp>
          <p:grpSp>
            <p:nvGrpSpPr>
              <p:cNvPr id="455" name="Google Shape;455;p25"/>
              <p:cNvGrpSpPr/>
              <p:nvPr/>
            </p:nvGrpSpPr>
            <p:grpSpPr>
              <a:xfrm>
                <a:off x="2426" y="1169"/>
                <a:ext cx="908" cy="296"/>
                <a:chOff x="1431" y="1843"/>
                <a:chExt cx="907" cy="295"/>
              </a:xfrm>
            </p:grpSpPr>
            <p:sp>
              <p:nvSpPr>
                <p:cNvPr id="456" name="Google Shape;456;p25"/>
                <p:cNvSpPr/>
                <p:nvPr/>
              </p:nvSpPr>
              <p:spPr>
                <a:xfrm>
                  <a:off x="1431" y="1843"/>
                  <a:ext cx="907" cy="295"/>
                </a:xfrm>
                <a:custGeom>
                  <a:rect b="b" l="l" r="r" t="t"/>
                  <a:pathLst>
                    <a:path extrusionOk="0" h="1576" w="4756">
                      <a:moveTo>
                        <a:pt x="0" y="1576"/>
                      </a:moveTo>
                      <a:lnTo>
                        <a:pt x="0" y="1576"/>
                      </a:lnTo>
                      <a:lnTo>
                        <a:pt x="24" y="1518"/>
                      </a:lnTo>
                      <a:lnTo>
                        <a:pt x="50" y="1462"/>
                      </a:lnTo>
                      <a:lnTo>
                        <a:pt x="78" y="1406"/>
                      </a:lnTo>
                      <a:lnTo>
                        <a:pt x="108" y="1350"/>
                      </a:lnTo>
                      <a:lnTo>
                        <a:pt x="138" y="1296"/>
                      </a:lnTo>
                      <a:lnTo>
                        <a:pt x="170" y="1242"/>
                      </a:lnTo>
                      <a:lnTo>
                        <a:pt x="204" y="1190"/>
                      </a:lnTo>
                      <a:lnTo>
                        <a:pt x="238" y="1138"/>
                      </a:lnTo>
                      <a:lnTo>
                        <a:pt x="272" y="1086"/>
                      </a:lnTo>
                      <a:lnTo>
                        <a:pt x="310" y="1036"/>
                      </a:lnTo>
                      <a:lnTo>
                        <a:pt x="348" y="988"/>
                      </a:lnTo>
                      <a:lnTo>
                        <a:pt x="386" y="940"/>
                      </a:lnTo>
                      <a:lnTo>
                        <a:pt x="426" y="892"/>
                      </a:lnTo>
                      <a:lnTo>
                        <a:pt x="468" y="846"/>
                      </a:lnTo>
                      <a:lnTo>
                        <a:pt x="510" y="800"/>
                      </a:lnTo>
                      <a:lnTo>
                        <a:pt x="552" y="756"/>
                      </a:lnTo>
                      <a:lnTo>
                        <a:pt x="552" y="756"/>
                      </a:lnTo>
                      <a:lnTo>
                        <a:pt x="596" y="712"/>
                      </a:lnTo>
                      <a:lnTo>
                        <a:pt x="642" y="670"/>
                      </a:lnTo>
                      <a:lnTo>
                        <a:pt x="688" y="630"/>
                      </a:lnTo>
                      <a:lnTo>
                        <a:pt x="736" y="590"/>
                      </a:lnTo>
                      <a:lnTo>
                        <a:pt x="784" y="550"/>
                      </a:lnTo>
                      <a:lnTo>
                        <a:pt x="834" y="512"/>
                      </a:lnTo>
                      <a:lnTo>
                        <a:pt x="884" y="476"/>
                      </a:lnTo>
                      <a:lnTo>
                        <a:pt x="934" y="440"/>
                      </a:lnTo>
                      <a:lnTo>
                        <a:pt x="986" y="406"/>
                      </a:lnTo>
                      <a:lnTo>
                        <a:pt x="1040" y="374"/>
                      </a:lnTo>
                      <a:lnTo>
                        <a:pt x="1092" y="342"/>
                      </a:lnTo>
                      <a:lnTo>
                        <a:pt x="1148" y="312"/>
                      </a:lnTo>
                      <a:lnTo>
                        <a:pt x="1202" y="282"/>
                      </a:lnTo>
                      <a:lnTo>
                        <a:pt x="1258" y="254"/>
                      </a:lnTo>
                      <a:lnTo>
                        <a:pt x="1316" y="228"/>
                      </a:lnTo>
                      <a:lnTo>
                        <a:pt x="1374" y="202"/>
                      </a:lnTo>
                      <a:lnTo>
                        <a:pt x="1374" y="202"/>
                      </a:lnTo>
                      <a:lnTo>
                        <a:pt x="1432" y="178"/>
                      </a:lnTo>
                      <a:lnTo>
                        <a:pt x="1490" y="156"/>
                      </a:lnTo>
                      <a:lnTo>
                        <a:pt x="1550" y="136"/>
                      </a:lnTo>
                      <a:lnTo>
                        <a:pt x="1610" y="116"/>
                      </a:lnTo>
                      <a:lnTo>
                        <a:pt x="1672" y="98"/>
                      </a:lnTo>
                      <a:lnTo>
                        <a:pt x="1732" y="80"/>
                      </a:lnTo>
                      <a:lnTo>
                        <a:pt x="1794" y="66"/>
                      </a:lnTo>
                      <a:lnTo>
                        <a:pt x="1858" y="52"/>
                      </a:lnTo>
                      <a:lnTo>
                        <a:pt x="1922" y="40"/>
                      </a:lnTo>
                      <a:lnTo>
                        <a:pt x="1984" y="30"/>
                      </a:lnTo>
                      <a:lnTo>
                        <a:pt x="2050" y="20"/>
                      </a:lnTo>
                      <a:lnTo>
                        <a:pt x="2114" y="12"/>
                      </a:lnTo>
                      <a:lnTo>
                        <a:pt x="2180" y="8"/>
                      </a:lnTo>
                      <a:lnTo>
                        <a:pt x="2246" y="2"/>
                      </a:lnTo>
                      <a:lnTo>
                        <a:pt x="2312" y="0"/>
                      </a:lnTo>
                      <a:lnTo>
                        <a:pt x="2378" y="0"/>
                      </a:lnTo>
                      <a:lnTo>
                        <a:pt x="2378" y="0"/>
                      </a:lnTo>
                      <a:lnTo>
                        <a:pt x="2444" y="0"/>
                      </a:lnTo>
                      <a:lnTo>
                        <a:pt x="2510" y="2"/>
                      </a:lnTo>
                      <a:lnTo>
                        <a:pt x="2576" y="8"/>
                      </a:lnTo>
                      <a:lnTo>
                        <a:pt x="2642" y="12"/>
                      </a:lnTo>
                      <a:lnTo>
                        <a:pt x="2706" y="20"/>
                      </a:lnTo>
                      <a:lnTo>
                        <a:pt x="2772" y="30"/>
                      </a:lnTo>
                      <a:lnTo>
                        <a:pt x="2834" y="40"/>
                      </a:lnTo>
                      <a:lnTo>
                        <a:pt x="2898" y="52"/>
                      </a:lnTo>
                      <a:lnTo>
                        <a:pt x="2962" y="66"/>
                      </a:lnTo>
                      <a:lnTo>
                        <a:pt x="3024" y="80"/>
                      </a:lnTo>
                      <a:lnTo>
                        <a:pt x="3084" y="98"/>
                      </a:lnTo>
                      <a:lnTo>
                        <a:pt x="3146" y="116"/>
                      </a:lnTo>
                      <a:lnTo>
                        <a:pt x="3206" y="136"/>
                      </a:lnTo>
                      <a:lnTo>
                        <a:pt x="3266" y="156"/>
                      </a:lnTo>
                      <a:lnTo>
                        <a:pt x="3324" y="178"/>
                      </a:lnTo>
                      <a:lnTo>
                        <a:pt x="3382" y="202"/>
                      </a:lnTo>
                      <a:lnTo>
                        <a:pt x="3382" y="202"/>
                      </a:lnTo>
                      <a:lnTo>
                        <a:pt x="3440" y="228"/>
                      </a:lnTo>
                      <a:lnTo>
                        <a:pt x="3498" y="254"/>
                      </a:lnTo>
                      <a:lnTo>
                        <a:pt x="3554" y="282"/>
                      </a:lnTo>
                      <a:lnTo>
                        <a:pt x="3608" y="312"/>
                      </a:lnTo>
                      <a:lnTo>
                        <a:pt x="3664" y="342"/>
                      </a:lnTo>
                      <a:lnTo>
                        <a:pt x="3716" y="374"/>
                      </a:lnTo>
                      <a:lnTo>
                        <a:pt x="3770" y="406"/>
                      </a:lnTo>
                      <a:lnTo>
                        <a:pt x="3822" y="440"/>
                      </a:lnTo>
                      <a:lnTo>
                        <a:pt x="3872" y="476"/>
                      </a:lnTo>
                      <a:lnTo>
                        <a:pt x="3922" y="512"/>
                      </a:lnTo>
                      <a:lnTo>
                        <a:pt x="3972" y="550"/>
                      </a:lnTo>
                      <a:lnTo>
                        <a:pt x="4020" y="590"/>
                      </a:lnTo>
                      <a:lnTo>
                        <a:pt x="4068" y="630"/>
                      </a:lnTo>
                      <a:lnTo>
                        <a:pt x="4114" y="670"/>
                      </a:lnTo>
                      <a:lnTo>
                        <a:pt x="4160" y="712"/>
                      </a:lnTo>
                      <a:lnTo>
                        <a:pt x="4204" y="756"/>
                      </a:lnTo>
                      <a:lnTo>
                        <a:pt x="4204" y="756"/>
                      </a:lnTo>
                      <a:lnTo>
                        <a:pt x="4246" y="800"/>
                      </a:lnTo>
                      <a:lnTo>
                        <a:pt x="4288" y="846"/>
                      </a:lnTo>
                      <a:lnTo>
                        <a:pt x="4330" y="892"/>
                      </a:lnTo>
                      <a:lnTo>
                        <a:pt x="4370" y="940"/>
                      </a:lnTo>
                      <a:lnTo>
                        <a:pt x="4410" y="988"/>
                      </a:lnTo>
                      <a:lnTo>
                        <a:pt x="4446" y="1036"/>
                      </a:lnTo>
                      <a:lnTo>
                        <a:pt x="4484" y="1086"/>
                      </a:lnTo>
                      <a:lnTo>
                        <a:pt x="4518" y="1138"/>
                      </a:lnTo>
                      <a:lnTo>
                        <a:pt x="4552" y="1190"/>
                      </a:lnTo>
                      <a:lnTo>
                        <a:pt x="4586" y="1242"/>
                      </a:lnTo>
                      <a:lnTo>
                        <a:pt x="4618" y="1296"/>
                      </a:lnTo>
                      <a:lnTo>
                        <a:pt x="4648" y="1350"/>
                      </a:lnTo>
                      <a:lnTo>
                        <a:pt x="4678" y="1406"/>
                      </a:lnTo>
                      <a:lnTo>
                        <a:pt x="4706" y="1462"/>
                      </a:lnTo>
                      <a:lnTo>
                        <a:pt x="4732" y="1518"/>
                      </a:lnTo>
                      <a:lnTo>
                        <a:pt x="4756" y="1576"/>
                      </a:lnTo>
                      <a:lnTo>
                        <a:pt x="0" y="1576"/>
                      </a:lnTo>
                      <a:close/>
                    </a:path>
                  </a:pathLst>
                </a:custGeom>
                <a:gradFill>
                  <a:gsLst>
                    <a:gs pos="0">
                      <a:srgbClr val="FFFFFF">
                        <a:alpha val="74901"/>
                      </a:srgbClr>
                    </a:gs>
                    <a:gs pos="100000">
                      <a:srgbClr val="FFFFFF">
                        <a:alpha val="0"/>
                      </a:srgbClr>
                    </a:gs>
                  </a:gsLst>
                  <a:lin ang="5400000" scaled="0"/>
                </a:gra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lt1"/>
                    </a:buClr>
                    <a:buSzPts val="1800"/>
                    <a:buFont typeface="Arial"/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rgbClr val="FFFFFF"/>
                    </a:solidFill>
                    <a:latin typeface="Gill Sans"/>
                    <a:ea typeface="Gill Sans"/>
                    <a:cs typeface="Gill Sans"/>
                    <a:sym typeface="Gill Sans"/>
                  </a:endParaRPr>
                </a:p>
              </p:txBody>
            </p:sp>
            <p:sp>
              <p:nvSpPr>
                <p:cNvPr id="457" name="Google Shape;457;p25"/>
                <p:cNvSpPr/>
                <p:nvPr/>
              </p:nvSpPr>
              <p:spPr>
                <a:xfrm>
                  <a:off x="1771" y="1843"/>
                  <a:ext cx="227" cy="204"/>
                </a:xfrm>
                <a:prstGeom prst="ellipse">
                  <a:avLst/>
                </a:prstGeom>
                <a:gradFill>
                  <a:gsLst>
                    <a:gs pos="0">
                      <a:schemeClr val="dk1"/>
                    </a:gs>
                    <a:gs pos="100000">
                      <a:srgbClr val="67ABF5">
                        <a:alpha val="0"/>
                      </a:srgbClr>
                    </a:gs>
                  </a:gsLst>
                  <a:path path="circle">
                    <a:fillToRect b="50%" l="50%" r="50%" t="50%"/>
                  </a:path>
                  <a:tileRect/>
                </a:gra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lt1"/>
                    </a:buClr>
                    <a:buSzPts val="1800"/>
                    <a:buFont typeface="Arial"/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rgbClr val="FFFFFF"/>
                    </a:solidFill>
                    <a:latin typeface="Gill Sans"/>
                    <a:ea typeface="Gill Sans"/>
                    <a:cs typeface="Gill Sans"/>
                    <a:sym typeface="Gill Sans"/>
                  </a:endParaRPr>
                </a:p>
              </p:txBody>
            </p:sp>
          </p:grpSp>
        </p:grpSp>
        <p:grpSp>
          <p:nvGrpSpPr>
            <p:cNvPr id="458" name="Google Shape;458;p25"/>
            <p:cNvGrpSpPr/>
            <p:nvPr/>
          </p:nvGrpSpPr>
          <p:grpSpPr>
            <a:xfrm>
              <a:off x="1223963" y="1769269"/>
              <a:ext cx="755650" cy="755650"/>
              <a:chOff x="2335" y="1139"/>
              <a:chExt cx="1089" cy="1089"/>
            </a:xfrm>
          </p:grpSpPr>
          <p:sp>
            <p:nvSpPr>
              <p:cNvPr id="459" name="Google Shape;459;p25"/>
              <p:cNvSpPr/>
              <p:nvPr/>
            </p:nvSpPr>
            <p:spPr>
              <a:xfrm>
                <a:off x="2335" y="1139"/>
                <a:ext cx="1089" cy="1089"/>
              </a:xfrm>
              <a:prstGeom prst="ellipse">
                <a:avLst/>
              </a:prstGeom>
              <a:gradFill>
                <a:gsLst>
                  <a:gs pos="0">
                    <a:srgbClr val="9E9E9E"/>
                  </a:gs>
                  <a:gs pos="100000">
                    <a:srgbClr val="7B7B7B"/>
                  </a:gs>
                </a:gsLst>
                <a:lin ang="5400000" scaled="0"/>
              </a:gra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ill Sans"/>
                  <a:ea typeface="Gill Sans"/>
                  <a:cs typeface="Gill Sans"/>
                  <a:sym typeface="Gill Sans"/>
                </a:endParaRPr>
              </a:p>
            </p:txBody>
          </p:sp>
          <p:grpSp>
            <p:nvGrpSpPr>
              <p:cNvPr id="460" name="Google Shape;460;p25"/>
              <p:cNvGrpSpPr/>
              <p:nvPr/>
            </p:nvGrpSpPr>
            <p:grpSpPr>
              <a:xfrm>
                <a:off x="2426" y="1169"/>
                <a:ext cx="908" cy="296"/>
                <a:chOff x="1431" y="1843"/>
                <a:chExt cx="907" cy="295"/>
              </a:xfrm>
            </p:grpSpPr>
            <p:sp>
              <p:nvSpPr>
                <p:cNvPr id="461" name="Google Shape;461;p25"/>
                <p:cNvSpPr/>
                <p:nvPr/>
              </p:nvSpPr>
              <p:spPr>
                <a:xfrm>
                  <a:off x="1431" y="1843"/>
                  <a:ext cx="907" cy="295"/>
                </a:xfrm>
                <a:custGeom>
                  <a:rect b="b" l="l" r="r" t="t"/>
                  <a:pathLst>
                    <a:path extrusionOk="0" h="1576" w="4756">
                      <a:moveTo>
                        <a:pt x="0" y="1576"/>
                      </a:moveTo>
                      <a:lnTo>
                        <a:pt x="0" y="1576"/>
                      </a:lnTo>
                      <a:lnTo>
                        <a:pt x="24" y="1518"/>
                      </a:lnTo>
                      <a:lnTo>
                        <a:pt x="50" y="1462"/>
                      </a:lnTo>
                      <a:lnTo>
                        <a:pt x="78" y="1406"/>
                      </a:lnTo>
                      <a:lnTo>
                        <a:pt x="108" y="1350"/>
                      </a:lnTo>
                      <a:lnTo>
                        <a:pt x="138" y="1296"/>
                      </a:lnTo>
                      <a:lnTo>
                        <a:pt x="170" y="1242"/>
                      </a:lnTo>
                      <a:lnTo>
                        <a:pt x="204" y="1190"/>
                      </a:lnTo>
                      <a:lnTo>
                        <a:pt x="238" y="1138"/>
                      </a:lnTo>
                      <a:lnTo>
                        <a:pt x="272" y="1086"/>
                      </a:lnTo>
                      <a:lnTo>
                        <a:pt x="310" y="1036"/>
                      </a:lnTo>
                      <a:lnTo>
                        <a:pt x="348" y="988"/>
                      </a:lnTo>
                      <a:lnTo>
                        <a:pt x="386" y="940"/>
                      </a:lnTo>
                      <a:lnTo>
                        <a:pt x="426" y="892"/>
                      </a:lnTo>
                      <a:lnTo>
                        <a:pt x="468" y="846"/>
                      </a:lnTo>
                      <a:lnTo>
                        <a:pt x="510" y="800"/>
                      </a:lnTo>
                      <a:lnTo>
                        <a:pt x="552" y="756"/>
                      </a:lnTo>
                      <a:lnTo>
                        <a:pt x="552" y="756"/>
                      </a:lnTo>
                      <a:lnTo>
                        <a:pt x="596" y="712"/>
                      </a:lnTo>
                      <a:lnTo>
                        <a:pt x="642" y="670"/>
                      </a:lnTo>
                      <a:lnTo>
                        <a:pt x="688" y="630"/>
                      </a:lnTo>
                      <a:lnTo>
                        <a:pt x="736" y="590"/>
                      </a:lnTo>
                      <a:lnTo>
                        <a:pt x="784" y="550"/>
                      </a:lnTo>
                      <a:lnTo>
                        <a:pt x="834" y="512"/>
                      </a:lnTo>
                      <a:lnTo>
                        <a:pt x="884" y="476"/>
                      </a:lnTo>
                      <a:lnTo>
                        <a:pt x="934" y="440"/>
                      </a:lnTo>
                      <a:lnTo>
                        <a:pt x="986" y="406"/>
                      </a:lnTo>
                      <a:lnTo>
                        <a:pt x="1040" y="374"/>
                      </a:lnTo>
                      <a:lnTo>
                        <a:pt x="1092" y="342"/>
                      </a:lnTo>
                      <a:lnTo>
                        <a:pt x="1148" y="312"/>
                      </a:lnTo>
                      <a:lnTo>
                        <a:pt x="1202" y="282"/>
                      </a:lnTo>
                      <a:lnTo>
                        <a:pt x="1258" y="254"/>
                      </a:lnTo>
                      <a:lnTo>
                        <a:pt x="1316" y="228"/>
                      </a:lnTo>
                      <a:lnTo>
                        <a:pt x="1374" y="202"/>
                      </a:lnTo>
                      <a:lnTo>
                        <a:pt x="1374" y="202"/>
                      </a:lnTo>
                      <a:lnTo>
                        <a:pt x="1432" y="178"/>
                      </a:lnTo>
                      <a:lnTo>
                        <a:pt x="1490" y="156"/>
                      </a:lnTo>
                      <a:lnTo>
                        <a:pt x="1550" y="136"/>
                      </a:lnTo>
                      <a:lnTo>
                        <a:pt x="1610" y="116"/>
                      </a:lnTo>
                      <a:lnTo>
                        <a:pt x="1672" y="98"/>
                      </a:lnTo>
                      <a:lnTo>
                        <a:pt x="1732" y="80"/>
                      </a:lnTo>
                      <a:lnTo>
                        <a:pt x="1794" y="66"/>
                      </a:lnTo>
                      <a:lnTo>
                        <a:pt x="1858" y="52"/>
                      </a:lnTo>
                      <a:lnTo>
                        <a:pt x="1922" y="40"/>
                      </a:lnTo>
                      <a:lnTo>
                        <a:pt x="1984" y="30"/>
                      </a:lnTo>
                      <a:lnTo>
                        <a:pt x="2050" y="20"/>
                      </a:lnTo>
                      <a:lnTo>
                        <a:pt x="2114" y="12"/>
                      </a:lnTo>
                      <a:lnTo>
                        <a:pt x="2180" y="8"/>
                      </a:lnTo>
                      <a:lnTo>
                        <a:pt x="2246" y="2"/>
                      </a:lnTo>
                      <a:lnTo>
                        <a:pt x="2312" y="0"/>
                      </a:lnTo>
                      <a:lnTo>
                        <a:pt x="2378" y="0"/>
                      </a:lnTo>
                      <a:lnTo>
                        <a:pt x="2378" y="0"/>
                      </a:lnTo>
                      <a:lnTo>
                        <a:pt x="2444" y="0"/>
                      </a:lnTo>
                      <a:lnTo>
                        <a:pt x="2510" y="2"/>
                      </a:lnTo>
                      <a:lnTo>
                        <a:pt x="2576" y="8"/>
                      </a:lnTo>
                      <a:lnTo>
                        <a:pt x="2642" y="12"/>
                      </a:lnTo>
                      <a:lnTo>
                        <a:pt x="2706" y="20"/>
                      </a:lnTo>
                      <a:lnTo>
                        <a:pt x="2772" y="30"/>
                      </a:lnTo>
                      <a:lnTo>
                        <a:pt x="2834" y="40"/>
                      </a:lnTo>
                      <a:lnTo>
                        <a:pt x="2898" y="52"/>
                      </a:lnTo>
                      <a:lnTo>
                        <a:pt x="2962" y="66"/>
                      </a:lnTo>
                      <a:lnTo>
                        <a:pt x="3024" y="80"/>
                      </a:lnTo>
                      <a:lnTo>
                        <a:pt x="3084" y="98"/>
                      </a:lnTo>
                      <a:lnTo>
                        <a:pt x="3146" y="116"/>
                      </a:lnTo>
                      <a:lnTo>
                        <a:pt x="3206" y="136"/>
                      </a:lnTo>
                      <a:lnTo>
                        <a:pt x="3266" y="156"/>
                      </a:lnTo>
                      <a:lnTo>
                        <a:pt x="3324" y="178"/>
                      </a:lnTo>
                      <a:lnTo>
                        <a:pt x="3382" y="202"/>
                      </a:lnTo>
                      <a:lnTo>
                        <a:pt x="3382" y="202"/>
                      </a:lnTo>
                      <a:lnTo>
                        <a:pt x="3440" y="228"/>
                      </a:lnTo>
                      <a:lnTo>
                        <a:pt x="3498" y="254"/>
                      </a:lnTo>
                      <a:lnTo>
                        <a:pt x="3554" y="282"/>
                      </a:lnTo>
                      <a:lnTo>
                        <a:pt x="3608" y="312"/>
                      </a:lnTo>
                      <a:lnTo>
                        <a:pt x="3664" y="342"/>
                      </a:lnTo>
                      <a:lnTo>
                        <a:pt x="3716" y="374"/>
                      </a:lnTo>
                      <a:lnTo>
                        <a:pt x="3770" y="406"/>
                      </a:lnTo>
                      <a:lnTo>
                        <a:pt x="3822" y="440"/>
                      </a:lnTo>
                      <a:lnTo>
                        <a:pt x="3872" y="476"/>
                      </a:lnTo>
                      <a:lnTo>
                        <a:pt x="3922" y="512"/>
                      </a:lnTo>
                      <a:lnTo>
                        <a:pt x="3972" y="550"/>
                      </a:lnTo>
                      <a:lnTo>
                        <a:pt x="4020" y="590"/>
                      </a:lnTo>
                      <a:lnTo>
                        <a:pt x="4068" y="630"/>
                      </a:lnTo>
                      <a:lnTo>
                        <a:pt x="4114" y="670"/>
                      </a:lnTo>
                      <a:lnTo>
                        <a:pt x="4160" y="712"/>
                      </a:lnTo>
                      <a:lnTo>
                        <a:pt x="4204" y="756"/>
                      </a:lnTo>
                      <a:lnTo>
                        <a:pt x="4204" y="756"/>
                      </a:lnTo>
                      <a:lnTo>
                        <a:pt x="4246" y="800"/>
                      </a:lnTo>
                      <a:lnTo>
                        <a:pt x="4288" y="846"/>
                      </a:lnTo>
                      <a:lnTo>
                        <a:pt x="4330" y="892"/>
                      </a:lnTo>
                      <a:lnTo>
                        <a:pt x="4370" y="940"/>
                      </a:lnTo>
                      <a:lnTo>
                        <a:pt x="4410" y="988"/>
                      </a:lnTo>
                      <a:lnTo>
                        <a:pt x="4446" y="1036"/>
                      </a:lnTo>
                      <a:lnTo>
                        <a:pt x="4484" y="1086"/>
                      </a:lnTo>
                      <a:lnTo>
                        <a:pt x="4518" y="1138"/>
                      </a:lnTo>
                      <a:lnTo>
                        <a:pt x="4552" y="1190"/>
                      </a:lnTo>
                      <a:lnTo>
                        <a:pt x="4586" y="1242"/>
                      </a:lnTo>
                      <a:lnTo>
                        <a:pt x="4618" y="1296"/>
                      </a:lnTo>
                      <a:lnTo>
                        <a:pt x="4648" y="1350"/>
                      </a:lnTo>
                      <a:lnTo>
                        <a:pt x="4678" y="1406"/>
                      </a:lnTo>
                      <a:lnTo>
                        <a:pt x="4706" y="1462"/>
                      </a:lnTo>
                      <a:lnTo>
                        <a:pt x="4732" y="1518"/>
                      </a:lnTo>
                      <a:lnTo>
                        <a:pt x="4756" y="1576"/>
                      </a:lnTo>
                      <a:lnTo>
                        <a:pt x="0" y="1576"/>
                      </a:lnTo>
                      <a:close/>
                    </a:path>
                  </a:pathLst>
                </a:custGeom>
                <a:gradFill>
                  <a:gsLst>
                    <a:gs pos="0">
                      <a:srgbClr val="FFFFFF">
                        <a:alpha val="74901"/>
                      </a:srgbClr>
                    </a:gs>
                    <a:gs pos="100000">
                      <a:srgbClr val="FFFFFF">
                        <a:alpha val="0"/>
                      </a:srgbClr>
                    </a:gs>
                  </a:gsLst>
                  <a:lin ang="5400000" scaled="0"/>
                </a:gra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lt1"/>
                    </a:buClr>
                    <a:buSzPts val="1800"/>
                    <a:buFont typeface="Arial"/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rgbClr val="FFFFFF"/>
                    </a:solidFill>
                    <a:latin typeface="Gill Sans"/>
                    <a:ea typeface="Gill Sans"/>
                    <a:cs typeface="Gill Sans"/>
                    <a:sym typeface="Gill Sans"/>
                  </a:endParaRPr>
                </a:p>
              </p:txBody>
            </p:sp>
            <p:sp>
              <p:nvSpPr>
                <p:cNvPr id="462" name="Google Shape;462;p25"/>
                <p:cNvSpPr/>
                <p:nvPr/>
              </p:nvSpPr>
              <p:spPr>
                <a:xfrm>
                  <a:off x="1771" y="1843"/>
                  <a:ext cx="227" cy="204"/>
                </a:xfrm>
                <a:prstGeom prst="ellipse">
                  <a:avLst/>
                </a:prstGeom>
                <a:gradFill>
                  <a:gsLst>
                    <a:gs pos="0">
                      <a:schemeClr val="dk1"/>
                    </a:gs>
                    <a:gs pos="100000">
                      <a:srgbClr val="67ABF5">
                        <a:alpha val="0"/>
                      </a:srgbClr>
                    </a:gs>
                  </a:gsLst>
                  <a:path path="circle">
                    <a:fillToRect b="50%" l="50%" r="50%" t="50%"/>
                  </a:path>
                  <a:tileRect/>
                </a:gra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lt1"/>
                    </a:buClr>
                    <a:buSzPts val="1800"/>
                    <a:buFont typeface="Arial"/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rgbClr val="FFFFFF"/>
                    </a:solidFill>
                    <a:latin typeface="Gill Sans"/>
                    <a:ea typeface="Gill Sans"/>
                    <a:cs typeface="Gill Sans"/>
                    <a:sym typeface="Gill Sans"/>
                  </a:endParaRPr>
                </a:p>
              </p:txBody>
            </p:sp>
          </p:grpSp>
        </p:grpSp>
        <p:grpSp>
          <p:nvGrpSpPr>
            <p:cNvPr id="463" name="Google Shape;463;p25"/>
            <p:cNvGrpSpPr/>
            <p:nvPr/>
          </p:nvGrpSpPr>
          <p:grpSpPr>
            <a:xfrm>
              <a:off x="1727201" y="2058194"/>
              <a:ext cx="755650" cy="755650"/>
              <a:chOff x="2335" y="1139"/>
              <a:chExt cx="1089" cy="1089"/>
            </a:xfrm>
          </p:grpSpPr>
          <p:sp>
            <p:nvSpPr>
              <p:cNvPr id="464" name="Google Shape;464;p25"/>
              <p:cNvSpPr/>
              <p:nvPr/>
            </p:nvSpPr>
            <p:spPr>
              <a:xfrm>
                <a:off x="2335" y="1139"/>
                <a:ext cx="1089" cy="1089"/>
              </a:xfrm>
              <a:prstGeom prst="ellipse">
                <a:avLst/>
              </a:prstGeom>
              <a:gradFill>
                <a:gsLst>
                  <a:gs pos="0">
                    <a:srgbClr val="9E9E9E"/>
                  </a:gs>
                  <a:gs pos="100000">
                    <a:srgbClr val="7B7B7B"/>
                  </a:gs>
                </a:gsLst>
                <a:lin ang="5400000" scaled="0"/>
              </a:gra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ill Sans"/>
                  <a:ea typeface="Gill Sans"/>
                  <a:cs typeface="Gill Sans"/>
                  <a:sym typeface="Gill Sans"/>
                </a:endParaRPr>
              </a:p>
            </p:txBody>
          </p:sp>
          <p:grpSp>
            <p:nvGrpSpPr>
              <p:cNvPr id="465" name="Google Shape;465;p25"/>
              <p:cNvGrpSpPr/>
              <p:nvPr/>
            </p:nvGrpSpPr>
            <p:grpSpPr>
              <a:xfrm>
                <a:off x="2426" y="1169"/>
                <a:ext cx="908" cy="296"/>
                <a:chOff x="1431" y="1843"/>
                <a:chExt cx="907" cy="295"/>
              </a:xfrm>
            </p:grpSpPr>
            <p:sp>
              <p:nvSpPr>
                <p:cNvPr id="466" name="Google Shape;466;p25"/>
                <p:cNvSpPr/>
                <p:nvPr/>
              </p:nvSpPr>
              <p:spPr>
                <a:xfrm>
                  <a:off x="1431" y="1843"/>
                  <a:ext cx="907" cy="295"/>
                </a:xfrm>
                <a:custGeom>
                  <a:rect b="b" l="l" r="r" t="t"/>
                  <a:pathLst>
                    <a:path extrusionOk="0" h="1576" w="4756">
                      <a:moveTo>
                        <a:pt x="0" y="1576"/>
                      </a:moveTo>
                      <a:lnTo>
                        <a:pt x="0" y="1576"/>
                      </a:lnTo>
                      <a:lnTo>
                        <a:pt x="24" y="1518"/>
                      </a:lnTo>
                      <a:lnTo>
                        <a:pt x="50" y="1462"/>
                      </a:lnTo>
                      <a:lnTo>
                        <a:pt x="78" y="1406"/>
                      </a:lnTo>
                      <a:lnTo>
                        <a:pt x="108" y="1350"/>
                      </a:lnTo>
                      <a:lnTo>
                        <a:pt x="138" y="1296"/>
                      </a:lnTo>
                      <a:lnTo>
                        <a:pt x="170" y="1242"/>
                      </a:lnTo>
                      <a:lnTo>
                        <a:pt x="204" y="1190"/>
                      </a:lnTo>
                      <a:lnTo>
                        <a:pt x="238" y="1138"/>
                      </a:lnTo>
                      <a:lnTo>
                        <a:pt x="272" y="1086"/>
                      </a:lnTo>
                      <a:lnTo>
                        <a:pt x="310" y="1036"/>
                      </a:lnTo>
                      <a:lnTo>
                        <a:pt x="348" y="988"/>
                      </a:lnTo>
                      <a:lnTo>
                        <a:pt x="386" y="940"/>
                      </a:lnTo>
                      <a:lnTo>
                        <a:pt x="426" y="892"/>
                      </a:lnTo>
                      <a:lnTo>
                        <a:pt x="468" y="846"/>
                      </a:lnTo>
                      <a:lnTo>
                        <a:pt x="510" y="800"/>
                      </a:lnTo>
                      <a:lnTo>
                        <a:pt x="552" y="756"/>
                      </a:lnTo>
                      <a:lnTo>
                        <a:pt x="552" y="756"/>
                      </a:lnTo>
                      <a:lnTo>
                        <a:pt x="596" y="712"/>
                      </a:lnTo>
                      <a:lnTo>
                        <a:pt x="642" y="670"/>
                      </a:lnTo>
                      <a:lnTo>
                        <a:pt x="688" y="630"/>
                      </a:lnTo>
                      <a:lnTo>
                        <a:pt x="736" y="590"/>
                      </a:lnTo>
                      <a:lnTo>
                        <a:pt x="784" y="550"/>
                      </a:lnTo>
                      <a:lnTo>
                        <a:pt x="834" y="512"/>
                      </a:lnTo>
                      <a:lnTo>
                        <a:pt x="884" y="476"/>
                      </a:lnTo>
                      <a:lnTo>
                        <a:pt x="934" y="440"/>
                      </a:lnTo>
                      <a:lnTo>
                        <a:pt x="986" y="406"/>
                      </a:lnTo>
                      <a:lnTo>
                        <a:pt x="1040" y="374"/>
                      </a:lnTo>
                      <a:lnTo>
                        <a:pt x="1092" y="342"/>
                      </a:lnTo>
                      <a:lnTo>
                        <a:pt x="1148" y="312"/>
                      </a:lnTo>
                      <a:lnTo>
                        <a:pt x="1202" y="282"/>
                      </a:lnTo>
                      <a:lnTo>
                        <a:pt x="1258" y="254"/>
                      </a:lnTo>
                      <a:lnTo>
                        <a:pt x="1316" y="228"/>
                      </a:lnTo>
                      <a:lnTo>
                        <a:pt x="1374" y="202"/>
                      </a:lnTo>
                      <a:lnTo>
                        <a:pt x="1374" y="202"/>
                      </a:lnTo>
                      <a:lnTo>
                        <a:pt x="1432" y="178"/>
                      </a:lnTo>
                      <a:lnTo>
                        <a:pt x="1490" y="156"/>
                      </a:lnTo>
                      <a:lnTo>
                        <a:pt x="1550" y="136"/>
                      </a:lnTo>
                      <a:lnTo>
                        <a:pt x="1610" y="116"/>
                      </a:lnTo>
                      <a:lnTo>
                        <a:pt x="1672" y="98"/>
                      </a:lnTo>
                      <a:lnTo>
                        <a:pt x="1732" y="80"/>
                      </a:lnTo>
                      <a:lnTo>
                        <a:pt x="1794" y="66"/>
                      </a:lnTo>
                      <a:lnTo>
                        <a:pt x="1858" y="52"/>
                      </a:lnTo>
                      <a:lnTo>
                        <a:pt x="1922" y="40"/>
                      </a:lnTo>
                      <a:lnTo>
                        <a:pt x="1984" y="30"/>
                      </a:lnTo>
                      <a:lnTo>
                        <a:pt x="2050" y="20"/>
                      </a:lnTo>
                      <a:lnTo>
                        <a:pt x="2114" y="12"/>
                      </a:lnTo>
                      <a:lnTo>
                        <a:pt x="2180" y="8"/>
                      </a:lnTo>
                      <a:lnTo>
                        <a:pt x="2246" y="2"/>
                      </a:lnTo>
                      <a:lnTo>
                        <a:pt x="2312" y="0"/>
                      </a:lnTo>
                      <a:lnTo>
                        <a:pt x="2378" y="0"/>
                      </a:lnTo>
                      <a:lnTo>
                        <a:pt x="2378" y="0"/>
                      </a:lnTo>
                      <a:lnTo>
                        <a:pt x="2444" y="0"/>
                      </a:lnTo>
                      <a:lnTo>
                        <a:pt x="2510" y="2"/>
                      </a:lnTo>
                      <a:lnTo>
                        <a:pt x="2576" y="8"/>
                      </a:lnTo>
                      <a:lnTo>
                        <a:pt x="2642" y="12"/>
                      </a:lnTo>
                      <a:lnTo>
                        <a:pt x="2706" y="20"/>
                      </a:lnTo>
                      <a:lnTo>
                        <a:pt x="2772" y="30"/>
                      </a:lnTo>
                      <a:lnTo>
                        <a:pt x="2834" y="40"/>
                      </a:lnTo>
                      <a:lnTo>
                        <a:pt x="2898" y="52"/>
                      </a:lnTo>
                      <a:lnTo>
                        <a:pt x="2962" y="66"/>
                      </a:lnTo>
                      <a:lnTo>
                        <a:pt x="3024" y="80"/>
                      </a:lnTo>
                      <a:lnTo>
                        <a:pt x="3084" y="98"/>
                      </a:lnTo>
                      <a:lnTo>
                        <a:pt x="3146" y="116"/>
                      </a:lnTo>
                      <a:lnTo>
                        <a:pt x="3206" y="136"/>
                      </a:lnTo>
                      <a:lnTo>
                        <a:pt x="3266" y="156"/>
                      </a:lnTo>
                      <a:lnTo>
                        <a:pt x="3324" y="178"/>
                      </a:lnTo>
                      <a:lnTo>
                        <a:pt x="3382" y="202"/>
                      </a:lnTo>
                      <a:lnTo>
                        <a:pt x="3382" y="202"/>
                      </a:lnTo>
                      <a:lnTo>
                        <a:pt x="3440" y="228"/>
                      </a:lnTo>
                      <a:lnTo>
                        <a:pt x="3498" y="254"/>
                      </a:lnTo>
                      <a:lnTo>
                        <a:pt x="3554" y="282"/>
                      </a:lnTo>
                      <a:lnTo>
                        <a:pt x="3608" y="312"/>
                      </a:lnTo>
                      <a:lnTo>
                        <a:pt x="3664" y="342"/>
                      </a:lnTo>
                      <a:lnTo>
                        <a:pt x="3716" y="374"/>
                      </a:lnTo>
                      <a:lnTo>
                        <a:pt x="3770" y="406"/>
                      </a:lnTo>
                      <a:lnTo>
                        <a:pt x="3822" y="440"/>
                      </a:lnTo>
                      <a:lnTo>
                        <a:pt x="3872" y="476"/>
                      </a:lnTo>
                      <a:lnTo>
                        <a:pt x="3922" y="512"/>
                      </a:lnTo>
                      <a:lnTo>
                        <a:pt x="3972" y="550"/>
                      </a:lnTo>
                      <a:lnTo>
                        <a:pt x="4020" y="590"/>
                      </a:lnTo>
                      <a:lnTo>
                        <a:pt x="4068" y="630"/>
                      </a:lnTo>
                      <a:lnTo>
                        <a:pt x="4114" y="670"/>
                      </a:lnTo>
                      <a:lnTo>
                        <a:pt x="4160" y="712"/>
                      </a:lnTo>
                      <a:lnTo>
                        <a:pt x="4204" y="756"/>
                      </a:lnTo>
                      <a:lnTo>
                        <a:pt x="4204" y="756"/>
                      </a:lnTo>
                      <a:lnTo>
                        <a:pt x="4246" y="800"/>
                      </a:lnTo>
                      <a:lnTo>
                        <a:pt x="4288" y="846"/>
                      </a:lnTo>
                      <a:lnTo>
                        <a:pt x="4330" y="892"/>
                      </a:lnTo>
                      <a:lnTo>
                        <a:pt x="4370" y="940"/>
                      </a:lnTo>
                      <a:lnTo>
                        <a:pt x="4410" y="988"/>
                      </a:lnTo>
                      <a:lnTo>
                        <a:pt x="4446" y="1036"/>
                      </a:lnTo>
                      <a:lnTo>
                        <a:pt x="4484" y="1086"/>
                      </a:lnTo>
                      <a:lnTo>
                        <a:pt x="4518" y="1138"/>
                      </a:lnTo>
                      <a:lnTo>
                        <a:pt x="4552" y="1190"/>
                      </a:lnTo>
                      <a:lnTo>
                        <a:pt x="4586" y="1242"/>
                      </a:lnTo>
                      <a:lnTo>
                        <a:pt x="4618" y="1296"/>
                      </a:lnTo>
                      <a:lnTo>
                        <a:pt x="4648" y="1350"/>
                      </a:lnTo>
                      <a:lnTo>
                        <a:pt x="4678" y="1406"/>
                      </a:lnTo>
                      <a:lnTo>
                        <a:pt x="4706" y="1462"/>
                      </a:lnTo>
                      <a:lnTo>
                        <a:pt x="4732" y="1518"/>
                      </a:lnTo>
                      <a:lnTo>
                        <a:pt x="4756" y="1576"/>
                      </a:lnTo>
                      <a:lnTo>
                        <a:pt x="0" y="1576"/>
                      </a:lnTo>
                      <a:close/>
                    </a:path>
                  </a:pathLst>
                </a:custGeom>
                <a:gradFill>
                  <a:gsLst>
                    <a:gs pos="0">
                      <a:srgbClr val="FFFFFF">
                        <a:alpha val="74901"/>
                      </a:srgbClr>
                    </a:gs>
                    <a:gs pos="100000">
                      <a:srgbClr val="FFFFFF">
                        <a:alpha val="0"/>
                      </a:srgbClr>
                    </a:gs>
                  </a:gsLst>
                  <a:lin ang="5400000" scaled="0"/>
                </a:gra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lt1"/>
                    </a:buClr>
                    <a:buSzPts val="1800"/>
                    <a:buFont typeface="Arial"/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rgbClr val="FFFFFF"/>
                    </a:solidFill>
                    <a:latin typeface="Gill Sans"/>
                    <a:ea typeface="Gill Sans"/>
                    <a:cs typeface="Gill Sans"/>
                    <a:sym typeface="Gill Sans"/>
                  </a:endParaRPr>
                </a:p>
              </p:txBody>
            </p:sp>
            <p:sp>
              <p:nvSpPr>
                <p:cNvPr id="467" name="Google Shape;467;p25"/>
                <p:cNvSpPr/>
                <p:nvPr/>
              </p:nvSpPr>
              <p:spPr>
                <a:xfrm>
                  <a:off x="1771" y="1843"/>
                  <a:ext cx="227" cy="204"/>
                </a:xfrm>
                <a:prstGeom prst="ellipse">
                  <a:avLst/>
                </a:prstGeom>
                <a:gradFill>
                  <a:gsLst>
                    <a:gs pos="0">
                      <a:schemeClr val="dk1"/>
                    </a:gs>
                    <a:gs pos="100000">
                      <a:srgbClr val="67ABF5">
                        <a:alpha val="0"/>
                      </a:srgbClr>
                    </a:gs>
                  </a:gsLst>
                  <a:path path="circle">
                    <a:fillToRect b="50%" l="50%" r="50%" t="50%"/>
                  </a:path>
                  <a:tileRect/>
                </a:gra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lt1"/>
                    </a:buClr>
                    <a:buSzPts val="1800"/>
                    <a:buFont typeface="Arial"/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rgbClr val="FFFFFF"/>
                    </a:solidFill>
                    <a:latin typeface="Gill Sans"/>
                    <a:ea typeface="Gill Sans"/>
                    <a:cs typeface="Gill Sans"/>
                    <a:sym typeface="Gill Sans"/>
                  </a:endParaRPr>
                </a:p>
              </p:txBody>
            </p:sp>
          </p:grpSp>
        </p:grpSp>
        <p:grpSp>
          <p:nvGrpSpPr>
            <p:cNvPr id="468" name="Google Shape;468;p25"/>
            <p:cNvGrpSpPr/>
            <p:nvPr/>
          </p:nvGrpSpPr>
          <p:grpSpPr>
            <a:xfrm>
              <a:off x="2232026" y="1842294"/>
              <a:ext cx="755650" cy="755650"/>
              <a:chOff x="2335" y="1139"/>
              <a:chExt cx="1089" cy="1089"/>
            </a:xfrm>
          </p:grpSpPr>
          <p:sp>
            <p:nvSpPr>
              <p:cNvPr id="469" name="Google Shape;469;p25"/>
              <p:cNvSpPr/>
              <p:nvPr/>
            </p:nvSpPr>
            <p:spPr>
              <a:xfrm>
                <a:off x="2335" y="1139"/>
                <a:ext cx="1089" cy="1089"/>
              </a:xfrm>
              <a:prstGeom prst="ellipse">
                <a:avLst/>
              </a:prstGeom>
              <a:gradFill>
                <a:gsLst>
                  <a:gs pos="0">
                    <a:srgbClr val="9E9E9E"/>
                  </a:gs>
                  <a:gs pos="100000">
                    <a:srgbClr val="7B7B7B"/>
                  </a:gs>
                </a:gsLst>
                <a:lin ang="5400000" scaled="0"/>
              </a:gra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ill Sans"/>
                  <a:ea typeface="Gill Sans"/>
                  <a:cs typeface="Gill Sans"/>
                  <a:sym typeface="Gill Sans"/>
                </a:endParaRPr>
              </a:p>
            </p:txBody>
          </p:sp>
          <p:grpSp>
            <p:nvGrpSpPr>
              <p:cNvPr id="470" name="Google Shape;470;p25"/>
              <p:cNvGrpSpPr/>
              <p:nvPr/>
            </p:nvGrpSpPr>
            <p:grpSpPr>
              <a:xfrm>
                <a:off x="2426" y="1169"/>
                <a:ext cx="908" cy="296"/>
                <a:chOff x="1431" y="1843"/>
                <a:chExt cx="907" cy="295"/>
              </a:xfrm>
            </p:grpSpPr>
            <p:sp>
              <p:nvSpPr>
                <p:cNvPr id="471" name="Google Shape;471;p25"/>
                <p:cNvSpPr/>
                <p:nvPr/>
              </p:nvSpPr>
              <p:spPr>
                <a:xfrm>
                  <a:off x="1431" y="1843"/>
                  <a:ext cx="907" cy="295"/>
                </a:xfrm>
                <a:custGeom>
                  <a:rect b="b" l="l" r="r" t="t"/>
                  <a:pathLst>
                    <a:path extrusionOk="0" h="1576" w="4756">
                      <a:moveTo>
                        <a:pt x="0" y="1576"/>
                      </a:moveTo>
                      <a:lnTo>
                        <a:pt x="0" y="1576"/>
                      </a:lnTo>
                      <a:lnTo>
                        <a:pt x="24" y="1518"/>
                      </a:lnTo>
                      <a:lnTo>
                        <a:pt x="50" y="1462"/>
                      </a:lnTo>
                      <a:lnTo>
                        <a:pt x="78" y="1406"/>
                      </a:lnTo>
                      <a:lnTo>
                        <a:pt x="108" y="1350"/>
                      </a:lnTo>
                      <a:lnTo>
                        <a:pt x="138" y="1296"/>
                      </a:lnTo>
                      <a:lnTo>
                        <a:pt x="170" y="1242"/>
                      </a:lnTo>
                      <a:lnTo>
                        <a:pt x="204" y="1190"/>
                      </a:lnTo>
                      <a:lnTo>
                        <a:pt x="238" y="1138"/>
                      </a:lnTo>
                      <a:lnTo>
                        <a:pt x="272" y="1086"/>
                      </a:lnTo>
                      <a:lnTo>
                        <a:pt x="310" y="1036"/>
                      </a:lnTo>
                      <a:lnTo>
                        <a:pt x="348" y="988"/>
                      </a:lnTo>
                      <a:lnTo>
                        <a:pt x="386" y="940"/>
                      </a:lnTo>
                      <a:lnTo>
                        <a:pt x="426" y="892"/>
                      </a:lnTo>
                      <a:lnTo>
                        <a:pt x="468" y="846"/>
                      </a:lnTo>
                      <a:lnTo>
                        <a:pt x="510" y="800"/>
                      </a:lnTo>
                      <a:lnTo>
                        <a:pt x="552" y="756"/>
                      </a:lnTo>
                      <a:lnTo>
                        <a:pt x="552" y="756"/>
                      </a:lnTo>
                      <a:lnTo>
                        <a:pt x="596" y="712"/>
                      </a:lnTo>
                      <a:lnTo>
                        <a:pt x="642" y="670"/>
                      </a:lnTo>
                      <a:lnTo>
                        <a:pt x="688" y="630"/>
                      </a:lnTo>
                      <a:lnTo>
                        <a:pt x="736" y="590"/>
                      </a:lnTo>
                      <a:lnTo>
                        <a:pt x="784" y="550"/>
                      </a:lnTo>
                      <a:lnTo>
                        <a:pt x="834" y="512"/>
                      </a:lnTo>
                      <a:lnTo>
                        <a:pt x="884" y="476"/>
                      </a:lnTo>
                      <a:lnTo>
                        <a:pt x="934" y="440"/>
                      </a:lnTo>
                      <a:lnTo>
                        <a:pt x="986" y="406"/>
                      </a:lnTo>
                      <a:lnTo>
                        <a:pt x="1040" y="374"/>
                      </a:lnTo>
                      <a:lnTo>
                        <a:pt x="1092" y="342"/>
                      </a:lnTo>
                      <a:lnTo>
                        <a:pt x="1148" y="312"/>
                      </a:lnTo>
                      <a:lnTo>
                        <a:pt x="1202" y="282"/>
                      </a:lnTo>
                      <a:lnTo>
                        <a:pt x="1258" y="254"/>
                      </a:lnTo>
                      <a:lnTo>
                        <a:pt x="1316" y="228"/>
                      </a:lnTo>
                      <a:lnTo>
                        <a:pt x="1374" y="202"/>
                      </a:lnTo>
                      <a:lnTo>
                        <a:pt x="1374" y="202"/>
                      </a:lnTo>
                      <a:lnTo>
                        <a:pt x="1432" y="178"/>
                      </a:lnTo>
                      <a:lnTo>
                        <a:pt x="1490" y="156"/>
                      </a:lnTo>
                      <a:lnTo>
                        <a:pt x="1550" y="136"/>
                      </a:lnTo>
                      <a:lnTo>
                        <a:pt x="1610" y="116"/>
                      </a:lnTo>
                      <a:lnTo>
                        <a:pt x="1672" y="98"/>
                      </a:lnTo>
                      <a:lnTo>
                        <a:pt x="1732" y="80"/>
                      </a:lnTo>
                      <a:lnTo>
                        <a:pt x="1794" y="66"/>
                      </a:lnTo>
                      <a:lnTo>
                        <a:pt x="1858" y="52"/>
                      </a:lnTo>
                      <a:lnTo>
                        <a:pt x="1922" y="40"/>
                      </a:lnTo>
                      <a:lnTo>
                        <a:pt x="1984" y="30"/>
                      </a:lnTo>
                      <a:lnTo>
                        <a:pt x="2050" y="20"/>
                      </a:lnTo>
                      <a:lnTo>
                        <a:pt x="2114" y="12"/>
                      </a:lnTo>
                      <a:lnTo>
                        <a:pt x="2180" y="8"/>
                      </a:lnTo>
                      <a:lnTo>
                        <a:pt x="2246" y="2"/>
                      </a:lnTo>
                      <a:lnTo>
                        <a:pt x="2312" y="0"/>
                      </a:lnTo>
                      <a:lnTo>
                        <a:pt x="2378" y="0"/>
                      </a:lnTo>
                      <a:lnTo>
                        <a:pt x="2378" y="0"/>
                      </a:lnTo>
                      <a:lnTo>
                        <a:pt x="2444" y="0"/>
                      </a:lnTo>
                      <a:lnTo>
                        <a:pt x="2510" y="2"/>
                      </a:lnTo>
                      <a:lnTo>
                        <a:pt x="2576" y="8"/>
                      </a:lnTo>
                      <a:lnTo>
                        <a:pt x="2642" y="12"/>
                      </a:lnTo>
                      <a:lnTo>
                        <a:pt x="2706" y="20"/>
                      </a:lnTo>
                      <a:lnTo>
                        <a:pt x="2772" y="30"/>
                      </a:lnTo>
                      <a:lnTo>
                        <a:pt x="2834" y="40"/>
                      </a:lnTo>
                      <a:lnTo>
                        <a:pt x="2898" y="52"/>
                      </a:lnTo>
                      <a:lnTo>
                        <a:pt x="2962" y="66"/>
                      </a:lnTo>
                      <a:lnTo>
                        <a:pt x="3024" y="80"/>
                      </a:lnTo>
                      <a:lnTo>
                        <a:pt x="3084" y="98"/>
                      </a:lnTo>
                      <a:lnTo>
                        <a:pt x="3146" y="116"/>
                      </a:lnTo>
                      <a:lnTo>
                        <a:pt x="3206" y="136"/>
                      </a:lnTo>
                      <a:lnTo>
                        <a:pt x="3266" y="156"/>
                      </a:lnTo>
                      <a:lnTo>
                        <a:pt x="3324" y="178"/>
                      </a:lnTo>
                      <a:lnTo>
                        <a:pt x="3382" y="202"/>
                      </a:lnTo>
                      <a:lnTo>
                        <a:pt x="3382" y="202"/>
                      </a:lnTo>
                      <a:lnTo>
                        <a:pt x="3440" y="228"/>
                      </a:lnTo>
                      <a:lnTo>
                        <a:pt x="3498" y="254"/>
                      </a:lnTo>
                      <a:lnTo>
                        <a:pt x="3554" y="282"/>
                      </a:lnTo>
                      <a:lnTo>
                        <a:pt x="3608" y="312"/>
                      </a:lnTo>
                      <a:lnTo>
                        <a:pt x="3664" y="342"/>
                      </a:lnTo>
                      <a:lnTo>
                        <a:pt x="3716" y="374"/>
                      </a:lnTo>
                      <a:lnTo>
                        <a:pt x="3770" y="406"/>
                      </a:lnTo>
                      <a:lnTo>
                        <a:pt x="3822" y="440"/>
                      </a:lnTo>
                      <a:lnTo>
                        <a:pt x="3872" y="476"/>
                      </a:lnTo>
                      <a:lnTo>
                        <a:pt x="3922" y="512"/>
                      </a:lnTo>
                      <a:lnTo>
                        <a:pt x="3972" y="550"/>
                      </a:lnTo>
                      <a:lnTo>
                        <a:pt x="4020" y="590"/>
                      </a:lnTo>
                      <a:lnTo>
                        <a:pt x="4068" y="630"/>
                      </a:lnTo>
                      <a:lnTo>
                        <a:pt x="4114" y="670"/>
                      </a:lnTo>
                      <a:lnTo>
                        <a:pt x="4160" y="712"/>
                      </a:lnTo>
                      <a:lnTo>
                        <a:pt x="4204" y="756"/>
                      </a:lnTo>
                      <a:lnTo>
                        <a:pt x="4204" y="756"/>
                      </a:lnTo>
                      <a:lnTo>
                        <a:pt x="4246" y="800"/>
                      </a:lnTo>
                      <a:lnTo>
                        <a:pt x="4288" y="846"/>
                      </a:lnTo>
                      <a:lnTo>
                        <a:pt x="4330" y="892"/>
                      </a:lnTo>
                      <a:lnTo>
                        <a:pt x="4370" y="940"/>
                      </a:lnTo>
                      <a:lnTo>
                        <a:pt x="4410" y="988"/>
                      </a:lnTo>
                      <a:lnTo>
                        <a:pt x="4446" y="1036"/>
                      </a:lnTo>
                      <a:lnTo>
                        <a:pt x="4484" y="1086"/>
                      </a:lnTo>
                      <a:lnTo>
                        <a:pt x="4518" y="1138"/>
                      </a:lnTo>
                      <a:lnTo>
                        <a:pt x="4552" y="1190"/>
                      </a:lnTo>
                      <a:lnTo>
                        <a:pt x="4586" y="1242"/>
                      </a:lnTo>
                      <a:lnTo>
                        <a:pt x="4618" y="1296"/>
                      </a:lnTo>
                      <a:lnTo>
                        <a:pt x="4648" y="1350"/>
                      </a:lnTo>
                      <a:lnTo>
                        <a:pt x="4678" y="1406"/>
                      </a:lnTo>
                      <a:lnTo>
                        <a:pt x="4706" y="1462"/>
                      </a:lnTo>
                      <a:lnTo>
                        <a:pt x="4732" y="1518"/>
                      </a:lnTo>
                      <a:lnTo>
                        <a:pt x="4756" y="1576"/>
                      </a:lnTo>
                      <a:lnTo>
                        <a:pt x="0" y="1576"/>
                      </a:lnTo>
                      <a:close/>
                    </a:path>
                  </a:pathLst>
                </a:custGeom>
                <a:gradFill>
                  <a:gsLst>
                    <a:gs pos="0">
                      <a:srgbClr val="FFFFFF">
                        <a:alpha val="74901"/>
                      </a:srgbClr>
                    </a:gs>
                    <a:gs pos="100000">
                      <a:srgbClr val="FFFFFF">
                        <a:alpha val="0"/>
                      </a:srgbClr>
                    </a:gs>
                  </a:gsLst>
                  <a:lin ang="5400000" scaled="0"/>
                </a:gra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lt1"/>
                    </a:buClr>
                    <a:buSzPts val="1800"/>
                    <a:buFont typeface="Arial"/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rgbClr val="FFFFFF"/>
                    </a:solidFill>
                    <a:latin typeface="Gill Sans"/>
                    <a:ea typeface="Gill Sans"/>
                    <a:cs typeface="Gill Sans"/>
                    <a:sym typeface="Gill Sans"/>
                  </a:endParaRPr>
                </a:p>
              </p:txBody>
            </p:sp>
            <p:sp>
              <p:nvSpPr>
                <p:cNvPr id="472" name="Google Shape;472;p25"/>
                <p:cNvSpPr/>
                <p:nvPr/>
              </p:nvSpPr>
              <p:spPr>
                <a:xfrm>
                  <a:off x="1771" y="1843"/>
                  <a:ext cx="227" cy="204"/>
                </a:xfrm>
                <a:prstGeom prst="ellipse">
                  <a:avLst/>
                </a:prstGeom>
                <a:gradFill>
                  <a:gsLst>
                    <a:gs pos="0">
                      <a:schemeClr val="dk1"/>
                    </a:gs>
                    <a:gs pos="100000">
                      <a:srgbClr val="67ABF5">
                        <a:alpha val="0"/>
                      </a:srgbClr>
                    </a:gs>
                  </a:gsLst>
                  <a:path path="circle">
                    <a:fillToRect b="50%" l="50%" r="50%" t="50%"/>
                  </a:path>
                  <a:tileRect/>
                </a:gra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lt1"/>
                    </a:buClr>
                    <a:buSzPts val="1800"/>
                    <a:buFont typeface="Arial"/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rgbClr val="FFFFFF"/>
                    </a:solidFill>
                    <a:latin typeface="Gill Sans"/>
                    <a:ea typeface="Gill Sans"/>
                    <a:cs typeface="Gill Sans"/>
                    <a:sym typeface="Gill Sans"/>
                  </a:endParaRPr>
                </a:p>
              </p:txBody>
            </p:sp>
          </p:grpSp>
        </p:grpSp>
        <p:grpSp>
          <p:nvGrpSpPr>
            <p:cNvPr id="473" name="Google Shape;473;p25"/>
            <p:cNvGrpSpPr/>
            <p:nvPr/>
          </p:nvGrpSpPr>
          <p:grpSpPr>
            <a:xfrm>
              <a:off x="2592388" y="1769269"/>
              <a:ext cx="755650" cy="755650"/>
              <a:chOff x="2335" y="1139"/>
              <a:chExt cx="1089" cy="1089"/>
            </a:xfrm>
          </p:grpSpPr>
          <p:sp>
            <p:nvSpPr>
              <p:cNvPr id="474" name="Google Shape;474;p25"/>
              <p:cNvSpPr/>
              <p:nvPr/>
            </p:nvSpPr>
            <p:spPr>
              <a:xfrm>
                <a:off x="2335" y="1139"/>
                <a:ext cx="1089" cy="1089"/>
              </a:xfrm>
              <a:prstGeom prst="ellipse">
                <a:avLst/>
              </a:prstGeom>
              <a:gradFill>
                <a:gsLst>
                  <a:gs pos="0">
                    <a:srgbClr val="9E9E9E"/>
                  </a:gs>
                  <a:gs pos="100000">
                    <a:srgbClr val="7B7B7B"/>
                  </a:gs>
                </a:gsLst>
                <a:lin ang="5400000" scaled="0"/>
              </a:gra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ill Sans"/>
                  <a:ea typeface="Gill Sans"/>
                  <a:cs typeface="Gill Sans"/>
                  <a:sym typeface="Gill Sans"/>
                </a:endParaRPr>
              </a:p>
            </p:txBody>
          </p:sp>
          <p:grpSp>
            <p:nvGrpSpPr>
              <p:cNvPr id="475" name="Google Shape;475;p25"/>
              <p:cNvGrpSpPr/>
              <p:nvPr/>
            </p:nvGrpSpPr>
            <p:grpSpPr>
              <a:xfrm>
                <a:off x="2426" y="1169"/>
                <a:ext cx="908" cy="296"/>
                <a:chOff x="1431" y="1843"/>
                <a:chExt cx="907" cy="295"/>
              </a:xfrm>
            </p:grpSpPr>
            <p:sp>
              <p:nvSpPr>
                <p:cNvPr id="476" name="Google Shape;476;p25"/>
                <p:cNvSpPr/>
                <p:nvPr/>
              </p:nvSpPr>
              <p:spPr>
                <a:xfrm>
                  <a:off x="1431" y="1843"/>
                  <a:ext cx="907" cy="295"/>
                </a:xfrm>
                <a:custGeom>
                  <a:rect b="b" l="l" r="r" t="t"/>
                  <a:pathLst>
                    <a:path extrusionOk="0" h="1576" w="4756">
                      <a:moveTo>
                        <a:pt x="0" y="1576"/>
                      </a:moveTo>
                      <a:lnTo>
                        <a:pt x="0" y="1576"/>
                      </a:lnTo>
                      <a:lnTo>
                        <a:pt x="24" y="1518"/>
                      </a:lnTo>
                      <a:lnTo>
                        <a:pt x="50" y="1462"/>
                      </a:lnTo>
                      <a:lnTo>
                        <a:pt x="78" y="1406"/>
                      </a:lnTo>
                      <a:lnTo>
                        <a:pt x="108" y="1350"/>
                      </a:lnTo>
                      <a:lnTo>
                        <a:pt x="138" y="1296"/>
                      </a:lnTo>
                      <a:lnTo>
                        <a:pt x="170" y="1242"/>
                      </a:lnTo>
                      <a:lnTo>
                        <a:pt x="204" y="1190"/>
                      </a:lnTo>
                      <a:lnTo>
                        <a:pt x="238" y="1138"/>
                      </a:lnTo>
                      <a:lnTo>
                        <a:pt x="272" y="1086"/>
                      </a:lnTo>
                      <a:lnTo>
                        <a:pt x="310" y="1036"/>
                      </a:lnTo>
                      <a:lnTo>
                        <a:pt x="348" y="988"/>
                      </a:lnTo>
                      <a:lnTo>
                        <a:pt x="386" y="940"/>
                      </a:lnTo>
                      <a:lnTo>
                        <a:pt x="426" y="892"/>
                      </a:lnTo>
                      <a:lnTo>
                        <a:pt x="468" y="846"/>
                      </a:lnTo>
                      <a:lnTo>
                        <a:pt x="510" y="800"/>
                      </a:lnTo>
                      <a:lnTo>
                        <a:pt x="552" y="756"/>
                      </a:lnTo>
                      <a:lnTo>
                        <a:pt x="552" y="756"/>
                      </a:lnTo>
                      <a:lnTo>
                        <a:pt x="596" y="712"/>
                      </a:lnTo>
                      <a:lnTo>
                        <a:pt x="642" y="670"/>
                      </a:lnTo>
                      <a:lnTo>
                        <a:pt x="688" y="630"/>
                      </a:lnTo>
                      <a:lnTo>
                        <a:pt x="736" y="590"/>
                      </a:lnTo>
                      <a:lnTo>
                        <a:pt x="784" y="550"/>
                      </a:lnTo>
                      <a:lnTo>
                        <a:pt x="834" y="512"/>
                      </a:lnTo>
                      <a:lnTo>
                        <a:pt x="884" y="476"/>
                      </a:lnTo>
                      <a:lnTo>
                        <a:pt x="934" y="440"/>
                      </a:lnTo>
                      <a:lnTo>
                        <a:pt x="986" y="406"/>
                      </a:lnTo>
                      <a:lnTo>
                        <a:pt x="1040" y="374"/>
                      </a:lnTo>
                      <a:lnTo>
                        <a:pt x="1092" y="342"/>
                      </a:lnTo>
                      <a:lnTo>
                        <a:pt x="1148" y="312"/>
                      </a:lnTo>
                      <a:lnTo>
                        <a:pt x="1202" y="282"/>
                      </a:lnTo>
                      <a:lnTo>
                        <a:pt x="1258" y="254"/>
                      </a:lnTo>
                      <a:lnTo>
                        <a:pt x="1316" y="228"/>
                      </a:lnTo>
                      <a:lnTo>
                        <a:pt x="1374" y="202"/>
                      </a:lnTo>
                      <a:lnTo>
                        <a:pt x="1374" y="202"/>
                      </a:lnTo>
                      <a:lnTo>
                        <a:pt x="1432" y="178"/>
                      </a:lnTo>
                      <a:lnTo>
                        <a:pt x="1490" y="156"/>
                      </a:lnTo>
                      <a:lnTo>
                        <a:pt x="1550" y="136"/>
                      </a:lnTo>
                      <a:lnTo>
                        <a:pt x="1610" y="116"/>
                      </a:lnTo>
                      <a:lnTo>
                        <a:pt x="1672" y="98"/>
                      </a:lnTo>
                      <a:lnTo>
                        <a:pt x="1732" y="80"/>
                      </a:lnTo>
                      <a:lnTo>
                        <a:pt x="1794" y="66"/>
                      </a:lnTo>
                      <a:lnTo>
                        <a:pt x="1858" y="52"/>
                      </a:lnTo>
                      <a:lnTo>
                        <a:pt x="1922" y="40"/>
                      </a:lnTo>
                      <a:lnTo>
                        <a:pt x="1984" y="30"/>
                      </a:lnTo>
                      <a:lnTo>
                        <a:pt x="2050" y="20"/>
                      </a:lnTo>
                      <a:lnTo>
                        <a:pt x="2114" y="12"/>
                      </a:lnTo>
                      <a:lnTo>
                        <a:pt x="2180" y="8"/>
                      </a:lnTo>
                      <a:lnTo>
                        <a:pt x="2246" y="2"/>
                      </a:lnTo>
                      <a:lnTo>
                        <a:pt x="2312" y="0"/>
                      </a:lnTo>
                      <a:lnTo>
                        <a:pt x="2378" y="0"/>
                      </a:lnTo>
                      <a:lnTo>
                        <a:pt x="2378" y="0"/>
                      </a:lnTo>
                      <a:lnTo>
                        <a:pt x="2444" y="0"/>
                      </a:lnTo>
                      <a:lnTo>
                        <a:pt x="2510" y="2"/>
                      </a:lnTo>
                      <a:lnTo>
                        <a:pt x="2576" y="8"/>
                      </a:lnTo>
                      <a:lnTo>
                        <a:pt x="2642" y="12"/>
                      </a:lnTo>
                      <a:lnTo>
                        <a:pt x="2706" y="20"/>
                      </a:lnTo>
                      <a:lnTo>
                        <a:pt x="2772" y="30"/>
                      </a:lnTo>
                      <a:lnTo>
                        <a:pt x="2834" y="40"/>
                      </a:lnTo>
                      <a:lnTo>
                        <a:pt x="2898" y="52"/>
                      </a:lnTo>
                      <a:lnTo>
                        <a:pt x="2962" y="66"/>
                      </a:lnTo>
                      <a:lnTo>
                        <a:pt x="3024" y="80"/>
                      </a:lnTo>
                      <a:lnTo>
                        <a:pt x="3084" y="98"/>
                      </a:lnTo>
                      <a:lnTo>
                        <a:pt x="3146" y="116"/>
                      </a:lnTo>
                      <a:lnTo>
                        <a:pt x="3206" y="136"/>
                      </a:lnTo>
                      <a:lnTo>
                        <a:pt x="3266" y="156"/>
                      </a:lnTo>
                      <a:lnTo>
                        <a:pt x="3324" y="178"/>
                      </a:lnTo>
                      <a:lnTo>
                        <a:pt x="3382" y="202"/>
                      </a:lnTo>
                      <a:lnTo>
                        <a:pt x="3382" y="202"/>
                      </a:lnTo>
                      <a:lnTo>
                        <a:pt x="3440" y="228"/>
                      </a:lnTo>
                      <a:lnTo>
                        <a:pt x="3498" y="254"/>
                      </a:lnTo>
                      <a:lnTo>
                        <a:pt x="3554" y="282"/>
                      </a:lnTo>
                      <a:lnTo>
                        <a:pt x="3608" y="312"/>
                      </a:lnTo>
                      <a:lnTo>
                        <a:pt x="3664" y="342"/>
                      </a:lnTo>
                      <a:lnTo>
                        <a:pt x="3716" y="374"/>
                      </a:lnTo>
                      <a:lnTo>
                        <a:pt x="3770" y="406"/>
                      </a:lnTo>
                      <a:lnTo>
                        <a:pt x="3822" y="440"/>
                      </a:lnTo>
                      <a:lnTo>
                        <a:pt x="3872" y="476"/>
                      </a:lnTo>
                      <a:lnTo>
                        <a:pt x="3922" y="512"/>
                      </a:lnTo>
                      <a:lnTo>
                        <a:pt x="3972" y="550"/>
                      </a:lnTo>
                      <a:lnTo>
                        <a:pt x="4020" y="590"/>
                      </a:lnTo>
                      <a:lnTo>
                        <a:pt x="4068" y="630"/>
                      </a:lnTo>
                      <a:lnTo>
                        <a:pt x="4114" y="670"/>
                      </a:lnTo>
                      <a:lnTo>
                        <a:pt x="4160" y="712"/>
                      </a:lnTo>
                      <a:lnTo>
                        <a:pt x="4204" y="756"/>
                      </a:lnTo>
                      <a:lnTo>
                        <a:pt x="4204" y="756"/>
                      </a:lnTo>
                      <a:lnTo>
                        <a:pt x="4246" y="800"/>
                      </a:lnTo>
                      <a:lnTo>
                        <a:pt x="4288" y="846"/>
                      </a:lnTo>
                      <a:lnTo>
                        <a:pt x="4330" y="892"/>
                      </a:lnTo>
                      <a:lnTo>
                        <a:pt x="4370" y="940"/>
                      </a:lnTo>
                      <a:lnTo>
                        <a:pt x="4410" y="988"/>
                      </a:lnTo>
                      <a:lnTo>
                        <a:pt x="4446" y="1036"/>
                      </a:lnTo>
                      <a:lnTo>
                        <a:pt x="4484" y="1086"/>
                      </a:lnTo>
                      <a:lnTo>
                        <a:pt x="4518" y="1138"/>
                      </a:lnTo>
                      <a:lnTo>
                        <a:pt x="4552" y="1190"/>
                      </a:lnTo>
                      <a:lnTo>
                        <a:pt x="4586" y="1242"/>
                      </a:lnTo>
                      <a:lnTo>
                        <a:pt x="4618" y="1296"/>
                      </a:lnTo>
                      <a:lnTo>
                        <a:pt x="4648" y="1350"/>
                      </a:lnTo>
                      <a:lnTo>
                        <a:pt x="4678" y="1406"/>
                      </a:lnTo>
                      <a:lnTo>
                        <a:pt x="4706" y="1462"/>
                      </a:lnTo>
                      <a:lnTo>
                        <a:pt x="4732" y="1518"/>
                      </a:lnTo>
                      <a:lnTo>
                        <a:pt x="4756" y="1576"/>
                      </a:lnTo>
                      <a:lnTo>
                        <a:pt x="0" y="1576"/>
                      </a:lnTo>
                      <a:close/>
                    </a:path>
                  </a:pathLst>
                </a:custGeom>
                <a:gradFill>
                  <a:gsLst>
                    <a:gs pos="0">
                      <a:srgbClr val="FFFFFF">
                        <a:alpha val="74901"/>
                      </a:srgbClr>
                    </a:gs>
                    <a:gs pos="100000">
                      <a:srgbClr val="FFFFFF">
                        <a:alpha val="0"/>
                      </a:srgbClr>
                    </a:gs>
                  </a:gsLst>
                  <a:lin ang="5400000" scaled="0"/>
                </a:gra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lt1"/>
                    </a:buClr>
                    <a:buSzPts val="1800"/>
                    <a:buFont typeface="Arial"/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rgbClr val="FFFFFF"/>
                    </a:solidFill>
                    <a:latin typeface="Gill Sans"/>
                    <a:ea typeface="Gill Sans"/>
                    <a:cs typeface="Gill Sans"/>
                    <a:sym typeface="Gill Sans"/>
                  </a:endParaRPr>
                </a:p>
              </p:txBody>
            </p:sp>
            <p:sp>
              <p:nvSpPr>
                <p:cNvPr id="477" name="Google Shape;477;p25"/>
                <p:cNvSpPr/>
                <p:nvPr/>
              </p:nvSpPr>
              <p:spPr>
                <a:xfrm>
                  <a:off x="1771" y="1843"/>
                  <a:ext cx="227" cy="204"/>
                </a:xfrm>
                <a:prstGeom prst="ellipse">
                  <a:avLst/>
                </a:prstGeom>
                <a:gradFill>
                  <a:gsLst>
                    <a:gs pos="0">
                      <a:schemeClr val="dk1"/>
                    </a:gs>
                    <a:gs pos="100000">
                      <a:srgbClr val="67ABF5">
                        <a:alpha val="0"/>
                      </a:srgbClr>
                    </a:gs>
                  </a:gsLst>
                  <a:path path="circle">
                    <a:fillToRect b="50%" l="50%" r="50%" t="50%"/>
                  </a:path>
                  <a:tileRect/>
                </a:gra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lt1"/>
                    </a:buClr>
                    <a:buSzPts val="1800"/>
                    <a:buFont typeface="Arial"/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rgbClr val="FFFFFF"/>
                    </a:solidFill>
                    <a:latin typeface="Gill Sans"/>
                    <a:ea typeface="Gill Sans"/>
                    <a:cs typeface="Gill Sans"/>
                    <a:sym typeface="Gill Sans"/>
                  </a:endParaRPr>
                </a:p>
              </p:txBody>
            </p:sp>
          </p:grpSp>
        </p:grpSp>
        <p:grpSp>
          <p:nvGrpSpPr>
            <p:cNvPr id="478" name="Google Shape;478;p25"/>
            <p:cNvGrpSpPr/>
            <p:nvPr/>
          </p:nvGrpSpPr>
          <p:grpSpPr>
            <a:xfrm>
              <a:off x="1042988" y="1961356"/>
              <a:ext cx="2368550" cy="2665412"/>
              <a:chOff x="1088" y="1759"/>
              <a:chExt cx="1492" cy="1679"/>
            </a:xfrm>
          </p:grpSpPr>
          <p:sp>
            <p:nvSpPr>
              <p:cNvPr id="479" name="Google Shape;479;p25"/>
              <p:cNvSpPr/>
              <p:nvPr/>
            </p:nvSpPr>
            <p:spPr>
              <a:xfrm>
                <a:off x="1088" y="1759"/>
                <a:ext cx="1492" cy="373"/>
              </a:xfrm>
              <a:custGeom>
                <a:rect b="b" l="l" r="r" t="t"/>
                <a:pathLst>
                  <a:path extrusionOk="0" h="373" w="1492">
                    <a:moveTo>
                      <a:pt x="746" y="350"/>
                    </a:moveTo>
                    <a:lnTo>
                      <a:pt x="746" y="350"/>
                    </a:lnTo>
                    <a:lnTo>
                      <a:pt x="710" y="350"/>
                    </a:lnTo>
                    <a:lnTo>
                      <a:pt x="675" y="349"/>
                    </a:lnTo>
                    <a:lnTo>
                      <a:pt x="640" y="346"/>
                    </a:lnTo>
                    <a:lnTo>
                      <a:pt x="605" y="343"/>
                    </a:lnTo>
                    <a:lnTo>
                      <a:pt x="571" y="340"/>
                    </a:lnTo>
                    <a:lnTo>
                      <a:pt x="537" y="334"/>
                    </a:lnTo>
                    <a:lnTo>
                      <a:pt x="505" y="329"/>
                    </a:lnTo>
                    <a:lnTo>
                      <a:pt x="474" y="323"/>
                    </a:lnTo>
                    <a:lnTo>
                      <a:pt x="443" y="316"/>
                    </a:lnTo>
                    <a:lnTo>
                      <a:pt x="413" y="308"/>
                    </a:lnTo>
                    <a:lnTo>
                      <a:pt x="383" y="299"/>
                    </a:lnTo>
                    <a:lnTo>
                      <a:pt x="355" y="290"/>
                    </a:lnTo>
                    <a:lnTo>
                      <a:pt x="328" y="281"/>
                    </a:lnTo>
                    <a:lnTo>
                      <a:pt x="302" y="271"/>
                    </a:lnTo>
                    <a:lnTo>
                      <a:pt x="276" y="259"/>
                    </a:lnTo>
                    <a:lnTo>
                      <a:pt x="251" y="248"/>
                    </a:lnTo>
                    <a:lnTo>
                      <a:pt x="228" y="236"/>
                    </a:lnTo>
                    <a:lnTo>
                      <a:pt x="206" y="223"/>
                    </a:lnTo>
                    <a:lnTo>
                      <a:pt x="185" y="210"/>
                    </a:lnTo>
                    <a:lnTo>
                      <a:pt x="166" y="196"/>
                    </a:lnTo>
                    <a:lnTo>
                      <a:pt x="148" y="181"/>
                    </a:lnTo>
                    <a:lnTo>
                      <a:pt x="131" y="167"/>
                    </a:lnTo>
                    <a:lnTo>
                      <a:pt x="115" y="152"/>
                    </a:lnTo>
                    <a:lnTo>
                      <a:pt x="101" y="136"/>
                    </a:lnTo>
                    <a:lnTo>
                      <a:pt x="89" y="121"/>
                    </a:lnTo>
                    <a:lnTo>
                      <a:pt x="78" y="104"/>
                    </a:lnTo>
                    <a:lnTo>
                      <a:pt x="69" y="88"/>
                    </a:lnTo>
                    <a:lnTo>
                      <a:pt x="61" y="71"/>
                    </a:lnTo>
                    <a:lnTo>
                      <a:pt x="54" y="53"/>
                    </a:lnTo>
                    <a:lnTo>
                      <a:pt x="51" y="36"/>
                    </a:lnTo>
                    <a:lnTo>
                      <a:pt x="48" y="18"/>
                    </a:lnTo>
                    <a:lnTo>
                      <a:pt x="47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1" y="20"/>
                    </a:lnTo>
                    <a:lnTo>
                      <a:pt x="4" y="38"/>
                    </a:lnTo>
                    <a:lnTo>
                      <a:pt x="9" y="57"/>
                    </a:lnTo>
                    <a:lnTo>
                      <a:pt x="16" y="75"/>
                    </a:lnTo>
                    <a:lnTo>
                      <a:pt x="23" y="93"/>
                    </a:lnTo>
                    <a:lnTo>
                      <a:pt x="34" y="112"/>
                    </a:lnTo>
                    <a:lnTo>
                      <a:pt x="45" y="128"/>
                    </a:lnTo>
                    <a:lnTo>
                      <a:pt x="58" y="145"/>
                    </a:lnTo>
                    <a:lnTo>
                      <a:pt x="74" y="162"/>
                    </a:lnTo>
                    <a:lnTo>
                      <a:pt x="91" y="178"/>
                    </a:lnTo>
                    <a:lnTo>
                      <a:pt x="107" y="193"/>
                    </a:lnTo>
                    <a:lnTo>
                      <a:pt x="127" y="209"/>
                    </a:lnTo>
                    <a:lnTo>
                      <a:pt x="148" y="223"/>
                    </a:lnTo>
                    <a:lnTo>
                      <a:pt x="171" y="237"/>
                    </a:lnTo>
                    <a:lnTo>
                      <a:pt x="194" y="251"/>
                    </a:lnTo>
                    <a:lnTo>
                      <a:pt x="219" y="264"/>
                    </a:lnTo>
                    <a:lnTo>
                      <a:pt x="245" y="276"/>
                    </a:lnTo>
                    <a:lnTo>
                      <a:pt x="272" y="288"/>
                    </a:lnTo>
                    <a:lnTo>
                      <a:pt x="299" y="299"/>
                    </a:lnTo>
                    <a:lnTo>
                      <a:pt x="329" y="310"/>
                    </a:lnTo>
                    <a:lnTo>
                      <a:pt x="359" y="319"/>
                    </a:lnTo>
                    <a:lnTo>
                      <a:pt x="390" y="328"/>
                    </a:lnTo>
                    <a:lnTo>
                      <a:pt x="422" y="337"/>
                    </a:lnTo>
                    <a:lnTo>
                      <a:pt x="456" y="343"/>
                    </a:lnTo>
                    <a:lnTo>
                      <a:pt x="490" y="351"/>
                    </a:lnTo>
                    <a:lnTo>
                      <a:pt x="525" y="356"/>
                    </a:lnTo>
                    <a:lnTo>
                      <a:pt x="560" y="362"/>
                    </a:lnTo>
                    <a:lnTo>
                      <a:pt x="596" y="365"/>
                    </a:lnTo>
                    <a:lnTo>
                      <a:pt x="632" y="369"/>
                    </a:lnTo>
                    <a:lnTo>
                      <a:pt x="670" y="372"/>
                    </a:lnTo>
                    <a:lnTo>
                      <a:pt x="707" y="373"/>
                    </a:lnTo>
                    <a:lnTo>
                      <a:pt x="746" y="373"/>
                    </a:lnTo>
                    <a:lnTo>
                      <a:pt x="746" y="373"/>
                    </a:lnTo>
                    <a:lnTo>
                      <a:pt x="785" y="373"/>
                    </a:lnTo>
                    <a:lnTo>
                      <a:pt x="822" y="372"/>
                    </a:lnTo>
                    <a:lnTo>
                      <a:pt x="860" y="369"/>
                    </a:lnTo>
                    <a:lnTo>
                      <a:pt x="896" y="365"/>
                    </a:lnTo>
                    <a:lnTo>
                      <a:pt x="933" y="362"/>
                    </a:lnTo>
                    <a:lnTo>
                      <a:pt x="967" y="356"/>
                    </a:lnTo>
                    <a:lnTo>
                      <a:pt x="1002" y="351"/>
                    </a:lnTo>
                    <a:lnTo>
                      <a:pt x="1036" y="343"/>
                    </a:lnTo>
                    <a:lnTo>
                      <a:pt x="1070" y="337"/>
                    </a:lnTo>
                    <a:lnTo>
                      <a:pt x="1102" y="328"/>
                    </a:lnTo>
                    <a:lnTo>
                      <a:pt x="1133" y="319"/>
                    </a:lnTo>
                    <a:lnTo>
                      <a:pt x="1163" y="310"/>
                    </a:lnTo>
                    <a:lnTo>
                      <a:pt x="1193" y="299"/>
                    </a:lnTo>
                    <a:lnTo>
                      <a:pt x="1220" y="288"/>
                    </a:lnTo>
                    <a:lnTo>
                      <a:pt x="1247" y="276"/>
                    </a:lnTo>
                    <a:lnTo>
                      <a:pt x="1273" y="264"/>
                    </a:lnTo>
                    <a:lnTo>
                      <a:pt x="1298" y="251"/>
                    </a:lnTo>
                    <a:lnTo>
                      <a:pt x="1321" y="237"/>
                    </a:lnTo>
                    <a:lnTo>
                      <a:pt x="1344" y="223"/>
                    </a:lnTo>
                    <a:lnTo>
                      <a:pt x="1365" y="209"/>
                    </a:lnTo>
                    <a:lnTo>
                      <a:pt x="1385" y="193"/>
                    </a:lnTo>
                    <a:lnTo>
                      <a:pt x="1401" y="178"/>
                    </a:lnTo>
                    <a:lnTo>
                      <a:pt x="1418" y="162"/>
                    </a:lnTo>
                    <a:lnTo>
                      <a:pt x="1434" y="145"/>
                    </a:lnTo>
                    <a:lnTo>
                      <a:pt x="1447" y="128"/>
                    </a:lnTo>
                    <a:lnTo>
                      <a:pt x="1458" y="112"/>
                    </a:lnTo>
                    <a:lnTo>
                      <a:pt x="1469" y="93"/>
                    </a:lnTo>
                    <a:lnTo>
                      <a:pt x="1476" y="75"/>
                    </a:lnTo>
                    <a:lnTo>
                      <a:pt x="1483" y="57"/>
                    </a:lnTo>
                    <a:lnTo>
                      <a:pt x="1488" y="38"/>
                    </a:lnTo>
                    <a:lnTo>
                      <a:pt x="1491" y="20"/>
                    </a:lnTo>
                    <a:lnTo>
                      <a:pt x="1492" y="0"/>
                    </a:lnTo>
                    <a:lnTo>
                      <a:pt x="1445" y="0"/>
                    </a:lnTo>
                    <a:lnTo>
                      <a:pt x="1445" y="0"/>
                    </a:lnTo>
                    <a:lnTo>
                      <a:pt x="1444" y="18"/>
                    </a:lnTo>
                    <a:lnTo>
                      <a:pt x="1441" y="36"/>
                    </a:lnTo>
                    <a:lnTo>
                      <a:pt x="1438" y="53"/>
                    </a:lnTo>
                    <a:lnTo>
                      <a:pt x="1431" y="71"/>
                    </a:lnTo>
                    <a:lnTo>
                      <a:pt x="1423" y="88"/>
                    </a:lnTo>
                    <a:lnTo>
                      <a:pt x="1414" y="104"/>
                    </a:lnTo>
                    <a:lnTo>
                      <a:pt x="1403" y="121"/>
                    </a:lnTo>
                    <a:lnTo>
                      <a:pt x="1391" y="136"/>
                    </a:lnTo>
                    <a:lnTo>
                      <a:pt x="1377" y="152"/>
                    </a:lnTo>
                    <a:lnTo>
                      <a:pt x="1361" y="167"/>
                    </a:lnTo>
                    <a:lnTo>
                      <a:pt x="1344" y="181"/>
                    </a:lnTo>
                    <a:lnTo>
                      <a:pt x="1326" y="196"/>
                    </a:lnTo>
                    <a:lnTo>
                      <a:pt x="1307" y="210"/>
                    </a:lnTo>
                    <a:lnTo>
                      <a:pt x="1286" y="223"/>
                    </a:lnTo>
                    <a:lnTo>
                      <a:pt x="1264" y="236"/>
                    </a:lnTo>
                    <a:lnTo>
                      <a:pt x="1241" y="248"/>
                    </a:lnTo>
                    <a:lnTo>
                      <a:pt x="1216" y="259"/>
                    </a:lnTo>
                    <a:lnTo>
                      <a:pt x="1190" y="271"/>
                    </a:lnTo>
                    <a:lnTo>
                      <a:pt x="1164" y="281"/>
                    </a:lnTo>
                    <a:lnTo>
                      <a:pt x="1137" y="290"/>
                    </a:lnTo>
                    <a:lnTo>
                      <a:pt x="1109" y="299"/>
                    </a:lnTo>
                    <a:lnTo>
                      <a:pt x="1079" y="308"/>
                    </a:lnTo>
                    <a:lnTo>
                      <a:pt x="1049" y="316"/>
                    </a:lnTo>
                    <a:lnTo>
                      <a:pt x="1018" y="323"/>
                    </a:lnTo>
                    <a:lnTo>
                      <a:pt x="987" y="329"/>
                    </a:lnTo>
                    <a:lnTo>
                      <a:pt x="955" y="334"/>
                    </a:lnTo>
                    <a:lnTo>
                      <a:pt x="921" y="340"/>
                    </a:lnTo>
                    <a:lnTo>
                      <a:pt x="887" y="343"/>
                    </a:lnTo>
                    <a:lnTo>
                      <a:pt x="852" y="346"/>
                    </a:lnTo>
                    <a:lnTo>
                      <a:pt x="817" y="349"/>
                    </a:lnTo>
                    <a:lnTo>
                      <a:pt x="782" y="350"/>
                    </a:lnTo>
                    <a:lnTo>
                      <a:pt x="746" y="350"/>
                    </a:lnTo>
                    <a:lnTo>
                      <a:pt x="746" y="350"/>
                    </a:lnTo>
                    <a:close/>
                  </a:path>
                </a:pathLst>
              </a:custGeom>
              <a:solidFill>
                <a:srgbClr val="EAEAEA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ill Sans"/>
                  <a:ea typeface="Gill Sans"/>
                  <a:cs typeface="Gill Sans"/>
                  <a:sym typeface="Gill Sans"/>
                </a:endParaRPr>
              </a:p>
            </p:txBody>
          </p:sp>
          <p:sp>
            <p:nvSpPr>
              <p:cNvPr id="480" name="Google Shape;480;p25"/>
              <p:cNvSpPr/>
              <p:nvPr/>
            </p:nvSpPr>
            <p:spPr>
              <a:xfrm>
                <a:off x="1093" y="1806"/>
                <a:ext cx="1482" cy="1632"/>
              </a:xfrm>
              <a:custGeom>
                <a:rect b="b" l="l" r="r" t="t"/>
                <a:pathLst>
                  <a:path extrusionOk="0" h="1632" w="1482">
                    <a:moveTo>
                      <a:pt x="1481" y="0"/>
                    </a:moveTo>
                    <a:lnTo>
                      <a:pt x="1481" y="0"/>
                    </a:lnTo>
                    <a:lnTo>
                      <a:pt x="1477" y="18"/>
                    </a:lnTo>
                    <a:lnTo>
                      <a:pt x="1469" y="35"/>
                    </a:lnTo>
                    <a:lnTo>
                      <a:pt x="1461" y="50"/>
                    </a:lnTo>
                    <a:lnTo>
                      <a:pt x="1452" y="67"/>
                    </a:lnTo>
                    <a:lnTo>
                      <a:pt x="1440" y="83"/>
                    </a:lnTo>
                    <a:lnTo>
                      <a:pt x="1429" y="98"/>
                    </a:lnTo>
                    <a:lnTo>
                      <a:pt x="1414" y="114"/>
                    </a:lnTo>
                    <a:lnTo>
                      <a:pt x="1399" y="129"/>
                    </a:lnTo>
                    <a:lnTo>
                      <a:pt x="1383" y="144"/>
                    </a:lnTo>
                    <a:lnTo>
                      <a:pt x="1365" y="158"/>
                    </a:lnTo>
                    <a:lnTo>
                      <a:pt x="1347" y="171"/>
                    </a:lnTo>
                    <a:lnTo>
                      <a:pt x="1326" y="184"/>
                    </a:lnTo>
                    <a:lnTo>
                      <a:pt x="1306" y="197"/>
                    </a:lnTo>
                    <a:lnTo>
                      <a:pt x="1284" y="210"/>
                    </a:lnTo>
                    <a:lnTo>
                      <a:pt x="1260" y="221"/>
                    </a:lnTo>
                    <a:lnTo>
                      <a:pt x="1236" y="232"/>
                    </a:lnTo>
                    <a:lnTo>
                      <a:pt x="1211" y="243"/>
                    </a:lnTo>
                    <a:lnTo>
                      <a:pt x="1185" y="252"/>
                    </a:lnTo>
                    <a:lnTo>
                      <a:pt x="1158" y="263"/>
                    </a:lnTo>
                    <a:lnTo>
                      <a:pt x="1130" y="272"/>
                    </a:lnTo>
                    <a:lnTo>
                      <a:pt x="1101" y="280"/>
                    </a:lnTo>
                    <a:lnTo>
                      <a:pt x="1071" y="287"/>
                    </a:lnTo>
                    <a:lnTo>
                      <a:pt x="1041" y="295"/>
                    </a:lnTo>
                    <a:lnTo>
                      <a:pt x="1010" y="302"/>
                    </a:lnTo>
                    <a:lnTo>
                      <a:pt x="979" y="307"/>
                    </a:lnTo>
                    <a:lnTo>
                      <a:pt x="947" y="312"/>
                    </a:lnTo>
                    <a:lnTo>
                      <a:pt x="913" y="316"/>
                    </a:lnTo>
                    <a:lnTo>
                      <a:pt x="880" y="320"/>
                    </a:lnTo>
                    <a:lnTo>
                      <a:pt x="846" y="322"/>
                    </a:lnTo>
                    <a:lnTo>
                      <a:pt x="811" y="325"/>
                    </a:lnTo>
                    <a:lnTo>
                      <a:pt x="776" y="326"/>
                    </a:lnTo>
                    <a:lnTo>
                      <a:pt x="741" y="326"/>
                    </a:lnTo>
                    <a:lnTo>
                      <a:pt x="741" y="326"/>
                    </a:lnTo>
                    <a:lnTo>
                      <a:pt x="706" y="326"/>
                    </a:lnTo>
                    <a:lnTo>
                      <a:pt x="671" y="325"/>
                    </a:lnTo>
                    <a:lnTo>
                      <a:pt x="636" y="322"/>
                    </a:lnTo>
                    <a:lnTo>
                      <a:pt x="602" y="320"/>
                    </a:lnTo>
                    <a:lnTo>
                      <a:pt x="569" y="316"/>
                    </a:lnTo>
                    <a:lnTo>
                      <a:pt x="535" y="312"/>
                    </a:lnTo>
                    <a:lnTo>
                      <a:pt x="503" y="307"/>
                    </a:lnTo>
                    <a:lnTo>
                      <a:pt x="472" y="302"/>
                    </a:lnTo>
                    <a:lnTo>
                      <a:pt x="441" y="295"/>
                    </a:lnTo>
                    <a:lnTo>
                      <a:pt x="411" y="287"/>
                    </a:lnTo>
                    <a:lnTo>
                      <a:pt x="381" y="280"/>
                    </a:lnTo>
                    <a:lnTo>
                      <a:pt x="352" y="272"/>
                    </a:lnTo>
                    <a:lnTo>
                      <a:pt x="324" y="263"/>
                    </a:lnTo>
                    <a:lnTo>
                      <a:pt x="297" y="252"/>
                    </a:lnTo>
                    <a:lnTo>
                      <a:pt x="271" y="243"/>
                    </a:lnTo>
                    <a:lnTo>
                      <a:pt x="246" y="232"/>
                    </a:lnTo>
                    <a:lnTo>
                      <a:pt x="222" y="221"/>
                    </a:lnTo>
                    <a:lnTo>
                      <a:pt x="198" y="210"/>
                    </a:lnTo>
                    <a:lnTo>
                      <a:pt x="176" y="197"/>
                    </a:lnTo>
                    <a:lnTo>
                      <a:pt x="156" y="184"/>
                    </a:lnTo>
                    <a:lnTo>
                      <a:pt x="135" y="171"/>
                    </a:lnTo>
                    <a:lnTo>
                      <a:pt x="117" y="158"/>
                    </a:lnTo>
                    <a:lnTo>
                      <a:pt x="99" y="144"/>
                    </a:lnTo>
                    <a:lnTo>
                      <a:pt x="83" y="129"/>
                    </a:lnTo>
                    <a:lnTo>
                      <a:pt x="68" y="114"/>
                    </a:lnTo>
                    <a:lnTo>
                      <a:pt x="53" y="98"/>
                    </a:lnTo>
                    <a:lnTo>
                      <a:pt x="42" y="83"/>
                    </a:lnTo>
                    <a:lnTo>
                      <a:pt x="30" y="67"/>
                    </a:lnTo>
                    <a:lnTo>
                      <a:pt x="21" y="50"/>
                    </a:lnTo>
                    <a:lnTo>
                      <a:pt x="13" y="35"/>
                    </a:lnTo>
                    <a:lnTo>
                      <a:pt x="5" y="18"/>
                    </a:lnTo>
                    <a:lnTo>
                      <a:pt x="1" y="0"/>
                    </a:lnTo>
                    <a:lnTo>
                      <a:pt x="1" y="0"/>
                    </a:lnTo>
                    <a:lnTo>
                      <a:pt x="1" y="0"/>
                    </a:lnTo>
                    <a:lnTo>
                      <a:pt x="0" y="0"/>
                    </a:lnTo>
                    <a:lnTo>
                      <a:pt x="371" y="1469"/>
                    </a:lnTo>
                    <a:lnTo>
                      <a:pt x="371" y="1469"/>
                    </a:lnTo>
                    <a:lnTo>
                      <a:pt x="371" y="1469"/>
                    </a:lnTo>
                    <a:lnTo>
                      <a:pt x="377" y="1486"/>
                    </a:lnTo>
                    <a:lnTo>
                      <a:pt x="386" y="1502"/>
                    </a:lnTo>
                    <a:lnTo>
                      <a:pt x="398" y="1518"/>
                    </a:lnTo>
                    <a:lnTo>
                      <a:pt x="412" y="1534"/>
                    </a:lnTo>
                    <a:lnTo>
                      <a:pt x="429" y="1548"/>
                    </a:lnTo>
                    <a:lnTo>
                      <a:pt x="448" y="1561"/>
                    </a:lnTo>
                    <a:lnTo>
                      <a:pt x="469" y="1574"/>
                    </a:lnTo>
                    <a:lnTo>
                      <a:pt x="494" y="1585"/>
                    </a:lnTo>
                    <a:lnTo>
                      <a:pt x="520" y="1596"/>
                    </a:lnTo>
                    <a:lnTo>
                      <a:pt x="547" y="1605"/>
                    </a:lnTo>
                    <a:lnTo>
                      <a:pt x="575" y="1613"/>
                    </a:lnTo>
                    <a:lnTo>
                      <a:pt x="606" y="1619"/>
                    </a:lnTo>
                    <a:lnTo>
                      <a:pt x="639" y="1624"/>
                    </a:lnTo>
                    <a:lnTo>
                      <a:pt x="671" y="1628"/>
                    </a:lnTo>
                    <a:lnTo>
                      <a:pt x="706" y="1631"/>
                    </a:lnTo>
                    <a:lnTo>
                      <a:pt x="741" y="1632"/>
                    </a:lnTo>
                    <a:lnTo>
                      <a:pt x="741" y="1632"/>
                    </a:lnTo>
                    <a:lnTo>
                      <a:pt x="776" y="1631"/>
                    </a:lnTo>
                    <a:lnTo>
                      <a:pt x="811" y="1628"/>
                    </a:lnTo>
                    <a:lnTo>
                      <a:pt x="843" y="1624"/>
                    </a:lnTo>
                    <a:lnTo>
                      <a:pt x="876" y="1619"/>
                    </a:lnTo>
                    <a:lnTo>
                      <a:pt x="907" y="1613"/>
                    </a:lnTo>
                    <a:lnTo>
                      <a:pt x="935" y="1605"/>
                    </a:lnTo>
                    <a:lnTo>
                      <a:pt x="962" y="1596"/>
                    </a:lnTo>
                    <a:lnTo>
                      <a:pt x="988" y="1585"/>
                    </a:lnTo>
                    <a:lnTo>
                      <a:pt x="1013" y="1574"/>
                    </a:lnTo>
                    <a:lnTo>
                      <a:pt x="1034" y="1561"/>
                    </a:lnTo>
                    <a:lnTo>
                      <a:pt x="1053" y="1548"/>
                    </a:lnTo>
                    <a:lnTo>
                      <a:pt x="1070" y="1534"/>
                    </a:lnTo>
                    <a:lnTo>
                      <a:pt x="1084" y="1518"/>
                    </a:lnTo>
                    <a:lnTo>
                      <a:pt x="1096" y="1502"/>
                    </a:lnTo>
                    <a:lnTo>
                      <a:pt x="1105" y="1486"/>
                    </a:lnTo>
                    <a:lnTo>
                      <a:pt x="1111" y="1469"/>
                    </a:lnTo>
                    <a:lnTo>
                      <a:pt x="1111" y="1469"/>
                    </a:lnTo>
                    <a:lnTo>
                      <a:pt x="1482" y="0"/>
                    </a:lnTo>
                    <a:lnTo>
                      <a:pt x="1481" y="0"/>
                    </a:lnTo>
                    <a:lnTo>
                      <a:pt x="1481" y="0"/>
                    </a:lnTo>
                    <a:lnTo>
                      <a:pt x="1481" y="0"/>
                    </a:lnTo>
                    <a:lnTo>
                      <a:pt x="1481" y="0"/>
                    </a:lnTo>
                    <a:close/>
                  </a:path>
                </a:pathLst>
              </a:custGeom>
              <a:gradFill>
                <a:gsLst>
                  <a:gs pos="0">
                    <a:srgbClr val="969696"/>
                  </a:gs>
                  <a:gs pos="50000">
                    <a:srgbClr val="FFFFFF"/>
                  </a:gs>
                  <a:gs pos="100000">
                    <a:srgbClr val="969696"/>
                  </a:gs>
                </a:gsLst>
                <a:lin ang="0" scaled="0"/>
              </a:gra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ill Sans"/>
                  <a:ea typeface="Gill Sans"/>
                  <a:cs typeface="Gill Sans"/>
                  <a:sym typeface="Gill Sans"/>
                </a:endParaRPr>
              </a:p>
            </p:txBody>
          </p:sp>
        </p:grpSp>
        <p:sp>
          <p:nvSpPr>
            <p:cNvPr id="481" name="Google Shape;481;p25"/>
            <p:cNvSpPr txBox="1"/>
            <p:nvPr/>
          </p:nvSpPr>
          <p:spPr>
            <a:xfrm>
              <a:off x="1607433" y="3160662"/>
              <a:ext cx="1835150" cy="33813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tr-TR" sz="1600" u="none" cap="none" strike="noStrike">
                  <a:solidFill>
                    <a:srgbClr val="015E2D"/>
                  </a:solidFill>
                  <a:latin typeface="Gill Sans"/>
                  <a:ea typeface="Gill Sans"/>
                  <a:cs typeface="Gill Sans"/>
                  <a:sym typeface="Gill Sans"/>
                </a:rPr>
                <a:t>Certification</a:t>
              </a:r>
              <a:endParaRPr b="1" i="0" sz="1600" u="none" cap="none" strike="noStrike">
                <a:solidFill>
                  <a:srgbClr val="015E2D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  <p:sp>
          <p:nvSpPr>
            <p:cNvPr id="482" name="Google Shape;482;p25"/>
            <p:cNvSpPr txBox="1"/>
            <p:nvPr/>
          </p:nvSpPr>
          <p:spPr>
            <a:xfrm>
              <a:off x="2339976" y="1373981"/>
              <a:ext cx="971550" cy="24606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tr-TR" sz="1000" u="none" cap="none" strike="noStrike">
                  <a:solidFill>
                    <a:srgbClr val="FFFFFF"/>
                  </a:solidFill>
                  <a:latin typeface="Gill Sans"/>
                  <a:ea typeface="Gill Sans"/>
                  <a:cs typeface="Gill Sans"/>
                  <a:sym typeface="Gill Sans"/>
                </a:rPr>
                <a:t>Buy</a:t>
              </a:r>
              <a:endParaRPr b="1" i="0" sz="10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</p:grpSp>
      <p:sp>
        <p:nvSpPr>
          <p:cNvPr id="483" name="Google Shape;483;p25"/>
          <p:cNvSpPr/>
          <p:nvPr/>
        </p:nvSpPr>
        <p:spPr>
          <a:xfrm>
            <a:off x="5832476" y="832644"/>
            <a:ext cx="2627313" cy="3924300"/>
          </a:xfrm>
          <a:prstGeom prst="roundRect">
            <a:avLst>
              <a:gd fmla="val 5528" name="adj"/>
            </a:avLst>
          </a:prstGeom>
          <a:solidFill>
            <a:schemeClr val="lt1">
              <a:alpha val="9803"/>
            </a:schemeClr>
          </a:solidFill>
          <a:ln cap="rnd" cmpd="sng" w="19050">
            <a:solidFill>
              <a:srgbClr val="9E9E9E"/>
            </a:solidFill>
            <a:prstDash val="dot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484" name="Google Shape;484;p25"/>
          <p:cNvSpPr/>
          <p:nvPr/>
        </p:nvSpPr>
        <p:spPr>
          <a:xfrm>
            <a:off x="5975351" y="1307307"/>
            <a:ext cx="392113" cy="134938"/>
          </a:xfrm>
          <a:prstGeom prst="ellipse">
            <a:avLst/>
          </a:prstGeom>
          <a:gradFill>
            <a:gsLst>
              <a:gs pos="0">
                <a:srgbClr val="FFFFFF">
                  <a:alpha val="49803"/>
                </a:srgbClr>
              </a:gs>
              <a:gs pos="100000">
                <a:srgbClr val="B3B3B3">
                  <a:alpha val="0"/>
                </a:srgbClr>
              </a:gs>
            </a:gsLst>
            <a:path path="circle">
              <a:fillToRect b="50%" l="50%" r="50%" t="50%"/>
            </a:path>
            <a:tileRect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grpSp>
        <p:nvGrpSpPr>
          <p:cNvPr id="485" name="Google Shape;485;p25"/>
          <p:cNvGrpSpPr/>
          <p:nvPr/>
        </p:nvGrpSpPr>
        <p:grpSpPr>
          <a:xfrm>
            <a:off x="5975351" y="975519"/>
            <a:ext cx="407988" cy="407988"/>
            <a:chOff x="2335" y="1139"/>
            <a:chExt cx="1089" cy="1089"/>
          </a:xfrm>
        </p:grpSpPr>
        <p:sp>
          <p:nvSpPr>
            <p:cNvPr id="486" name="Google Shape;486;p25"/>
            <p:cNvSpPr/>
            <p:nvPr/>
          </p:nvSpPr>
          <p:spPr>
            <a:xfrm>
              <a:off x="2335" y="1139"/>
              <a:ext cx="1089" cy="1089"/>
            </a:xfrm>
            <a:prstGeom prst="ellipse">
              <a:avLst/>
            </a:prstGeom>
            <a:solidFill>
              <a:srgbClr val="03A55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  <p:grpSp>
          <p:nvGrpSpPr>
            <p:cNvPr id="487" name="Google Shape;487;p25"/>
            <p:cNvGrpSpPr/>
            <p:nvPr/>
          </p:nvGrpSpPr>
          <p:grpSpPr>
            <a:xfrm>
              <a:off x="2426" y="1169"/>
              <a:ext cx="908" cy="296"/>
              <a:chOff x="1431" y="1843"/>
              <a:chExt cx="907" cy="295"/>
            </a:xfrm>
          </p:grpSpPr>
          <p:sp>
            <p:nvSpPr>
              <p:cNvPr id="488" name="Google Shape;488;p25"/>
              <p:cNvSpPr/>
              <p:nvPr/>
            </p:nvSpPr>
            <p:spPr>
              <a:xfrm>
                <a:off x="1431" y="1843"/>
                <a:ext cx="907" cy="295"/>
              </a:xfrm>
              <a:custGeom>
                <a:rect b="b" l="l" r="r" t="t"/>
                <a:pathLst>
                  <a:path extrusionOk="0" h="1576" w="4756">
                    <a:moveTo>
                      <a:pt x="0" y="1576"/>
                    </a:moveTo>
                    <a:lnTo>
                      <a:pt x="0" y="1576"/>
                    </a:lnTo>
                    <a:lnTo>
                      <a:pt x="24" y="1518"/>
                    </a:lnTo>
                    <a:lnTo>
                      <a:pt x="50" y="1462"/>
                    </a:lnTo>
                    <a:lnTo>
                      <a:pt x="78" y="1406"/>
                    </a:lnTo>
                    <a:lnTo>
                      <a:pt x="108" y="1350"/>
                    </a:lnTo>
                    <a:lnTo>
                      <a:pt x="138" y="1296"/>
                    </a:lnTo>
                    <a:lnTo>
                      <a:pt x="170" y="1242"/>
                    </a:lnTo>
                    <a:lnTo>
                      <a:pt x="204" y="1190"/>
                    </a:lnTo>
                    <a:lnTo>
                      <a:pt x="238" y="1138"/>
                    </a:lnTo>
                    <a:lnTo>
                      <a:pt x="272" y="1086"/>
                    </a:lnTo>
                    <a:lnTo>
                      <a:pt x="310" y="1036"/>
                    </a:lnTo>
                    <a:lnTo>
                      <a:pt x="348" y="988"/>
                    </a:lnTo>
                    <a:lnTo>
                      <a:pt x="386" y="940"/>
                    </a:lnTo>
                    <a:lnTo>
                      <a:pt x="426" y="892"/>
                    </a:lnTo>
                    <a:lnTo>
                      <a:pt x="468" y="846"/>
                    </a:lnTo>
                    <a:lnTo>
                      <a:pt x="510" y="800"/>
                    </a:lnTo>
                    <a:lnTo>
                      <a:pt x="552" y="756"/>
                    </a:lnTo>
                    <a:lnTo>
                      <a:pt x="552" y="756"/>
                    </a:lnTo>
                    <a:lnTo>
                      <a:pt x="596" y="712"/>
                    </a:lnTo>
                    <a:lnTo>
                      <a:pt x="642" y="670"/>
                    </a:lnTo>
                    <a:lnTo>
                      <a:pt x="688" y="630"/>
                    </a:lnTo>
                    <a:lnTo>
                      <a:pt x="736" y="590"/>
                    </a:lnTo>
                    <a:lnTo>
                      <a:pt x="784" y="550"/>
                    </a:lnTo>
                    <a:lnTo>
                      <a:pt x="834" y="512"/>
                    </a:lnTo>
                    <a:lnTo>
                      <a:pt x="884" y="476"/>
                    </a:lnTo>
                    <a:lnTo>
                      <a:pt x="934" y="440"/>
                    </a:lnTo>
                    <a:lnTo>
                      <a:pt x="986" y="406"/>
                    </a:lnTo>
                    <a:lnTo>
                      <a:pt x="1040" y="374"/>
                    </a:lnTo>
                    <a:lnTo>
                      <a:pt x="1092" y="342"/>
                    </a:lnTo>
                    <a:lnTo>
                      <a:pt x="1148" y="312"/>
                    </a:lnTo>
                    <a:lnTo>
                      <a:pt x="1202" y="282"/>
                    </a:lnTo>
                    <a:lnTo>
                      <a:pt x="1258" y="254"/>
                    </a:lnTo>
                    <a:lnTo>
                      <a:pt x="1316" y="228"/>
                    </a:lnTo>
                    <a:lnTo>
                      <a:pt x="1374" y="202"/>
                    </a:lnTo>
                    <a:lnTo>
                      <a:pt x="1374" y="202"/>
                    </a:lnTo>
                    <a:lnTo>
                      <a:pt x="1432" y="178"/>
                    </a:lnTo>
                    <a:lnTo>
                      <a:pt x="1490" y="156"/>
                    </a:lnTo>
                    <a:lnTo>
                      <a:pt x="1550" y="136"/>
                    </a:lnTo>
                    <a:lnTo>
                      <a:pt x="1610" y="116"/>
                    </a:lnTo>
                    <a:lnTo>
                      <a:pt x="1672" y="98"/>
                    </a:lnTo>
                    <a:lnTo>
                      <a:pt x="1732" y="80"/>
                    </a:lnTo>
                    <a:lnTo>
                      <a:pt x="1794" y="66"/>
                    </a:lnTo>
                    <a:lnTo>
                      <a:pt x="1858" y="52"/>
                    </a:lnTo>
                    <a:lnTo>
                      <a:pt x="1922" y="40"/>
                    </a:lnTo>
                    <a:lnTo>
                      <a:pt x="1984" y="30"/>
                    </a:lnTo>
                    <a:lnTo>
                      <a:pt x="2050" y="20"/>
                    </a:lnTo>
                    <a:lnTo>
                      <a:pt x="2114" y="12"/>
                    </a:lnTo>
                    <a:lnTo>
                      <a:pt x="2180" y="8"/>
                    </a:lnTo>
                    <a:lnTo>
                      <a:pt x="2246" y="2"/>
                    </a:lnTo>
                    <a:lnTo>
                      <a:pt x="2312" y="0"/>
                    </a:lnTo>
                    <a:lnTo>
                      <a:pt x="2378" y="0"/>
                    </a:lnTo>
                    <a:lnTo>
                      <a:pt x="2378" y="0"/>
                    </a:lnTo>
                    <a:lnTo>
                      <a:pt x="2444" y="0"/>
                    </a:lnTo>
                    <a:lnTo>
                      <a:pt x="2510" y="2"/>
                    </a:lnTo>
                    <a:lnTo>
                      <a:pt x="2576" y="8"/>
                    </a:lnTo>
                    <a:lnTo>
                      <a:pt x="2642" y="12"/>
                    </a:lnTo>
                    <a:lnTo>
                      <a:pt x="2706" y="20"/>
                    </a:lnTo>
                    <a:lnTo>
                      <a:pt x="2772" y="30"/>
                    </a:lnTo>
                    <a:lnTo>
                      <a:pt x="2834" y="40"/>
                    </a:lnTo>
                    <a:lnTo>
                      <a:pt x="2898" y="52"/>
                    </a:lnTo>
                    <a:lnTo>
                      <a:pt x="2962" y="66"/>
                    </a:lnTo>
                    <a:lnTo>
                      <a:pt x="3024" y="80"/>
                    </a:lnTo>
                    <a:lnTo>
                      <a:pt x="3084" y="98"/>
                    </a:lnTo>
                    <a:lnTo>
                      <a:pt x="3146" y="116"/>
                    </a:lnTo>
                    <a:lnTo>
                      <a:pt x="3206" y="136"/>
                    </a:lnTo>
                    <a:lnTo>
                      <a:pt x="3266" y="156"/>
                    </a:lnTo>
                    <a:lnTo>
                      <a:pt x="3324" y="178"/>
                    </a:lnTo>
                    <a:lnTo>
                      <a:pt x="3382" y="202"/>
                    </a:lnTo>
                    <a:lnTo>
                      <a:pt x="3382" y="202"/>
                    </a:lnTo>
                    <a:lnTo>
                      <a:pt x="3440" y="228"/>
                    </a:lnTo>
                    <a:lnTo>
                      <a:pt x="3498" y="254"/>
                    </a:lnTo>
                    <a:lnTo>
                      <a:pt x="3554" y="282"/>
                    </a:lnTo>
                    <a:lnTo>
                      <a:pt x="3608" y="312"/>
                    </a:lnTo>
                    <a:lnTo>
                      <a:pt x="3664" y="342"/>
                    </a:lnTo>
                    <a:lnTo>
                      <a:pt x="3716" y="374"/>
                    </a:lnTo>
                    <a:lnTo>
                      <a:pt x="3770" y="406"/>
                    </a:lnTo>
                    <a:lnTo>
                      <a:pt x="3822" y="440"/>
                    </a:lnTo>
                    <a:lnTo>
                      <a:pt x="3872" y="476"/>
                    </a:lnTo>
                    <a:lnTo>
                      <a:pt x="3922" y="512"/>
                    </a:lnTo>
                    <a:lnTo>
                      <a:pt x="3972" y="550"/>
                    </a:lnTo>
                    <a:lnTo>
                      <a:pt x="4020" y="590"/>
                    </a:lnTo>
                    <a:lnTo>
                      <a:pt x="4068" y="630"/>
                    </a:lnTo>
                    <a:lnTo>
                      <a:pt x="4114" y="670"/>
                    </a:lnTo>
                    <a:lnTo>
                      <a:pt x="4160" y="712"/>
                    </a:lnTo>
                    <a:lnTo>
                      <a:pt x="4204" y="756"/>
                    </a:lnTo>
                    <a:lnTo>
                      <a:pt x="4204" y="756"/>
                    </a:lnTo>
                    <a:lnTo>
                      <a:pt x="4246" y="800"/>
                    </a:lnTo>
                    <a:lnTo>
                      <a:pt x="4288" y="846"/>
                    </a:lnTo>
                    <a:lnTo>
                      <a:pt x="4330" y="892"/>
                    </a:lnTo>
                    <a:lnTo>
                      <a:pt x="4370" y="940"/>
                    </a:lnTo>
                    <a:lnTo>
                      <a:pt x="4410" y="988"/>
                    </a:lnTo>
                    <a:lnTo>
                      <a:pt x="4446" y="1036"/>
                    </a:lnTo>
                    <a:lnTo>
                      <a:pt x="4484" y="1086"/>
                    </a:lnTo>
                    <a:lnTo>
                      <a:pt x="4518" y="1138"/>
                    </a:lnTo>
                    <a:lnTo>
                      <a:pt x="4552" y="1190"/>
                    </a:lnTo>
                    <a:lnTo>
                      <a:pt x="4586" y="1242"/>
                    </a:lnTo>
                    <a:lnTo>
                      <a:pt x="4618" y="1296"/>
                    </a:lnTo>
                    <a:lnTo>
                      <a:pt x="4648" y="1350"/>
                    </a:lnTo>
                    <a:lnTo>
                      <a:pt x="4678" y="1406"/>
                    </a:lnTo>
                    <a:lnTo>
                      <a:pt x="4706" y="1462"/>
                    </a:lnTo>
                    <a:lnTo>
                      <a:pt x="4732" y="1518"/>
                    </a:lnTo>
                    <a:lnTo>
                      <a:pt x="4756" y="1576"/>
                    </a:lnTo>
                    <a:lnTo>
                      <a:pt x="0" y="1576"/>
                    </a:lnTo>
                    <a:close/>
                  </a:path>
                </a:pathLst>
              </a:custGeom>
              <a:gradFill>
                <a:gsLst>
                  <a:gs pos="0">
                    <a:srgbClr val="FFFFFF">
                      <a:alpha val="74901"/>
                    </a:srgbClr>
                  </a:gs>
                  <a:gs pos="100000">
                    <a:srgbClr val="FFFFFF">
                      <a:alpha val="0"/>
                    </a:srgbClr>
                  </a:gs>
                </a:gsLst>
                <a:lin ang="5400000" scaled="0"/>
              </a:gra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ill Sans"/>
                  <a:ea typeface="Gill Sans"/>
                  <a:cs typeface="Gill Sans"/>
                  <a:sym typeface="Gill Sans"/>
                </a:endParaRPr>
              </a:p>
            </p:txBody>
          </p:sp>
          <p:sp>
            <p:nvSpPr>
              <p:cNvPr id="489" name="Google Shape;489;p25"/>
              <p:cNvSpPr/>
              <p:nvPr/>
            </p:nvSpPr>
            <p:spPr>
              <a:xfrm>
                <a:off x="1771" y="1843"/>
                <a:ext cx="227" cy="204"/>
              </a:xfrm>
              <a:prstGeom prst="ellipse">
                <a:avLst/>
              </a:prstGeom>
              <a:gradFill>
                <a:gsLst>
                  <a:gs pos="0">
                    <a:schemeClr val="dk1"/>
                  </a:gs>
                  <a:gs pos="100000">
                    <a:srgbClr val="67ABF5">
                      <a:alpha val="0"/>
                    </a:srgbClr>
                  </a:gs>
                </a:gsLst>
                <a:path path="circle">
                  <a:fillToRect b="50%" l="50%" r="50%" t="50%"/>
                </a:path>
                <a:tileRect/>
              </a:gra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ill Sans"/>
                  <a:ea typeface="Gill Sans"/>
                  <a:cs typeface="Gill Sans"/>
                  <a:sym typeface="Gill Sans"/>
                </a:endParaRPr>
              </a:p>
            </p:txBody>
          </p:sp>
        </p:grpSp>
      </p:grpSp>
      <p:sp>
        <p:nvSpPr>
          <p:cNvPr id="490" name="Google Shape;490;p25"/>
          <p:cNvSpPr/>
          <p:nvPr/>
        </p:nvSpPr>
        <p:spPr>
          <a:xfrm>
            <a:off x="5975351" y="3648869"/>
            <a:ext cx="392113" cy="134938"/>
          </a:xfrm>
          <a:prstGeom prst="ellipse">
            <a:avLst/>
          </a:prstGeom>
          <a:gradFill>
            <a:gsLst>
              <a:gs pos="0">
                <a:srgbClr val="FFFFFF">
                  <a:alpha val="49803"/>
                </a:srgbClr>
              </a:gs>
              <a:gs pos="100000">
                <a:srgbClr val="B3B3B3">
                  <a:alpha val="0"/>
                </a:srgbClr>
              </a:gs>
            </a:gsLst>
            <a:path path="circle">
              <a:fillToRect b="50%" l="50%" r="50%" t="50%"/>
            </a:path>
            <a:tileRect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grpSp>
        <p:nvGrpSpPr>
          <p:cNvPr id="491" name="Google Shape;491;p25"/>
          <p:cNvGrpSpPr/>
          <p:nvPr/>
        </p:nvGrpSpPr>
        <p:grpSpPr>
          <a:xfrm>
            <a:off x="5975351" y="2082007"/>
            <a:ext cx="407988" cy="407988"/>
            <a:chOff x="2335" y="1139"/>
            <a:chExt cx="1089" cy="1089"/>
          </a:xfrm>
        </p:grpSpPr>
        <p:sp>
          <p:nvSpPr>
            <p:cNvPr id="492" name="Google Shape;492;p25"/>
            <p:cNvSpPr/>
            <p:nvPr/>
          </p:nvSpPr>
          <p:spPr>
            <a:xfrm>
              <a:off x="2335" y="1139"/>
              <a:ext cx="1089" cy="1089"/>
            </a:xfrm>
            <a:prstGeom prst="ellipse">
              <a:avLst/>
            </a:prstGeom>
            <a:gradFill>
              <a:gsLst>
                <a:gs pos="0">
                  <a:srgbClr val="D8D8D8"/>
                </a:gs>
                <a:gs pos="100000">
                  <a:srgbClr val="7F7F7F"/>
                </a:gs>
              </a:gsLst>
              <a:lin ang="5400000" scaled="0"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  <p:grpSp>
          <p:nvGrpSpPr>
            <p:cNvPr id="493" name="Google Shape;493;p25"/>
            <p:cNvGrpSpPr/>
            <p:nvPr/>
          </p:nvGrpSpPr>
          <p:grpSpPr>
            <a:xfrm>
              <a:off x="2426" y="1169"/>
              <a:ext cx="908" cy="296"/>
              <a:chOff x="1431" y="1843"/>
              <a:chExt cx="907" cy="295"/>
            </a:xfrm>
          </p:grpSpPr>
          <p:sp>
            <p:nvSpPr>
              <p:cNvPr id="494" name="Google Shape;494;p25"/>
              <p:cNvSpPr/>
              <p:nvPr/>
            </p:nvSpPr>
            <p:spPr>
              <a:xfrm>
                <a:off x="1431" y="1843"/>
                <a:ext cx="907" cy="295"/>
              </a:xfrm>
              <a:custGeom>
                <a:rect b="b" l="l" r="r" t="t"/>
                <a:pathLst>
                  <a:path extrusionOk="0" h="1576" w="4756">
                    <a:moveTo>
                      <a:pt x="0" y="1576"/>
                    </a:moveTo>
                    <a:lnTo>
                      <a:pt x="0" y="1576"/>
                    </a:lnTo>
                    <a:lnTo>
                      <a:pt x="24" y="1518"/>
                    </a:lnTo>
                    <a:lnTo>
                      <a:pt x="50" y="1462"/>
                    </a:lnTo>
                    <a:lnTo>
                      <a:pt x="78" y="1406"/>
                    </a:lnTo>
                    <a:lnTo>
                      <a:pt x="108" y="1350"/>
                    </a:lnTo>
                    <a:lnTo>
                      <a:pt x="138" y="1296"/>
                    </a:lnTo>
                    <a:lnTo>
                      <a:pt x="170" y="1242"/>
                    </a:lnTo>
                    <a:lnTo>
                      <a:pt x="204" y="1190"/>
                    </a:lnTo>
                    <a:lnTo>
                      <a:pt x="238" y="1138"/>
                    </a:lnTo>
                    <a:lnTo>
                      <a:pt x="272" y="1086"/>
                    </a:lnTo>
                    <a:lnTo>
                      <a:pt x="310" y="1036"/>
                    </a:lnTo>
                    <a:lnTo>
                      <a:pt x="348" y="988"/>
                    </a:lnTo>
                    <a:lnTo>
                      <a:pt x="386" y="940"/>
                    </a:lnTo>
                    <a:lnTo>
                      <a:pt x="426" y="892"/>
                    </a:lnTo>
                    <a:lnTo>
                      <a:pt x="468" y="846"/>
                    </a:lnTo>
                    <a:lnTo>
                      <a:pt x="510" y="800"/>
                    </a:lnTo>
                    <a:lnTo>
                      <a:pt x="552" y="756"/>
                    </a:lnTo>
                    <a:lnTo>
                      <a:pt x="552" y="756"/>
                    </a:lnTo>
                    <a:lnTo>
                      <a:pt x="596" y="712"/>
                    </a:lnTo>
                    <a:lnTo>
                      <a:pt x="642" y="670"/>
                    </a:lnTo>
                    <a:lnTo>
                      <a:pt x="688" y="630"/>
                    </a:lnTo>
                    <a:lnTo>
                      <a:pt x="736" y="590"/>
                    </a:lnTo>
                    <a:lnTo>
                      <a:pt x="784" y="550"/>
                    </a:lnTo>
                    <a:lnTo>
                      <a:pt x="834" y="512"/>
                    </a:lnTo>
                    <a:lnTo>
                      <a:pt x="884" y="476"/>
                    </a:lnTo>
                    <a:lnTo>
                      <a:pt x="934" y="440"/>
                    </a:lnTo>
                    <a:lnTo>
                      <a:pt x="986" y="406"/>
                    </a:lnTo>
                    <a:lnTo>
                      <a:pt x="1040" y="374"/>
                    </a:lnTo>
                    <a:lnTo>
                      <a:pt x="1092" y="342"/>
                    </a:lnTo>
                    <a:lnTo>
                      <a:pt x="1148" y="312"/>
                    </a:lnTo>
                    <a:lnTo>
                      <a:pt x="1202" y="282"/>
                    </a:lnTo>
                    <a:lnTo>
                      <a:pt x="1258" y="254"/>
                    </a:lnTo>
                    <a:lnTo>
                      <a:pt x="1316" y="228"/>
                    </a:lnTo>
                    <a:lnTo>
                      <a:pt x="1374" y="202"/>
                    </a:lnTo>
                    <a:lnTo>
                      <a:pt x="1374" y="202"/>
                    </a:lnTo>
                    <a:lnTo>
                      <a:pt x="1432" y="178"/>
                    </a:lnTo>
                    <a:lnTo>
                      <a:pt x="1490" y="156"/>
                    </a:lnTo>
                    <a:lnTo>
                      <a:pt x="1550" y="136"/>
                    </a:lnTo>
                    <a:lnTo>
                      <a:pt x="1610" y="116"/>
                    </a:lnTo>
                    <a:lnTo>
                      <a:pt x="1672" y="98"/>
                    </a:lnTo>
                    <a:lnTo>
                      <a:pt x="1732" y="80"/>
                    </a:lnTo>
                    <a:lnTo>
                      <a:pt x="1794" y="66"/>
                    </a:lnTo>
                    <a:lnTo>
                      <a:pt x="1858" y="52"/>
                    </a:lnTo>
                    <a:lnTo>
                      <a:pt x="1922" y="40"/>
                    </a:lnTo>
                    <a:lnTo>
                      <a:pt x="1984" y="30"/>
                    </a:lnTo>
                    <a:lnTo>
                      <a:pt x="2050" y="20"/>
                    </a:lnTo>
                    <a:lnTo>
                      <a:pt x="2114" y="12"/>
                    </a:lnTo>
                    <a:lnTo>
                      <a:pt x="2180" y="8"/>
                    </a:lnTo>
                    <a:lnTo>
                      <a:pt x="2246" y="2"/>
                    </a:lnTo>
                    <a:lnTo>
                      <a:pt x="2312" y="0"/>
                    </a:lnTo>
                    <a:lnTo>
                      <a:pt x="2378" y="0"/>
                    </a:lnTo>
                    <a:lnTo>
                      <a:pt x="2378" y="0"/>
                    </a:lnTo>
                    <a:lnTo>
                      <a:pt x="2444" y="0"/>
                    </a:lnTo>
                    <a:lnTo>
                      <a:pt x="2510" y="2"/>
                    </a:lnTo>
                    <a:lnTo>
                      <a:pt x="2576" y="8"/>
                    </a:lnTo>
                    <a:lnTo>
                      <a:pt x="2642" y="12"/>
                    </a:lnTo>
                    <a:lnTo>
                      <a:pt x="2706" y="20"/>
                    </a:lnTo>
                    <a:lnTo>
                      <a:pt x="2772" y="30"/>
                    </a:lnTo>
                    <a:lnTo>
                      <a:pt x="2834" y="40"/>
                    </a:lnTo>
                    <a:lnTo>
                      <a:pt x="2898" y="52"/>
                    </a:lnTo>
                    <a:lnTo>
                      <a:pt x="2962" y="66"/>
                    </a:lnTo>
                    <a:lnTo>
                      <a:pt x="3024" y="80"/>
                    </a:lnTo>
                    <a:lnTo>
                      <a:pt x="3084" y="98"/>
                    </a:lnTo>
                    <a:lnTo>
                      <a:pt x="3146" y="116"/>
                    </a:lnTo>
                    <a:lnTo>
                      <a:pt x="3206" y="136"/>
                    </a:lnTo>
                    <a:lnTo>
                      <a:pt x="3266" y="156"/>
                    </a:lnTo>
                    <a:lnTo>
                      <a:pt x="3324" y="178"/>
                    </a:lnTo>
                    <a:lnTo>
                      <a:pt x="3382" y="202"/>
                    </a:lnTo>
                    <a:lnTo>
                      <a:pt x="3382" y="202"/>
                    </a:lnTo>
                    <a:lnTo>
                      <a:pt x="3440" y="228"/>
                    </a:lnTo>
                    <a:lnTo>
                      <a:pt x="3498" y="254"/>
                    </a:lnTo>
                    <a:lnTo>
                      <a:pt x="3554" y="282"/>
                    </a:lnTo>
                    <a:lnTo>
                      <a:pt x="3608" y="312"/>
                    </a:lnTo>
                    <a:lnTo>
                      <a:pt x="3664" y="342"/>
                    </a:lnTo>
                    <a:lnTo>
                      <a:pt x="3716" y="374"/>
                    </a:lnTo>
                    <a:lnTo>
                      <a:pt x="3770" y="406"/>
                    </a:lnTo>
                    <a:lnTo>
                      <a:pt x="3822" y="440"/>
                    </a:lnTo>
                    <a:lnTo>
                      <a:pt x="3872" y="476"/>
                    </a:lnTo>
                    <a:lnTo>
                      <a:pt x="3922" y="512"/>
                    </a:lnTo>
                    <a:lnTo>
                      <a:pt x="3972" y="550"/>
                    </a:lnTo>
                    <a:lnTo>
                      <a:pt x="4020" y="590"/>
                    </a:lnTo>
                    <a:lnTo>
                      <a:pt x="4068" y="630"/>
                    </a:lnTo>
                    <a:lnTo>
                      <a:pt x="4114" y="670"/>
                    </a:lnTo>
                    <a:lnTo>
                      <a:pt x="4160" y="712"/>
                    </a:lnTo>
                    <a:lnTo>
                      <a:pt x="4204" y="756"/>
                    </a:lnTo>
                    <a:lnTo>
                      <a:pt x="4204" y="756"/>
                    </a:lnTo>
                    <a:lnTo>
                      <a:pt x="4246" y="800"/>
                    </a:lnTo>
                    <a:lnTo>
                      <a:pt x="4288" y="846"/>
                    </a:lnTo>
                    <a:lnTo>
                      <a:pt x="4330" y="892"/>
                    </a:lnTo>
                    <a:lnTo>
                      <a:pt x="4370" y="940"/>
                    </a:lnTo>
                    <a:lnTo>
                      <a:pt x="4410" y="988"/>
                    </a:lnTo>
                    <a:lnTo>
                      <a:pt x="4446" y="1036"/>
                    </a:lnTo>
                    <a:lnTo>
                      <a:pt x="4484" y="1086"/>
                    </a:lnTo>
                    <a:lnTo>
                      <a:pt x="4518" y="1138"/>
                    </a:lnTo>
                    <a:lnTo>
                      <a:pt x="4552" y="1190"/>
                    </a:lnTo>
                    <a:lnTo>
                      <a:pt x="4586" y="1242"/>
                    </a:lnTo>
                    <a:lnTo>
                      <a:pt x="4618" y="1296"/>
                    </a:lnTo>
                    <a:lnTo>
                      <a:pt x="4648" y="1350"/>
                    </a:lnTo>
                    <a:lnTo>
                      <a:pt x="4678" y="1406"/>
                    </a:lnTo>
                    <a:lnTo>
                      <a:pt x="4706" y="1462"/>
                    </a:lnTo>
                    <a:lnTo>
                      <a:pt x="4732" y="1518"/>
                    </a:lnTo>
                    <a:lnTo>
                      <a:pt x="4756" y="1576"/>
                    </a:lnTo>
                    <a:lnTo>
                      <a:pt x="0" y="1576"/>
                    </a:lnTo>
                    <a:close/>
                  </a:path>
                </a:pathLst>
              </a:custGeom>
              <a:gradFill>
                <a:gsLst>
                  <a:gs pos="0">
                    <a:srgbClr val="FFFFFF">
                      <a:alpha val="74901"/>
                    </a:srgbClr>
                  </a:gs>
                  <a:gs pos="100000">
                    <a:srgbClr val="FFFFFF">
                      <a:alpha val="0"/>
                    </a:srgbClr>
                  </a:gs>
                </a:gsLst>
                <a:lin ang="5400000" scaled="0"/>
              </a:gra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ill Sans"/>
                  <a:ea typeface="Gill Sans"/>
                  <a:cs typeface="Gill Sans"/>
                  <a:sym typeface="Gill Sans"/>
                </a:endParaRPr>
              </a:p>
            </p:txBody>
          </p:sp>
          <p:sp>
            <p:nvSpPr>
              <p:cNvPr id="495" name="Google Shape;495;p25"/>
              <p:cNvSpPr/>
              <p:nvPr/>
            </p:nvSpPr>
            <p:spPr>
              <a:xfrm>
                <a:off x="1771" y="1843"/>
                <a:ext cx="227" cy="204"/>
              </a:xfrm>
              <a:prstGeom prst="ellipse">
                <a:avLst/>
              </a:prstGeom>
              <a:gradFill>
                <a:gsLst>
                  <a:gs pos="0">
                    <a:schemeClr val="dk1"/>
                  </a:gs>
                  <a:gs pos="100000">
                    <a:srgbClr val="67ABF5">
                      <a:alpha val="0"/>
                    </a:srgbClr>
                  </a:gs>
                </a:gsLst>
                <a:path path="circle">
                  <a:fillToRect b="50%" l="50%" r="50%" t="50%"/>
                </a:path>
                <a:tileRect/>
              </a:gra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ill Sans"/>
                  <a:ea typeface="Gill Sans"/>
                  <a:cs typeface="Gill Sans"/>
                  <a:sym typeface="Gill Sans"/>
                </a:endParaRPr>
              </a:p>
            </p:txBody>
          </p:sp>
        </p:grpSp>
      </p:grpSp>
      <p:grpSp>
        <p:nvGrpSpPr>
          <p:cNvPr id="496" name="Google Shape;496;p25"/>
          <p:cNvGrpSpPr/>
          <p:nvPr/>
        </p:nvGrpSpPr>
        <p:grpSpPr>
          <a:xfrm>
            <a:off x="5976939" y="3425032"/>
            <a:ext cx="392113" cy="539750"/>
            <a:chOff x="3765" y="1911"/>
            <a:chExt cx="247" cy="340"/>
          </a:xfrm>
        </p:grpSpPr>
        <p:sp>
          <p:nvSpPr>
            <p:cNvPr id="497" name="Google Shape;497;p25"/>
            <p:cNvSpPr/>
            <p:nvPr/>
          </p:nvSpPr>
          <p:spPr>
            <a:xfrm>
              <a:off x="3765" y="1911"/>
              <a:ext cx="247" cy="340"/>
            </a:xfrm>
            <a:custGeom>
              <a:rect b="b" l="l" r="r" t="t"/>
              <a:pathLst>
                <a:path extrusionOk="0" h="2052" w="1492">
                  <a:moveTo>
                    <a:pt x="1492" y="373"/>
                  </a:moveTo>
                  <a:lnTo>
                    <a:pt x="1492" y="373"/>
                  </a:lnTo>
                  <a:lnTo>
                    <a:pt x="1491" y="354"/>
                  </a:lnTo>
                  <a:lnTo>
                    <a:pt x="1488" y="336"/>
                  </a:lnTo>
                  <a:lnTo>
                    <a:pt x="1483" y="316"/>
                  </a:lnTo>
                  <a:lnTo>
                    <a:pt x="1476" y="298"/>
                  </a:lnTo>
                  <a:lnTo>
                    <a:pt x="1469" y="280"/>
                  </a:lnTo>
                  <a:lnTo>
                    <a:pt x="1458" y="262"/>
                  </a:lnTo>
                  <a:lnTo>
                    <a:pt x="1447" y="245"/>
                  </a:lnTo>
                  <a:lnTo>
                    <a:pt x="1434" y="228"/>
                  </a:lnTo>
                  <a:lnTo>
                    <a:pt x="1418" y="211"/>
                  </a:lnTo>
                  <a:lnTo>
                    <a:pt x="1401" y="196"/>
                  </a:lnTo>
                  <a:lnTo>
                    <a:pt x="1385" y="180"/>
                  </a:lnTo>
                  <a:lnTo>
                    <a:pt x="1365" y="165"/>
                  </a:lnTo>
                  <a:lnTo>
                    <a:pt x="1344" y="150"/>
                  </a:lnTo>
                  <a:lnTo>
                    <a:pt x="1321" y="136"/>
                  </a:lnTo>
                  <a:lnTo>
                    <a:pt x="1298" y="122"/>
                  </a:lnTo>
                  <a:lnTo>
                    <a:pt x="1273" y="109"/>
                  </a:lnTo>
                  <a:lnTo>
                    <a:pt x="1247" y="97"/>
                  </a:lnTo>
                  <a:lnTo>
                    <a:pt x="1220" y="86"/>
                  </a:lnTo>
                  <a:lnTo>
                    <a:pt x="1193" y="74"/>
                  </a:lnTo>
                  <a:lnTo>
                    <a:pt x="1163" y="63"/>
                  </a:lnTo>
                  <a:lnTo>
                    <a:pt x="1133" y="54"/>
                  </a:lnTo>
                  <a:lnTo>
                    <a:pt x="1102" y="45"/>
                  </a:lnTo>
                  <a:lnTo>
                    <a:pt x="1070" y="36"/>
                  </a:lnTo>
                  <a:lnTo>
                    <a:pt x="1036" y="30"/>
                  </a:lnTo>
                  <a:lnTo>
                    <a:pt x="1002" y="22"/>
                  </a:lnTo>
                  <a:lnTo>
                    <a:pt x="967" y="17"/>
                  </a:lnTo>
                  <a:lnTo>
                    <a:pt x="933" y="12"/>
                  </a:lnTo>
                  <a:lnTo>
                    <a:pt x="896" y="8"/>
                  </a:lnTo>
                  <a:lnTo>
                    <a:pt x="860" y="4"/>
                  </a:lnTo>
                  <a:lnTo>
                    <a:pt x="822" y="1"/>
                  </a:lnTo>
                  <a:lnTo>
                    <a:pt x="785" y="0"/>
                  </a:lnTo>
                  <a:lnTo>
                    <a:pt x="746" y="0"/>
                  </a:lnTo>
                  <a:lnTo>
                    <a:pt x="746" y="0"/>
                  </a:lnTo>
                  <a:lnTo>
                    <a:pt x="707" y="0"/>
                  </a:lnTo>
                  <a:lnTo>
                    <a:pt x="670" y="1"/>
                  </a:lnTo>
                  <a:lnTo>
                    <a:pt x="632" y="4"/>
                  </a:lnTo>
                  <a:lnTo>
                    <a:pt x="596" y="8"/>
                  </a:lnTo>
                  <a:lnTo>
                    <a:pt x="560" y="12"/>
                  </a:lnTo>
                  <a:lnTo>
                    <a:pt x="525" y="17"/>
                  </a:lnTo>
                  <a:lnTo>
                    <a:pt x="490" y="22"/>
                  </a:lnTo>
                  <a:lnTo>
                    <a:pt x="456" y="30"/>
                  </a:lnTo>
                  <a:lnTo>
                    <a:pt x="422" y="36"/>
                  </a:lnTo>
                  <a:lnTo>
                    <a:pt x="390" y="45"/>
                  </a:lnTo>
                  <a:lnTo>
                    <a:pt x="359" y="54"/>
                  </a:lnTo>
                  <a:lnTo>
                    <a:pt x="329" y="63"/>
                  </a:lnTo>
                  <a:lnTo>
                    <a:pt x="299" y="74"/>
                  </a:lnTo>
                  <a:lnTo>
                    <a:pt x="272" y="86"/>
                  </a:lnTo>
                  <a:lnTo>
                    <a:pt x="245" y="97"/>
                  </a:lnTo>
                  <a:lnTo>
                    <a:pt x="219" y="109"/>
                  </a:lnTo>
                  <a:lnTo>
                    <a:pt x="194" y="122"/>
                  </a:lnTo>
                  <a:lnTo>
                    <a:pt x="171" y="136"/>
                  </a:lnTo>
                  <a:lnTo>
                    <a:pt x="148" y="150"/>
                  </a:lnTo>
                  <a:lnTo>
                    <a:pt x="127" y="165"/>
                  </a:lnTo>
                  <a:lnTo>
                    <a:pt x="107" y="180"/>
                  </a:lnTo>
                  <a:lnTo>
                    <a:pt x="91" y="196"/>
                  </a:lnTo>
                  <a:lnTo>
                    <a:pt x="74" y="211"/>
                  </a:lnTo>
                  <a:lnTo>
                    <a:pt x="58" y="228"/>
                  </a:lnTo>
                  <a:lnTo>
                    <a:pt x="45" y="245"/>
                  </a:lnTo>
                  <a:lnTo>
                    <a:pt x="34" y="262"/>
                  </a:lnTo>
                  <a:lnTo>
                    <a:pt x="23" y="280"/>
                  </a:lnTo>
                  <a:lnTo>
                    <a:pt x="16" y="298"/>
                  </a:lnTo>
                  <a:lnTo>
                    <a:pt x="9" y="316"/>
                  </a:lnTo>
                  <a:lnTo>
                    <a:pt x="4" y="336"/>
                  </a:lnTo>
                  <a:lnTo>
                    <a:pt x="1" y="354"/>
                  </a:lnTo>
                  <a:lnTo>
                    <a:pt x="0" y="373"/>
                  </a:lnTo>
                  <a:lnTo>
                    <a:pt x="0" y="373"/>
                  </a:lnTo>
                  <a:lnTo>
                    <a:pt x="1" y="396"/>
                  </a:lnTo>
                  <a:lnTo>
                    <a:pt x="6" y="420"/>
                  </a:lnTo>
                  <a:lnTo>
                    <a:pt x="5" y="420"/>
                  </a:lnTo>
                  <a:lnTo>
                    <a:pt x="376" y="1889"/>
                  </a:lnTo>
                  <a:lnTo>
                    <a:pt x="376" y="1889"/>
                  </a:lnTo>
                  <a:lnTo>
                    <a:pt x="376" y="1889"/>
                  </a:lnTo>
                  <a:lnTo>
                    <a:pt x="382" y="1906"/>
                  </a:lnTo>
                  <a:lnTo>
                    <a:pt x="391" y="1922"/>
                  </a:lnTo>
                  <a:lnTo>
                    <a:pt x="403" y="1938"/>
                  </a:lnTo>
                  <a:lnTo>
                    <a:pt x="417" y="1954"/>
                  </a:lnTo>
                  <a:lnTo>
                    <a:pt x="434" y="1968"/>
                  </a:lnTo>
                  <a:lnTo>
                    <a:pt x="453" y="1981"/>
                  </a:lnTo>
                  <a:lnTo>
                    <a:pt x="474" y="1994"/>
                  </a:lnTo>
                  <a:lnTo>
                    <a:pt x="499" y="2005"/>
                  </a:lnTo>
                  <a:lnTo>
                    <a:pt x="525" y="2016"/>
                  </a:lnTo>
                  <a:lnTo>
                    <a:pt x="552" y="2025"/>
                  </a:lnTo>
                  <a:lnTo>
                    <a:pt x="580" y="2033"/>
                  </a:lnTo>
                  <a:lnTo>
                    <a:pt x="611" y="2039"/>
                  </a:lnTo>
                  <a:lnTo>
                    <a:pt x="644" y="2044"/>
                  </a:lnTo>
                  <a:lnTo>
                    <a:pt x="676" y="2048"/>
                  </a:lnTo>
                  <a:lnTo>
                    <a:pt x="711" y="2051"/>
                  </a:lnTo>
                  <a:lnTo>
                    <a:pt x="746" y="2052"/>
                  </a:lnTo>
                  <a:lnTo>
                    <a:pt x="746" y="2052"/>
                  </a:lnTo>
                  <a:lnTo>
                    <a:pt x="781" y="2051"/>
                  </a:lnTo>
                  <a:lnTo>
                    <a:pt x="816" y="2048"/>
                  </a:lnTo>
                  <a:lnTo>
                    <a:pt x="848" y="2044"/>
                  </a:lnTo>
                  <a:lnTo>
                    <a:pt x="881" y="2039"/>
                  </a:lnTo>
                  <a:lnTo>
                    <a:pt x="912" y="2033"/>
                  </a:lnTo>
                  <a:lnTo>
                    <a:pt x="940" y="2025"/>
                  </a:lnTo>
                  <a:lnTo>
                    <a:pt x="967" y="2016"/>
                  </a:lnTo>
                  <a:lnTo>
                    <a:pt x="993" y="2005"/>
                  </a:lnTo>
                  <a:lnTo>
                    <a:pt x="1018" y="1994"/>
                  </a:lnTo>
                  <a:lnTo>
                    <a:pt x="1039" y="1981"/>
                  </a:lnTo>
                  <a:lnTo>
                    <a:pt x="1058" y="1968"/>
                  </a:lnTo>
                  <a:lnTo>
                    <a:pt x="1075" y="1954"/>
                  </a:lnTo>
                  <a:lnTo>
                    <a:pt x="1089" y="1938"/>
                  </a:lnTo>
                  <a:lnTo>
                    <a:pt x="1101" y="1922"/>
                  </a:lnTo>
                  <a:lnTo>
                    <a:pt x="1110" y="1906"/>
                  </a:lnTo>
                  <a:lnTo>
                    <a:pt x="1116" y="1889"/>
                  </a:lnTo>
                  <a:lnTo>
                    <a:pt x="1116" y="1889"/>
                  </a:lnTo>
                  <a:lnTo>
                    <a:pt x="1487" y="420"/>
                  </a:lnTo>
                  <a:lnTo>
                    <a:pt x="1486" y="420"/>
                  </a:lnTo>
                  <a:lnTo>
                    <a:pt x="1486" y="420"/>
                  </a:lnTo>
                  <a:lnTo>
                    <a:pt x="1491" y="396"/>
                  </a:lnTo>
                  <a:lnTo>
                    <a:pt x="1492" y="373"/>
                  </a:lnTo>
                  <a:lnTo>
                    <a:pt x="1492" y="373"/>
                  </a:lnTo>
                  <a:close/>
                </a:path>
              </a:pathLst>
            </a:custGeom>
            <a:gradFill>
              <a:gsLst>
                <a:gs pos="0">
                  <a:srgbClr val="969696"/>
                </a:gs>
                <a:gs pos="50000">
                  <a:srgbClr val="FFFFFF"/>
                </a:gs>
                <a:gs pos="100000">
                  <a:srgbClr val="969696"/>
                </a:gs>
              </a:gsLst>
              <a:lin ang="0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  <p:sp>
          <p:nvSpPr>
            <p:cNvPr id="498" name="Google Shape;498;p25"/>
            <p:cNvSpPr/>
            <p:nvPr/>
          </p:nvSpPr>
          <p:spPr>
            <a:xfrm>
              <a:off x="3765" y="1911"/>
              <a:ext cx="247" cy="124"/>
            </a:xfrm>
            <a:custGeom>
              <a:rect b="b" l="l" r="r" t="t"/>
              <a:pathLst>
                <a:path extrusionOk="0" h="746" w="1492">
                  <a:moveTo>
                    <a:pt x="746" y="0"/>
                  </a:moveTo>
                  <a:lnTo>
                    <a:pt x="746" y="0"/>
                  </a:lnTo>
                  <a:lnTo>
                    <a:pt x="707" y="0"/>
                  </a:lnTo>
                  <a:lnTo>
                    <a:pt x="670" y="1"/>
                  </a:lnTo>
                  <a:lnTo>
                    <a:pt x="632" y="4"/>
                  </a:lnTo>
                  <a:lnTo>
                    <a:pt x="596" y="8"/>
                  </a:lnTo>
                  <a:lnTo>
                    <a:pt x="560" y="12"/>
                  </a:lnTo>
                  <a:lnTo>
                    <a:pt x="525" y="17"/>
                  </a:lnTo>
                  <a:lnTo>
                    <a:pt x="490" y="22"/>
                  </a:lnTo>
                  <a:lnTo>
                    <a:pt x="456" y="30"/>
                  </a:lnTo>
                  <a:lnTo>
                    <a:pt x="422" y="36"/>
                  </a:lnTo>
                  <a:lnTo>
                    <a:pt x="390" y="45"/>
                  </a:lnTo>
                  <a:lnTo>
                    <a:pt x="359" y="54"/>
                  </a:lnTo>
                  <a:lnTo>
                    <a:pt x="329" y="63"/>
                  </a:lnTo>
                  <a:lnTo>
                    <a:pt x="299" y="74"/>
                  </a:lnTo>
                  <a:lnTo>
                    <a:pt x="272" y="86"/>
                  </a:lnTo>
                  <a:lnTo>
                    <a:pt x="245" y="97"/>
                  </a:lnTo>
                  <a:lnTo>
                    <a:pt x="219" y="109"/>
                  </a:lnTo>
                  <a:lnTo>
                    <a:pt x="194" y="122"/>
                  </a:lnTo>
                  <a:lnTo>
                    <a:pt x="171" y="136"/>
                  </a:lnTo>
                  <a:lnTo>
                    <a:pt x="148" y="150"/>
                  </a:lnTo>
                  <a:lnTo>
                    <a:pt x="127" y="165"/>
                  </a:lnTo>
                  <a:lnTo>
                    <a:pt x="107" y="180"/>
                  </a:lnTo>
                  <a:lnTo>
                    <a:pt x="91" y="196"/>
                  </a:lnTo>
                  <a:lnTo>
                    <a:pt x="74" y="211"/>
                  </a:lnTo>
                  <a:lnTo>
                    <a:pt x="58" y="228"/>
                  </a:lnTo>
                  <a:lnTo>
                    <a:pt x="45" y="245"/>
                  </a:lnTo>
                  <a:lnTo>
                    <a:pt x="34" y="262"/>
                  </a:lnTo>
                  <a:lnTo>
                    <a:pt x="23" y="280"/>
                  </a:lnTo>
                  <a:lnTo>
                    <a:pt x="16" y="298"/>
                  </a:lnTo>
                  <a:lnTo>
                    <a:pt x="9" y="316"/>
                  </a:lnTo>
                  <a:lnTo>
                    <a:pt x="4" y="336"/>
                  </a:lnTo>
                  <a:lnTo>
                    <a:pt x="1" y="354"/>
                  </a:lnTo>
                  <a:lnTo>
                    <a:pt x="0" y="373"/>
                  </a:lnTo>
                  <a:lnTo>
                    <a:pt x="0" y="373"/>
                  </a:lnTo>
                  <a:lnTo>
                    <a:pt x="1" y="393"/>
                  </a:lnTo>
                  <a:lnTo>
                    <a:pt x="4" y="411"/>
                  </a:lnTo>
                  <a:lnTo>
                    <a:pt x="9" y="430"/>
                  </a:lnTo>
                  <a:lnTo>
                    <a:pt x="16" y="448"/>
                  </a:lnTo>
                  <a:lnTo>
                    <a:pt x="23" y="466"/>
                  </a:lnTo>
                  <a:lnTo>
                    <a:pt x="34" y="485"/>
                  </a:lnTo>
                  <a:lnTo>
                    <a:pt x="45" y="501"/>
                  </a:lnTo>
                  <a:lnTo>
                    <a:pt x="58" y="518"/>
                  </a:lnTo>
                  <a:lnTo>
                    <a:pt x="74" y="535"/>
                  </a:lnTo>
                  <a:lnTo>
                    <a:pt x="91" y="551"/>
                  </a:lnTo>
                  <a:lnTo>
                    <a:pt x="107" y="566"/>
                  </a:lnTo>
                  <a:lnTo>
                    <a:pt x="127" y="582"/>
                  </a:lnTo>
                  <a:lnTo>
                    <a:pt x="148" y="596"/>
                  </a:lnTo>
                  <a:lnTo>
                    <a:pt x="171" y="610"/>
                  </a:lnTo>
                  <a:lnTo>
                    <a:pt x="194" y="624"/>
                  </a:lnTo>
                  <a:lnTo>
                    <a:pt x="219" y="637"/>
                  </a:lnTo>
                  <a:lnTo>
                    <a:pt x="245" y="649"/>
                  </a:lnTo>
                  <a:lnTo>
                    <a:pt x="272" y="661"/>
                  </a:lnTo>
                  <a:lnTo>
                    <a:pt x="299" y="672"/>
                  </a:lnTo>
                  <a:lnTo>
                    <a:pt x="329" y="683"/>
                  </a:lnTo>
                  <a:lnTo>
                    <a:pt x="359" y="692"/>
                  </a:lnTo>
                  <a:lnTo>
                    <a:pt x="390" y="701"/>
                  </a:lnTo>
                  <a:lnTo>
                    <a:pt x="422" y="710"/>
                  </a:lnTo>
                  <a:lnTo>
                    <a:pt x="456" y="716"/>
                  </a:lnTo>
                  <a:lnTo>
                    <a:pt x="490" y="724"/>
                  </a:lnTo>
                  <a:lnTo>
                    <a:pt x="525" y="729"/>
                  </a:lnTo>
                  <a:lnTo>
                    <a:pt x="560" y="735"/>
                  </a:lnTo>
                  <a:lnTo>
                    <a:pt x="596" y="738"/>
                  </a:lnTo>
                  <a:lnTo>
                    <a:pt x="632" y="742"/>
                  </a:lnTo>
                  <a:lnTo>
                    <a:pt x="670" y="745"/>
                  </a:lnTo>
                  <a:lnTo>
                    <a:pt x="707" y="746"/>
                  </a:lnTo>
                  <a:lnTo>
                    <a:pt x="746" y="746"/>
                  </a:lnTo>
                  <a:lnTo>
                    <a:pt x="746" y="746"/>
                  </a:lnTo>
                  <a:lnTo>
                    <a:pt x="785" y="746"/>
                  </a:lnTo>
                  <a:lnTo>
                    <a:pt x="822" y="745"/>
                  </a:lnTo>
                  <a:lnTo>
                    <a:pt x="860" y="742"/>
                  </a:lnTo>
                  <a:lnTo>
                    <a:pt x="896" y="738"/>
                  </a:lnTo>
                  <a:lnTo>
                    <a:pt x="933" y="735"/>
                  </a:lnTo>
                  <a:lnTo>
                    <a:pt x="967" y="729"/>
                  </a:lnTo>
                  <a:lnTo>
                    <a:pt x="1002" y="724"/>
                  </a:lnTo>
                  <a:lnTo>
                    <a:pt x="1036" y="716"/>
                  </a:lnTo>
                  <a:lnTo>
                    <a:pt x="1070" y="710"/>
                  </a:lnTo>
                  <a:lnTo>
                    <a:pt x="1102" y="701"/>
                  </a:lnTo>
                  <a:lnTo>
                    <a:pt x="1133" y="692"/>
                  </a:lnTo>
                  <a:lnTo>
                    <a:pt x="1163" y="683"/>
                  </a:lnTo>
                  <a:lnTo>
                    <a:pt x="1193" y="672"/>
                  </a:lnTo>
                  <a:lnTo>
                    <a:pt x="1220" y="661"/>
                  </a:lnTo>
                  <a:lnTo>
                    <a:pt x="1247" y="649"/>
                  </a:lnTo>
                  <a:lnTo>
                    <a:pt x="1273" y="637"/>
                  </a:lnTo>
                  <a:lnTo>
                    <a:pt x="1298" y="624"/>
                  </a:lnTo>
                  <a:lnTo>
                    <a:pt x="1321" y="610"/>
                  </a:lnTo>
                  <a:lnTo>
                    <a:pt x="1344" y="596"/>
                  </a:lnTo>
                  <a:lnTo>
                    <a:pt x="1365" y="582"/>
                  </a:lnTo>
                  <a:lnTo>
                    <a:pt x="1385" y="566"/>
                  </a:lnTo>
                  <a:lnTo>
                    <a:pt x="1401" y="551"/>
                  </a:lnTo>
                  <a:lnTo>
                    <a:pt x="1418" y="535"/>
                  </a:lnTo>
                  <a:lnTo>
                    <a:pt x="1434" y="518"/>
                  </a:lnTo>
                  <a:lnTo>
                    <a:pt x="1447" y="501"/>
                  </a:lnTo>
                  <a:lnTo>
                    <a:pt x="1458" y="485"/>
                  </a:lnTo>
                  <a:lnTo>
                    <a:pt x="1469" y="466"/>
                  </a:lnTo>
                  <a:lnTo>
                    <a:pt x="1476" y="448"/>
                  </a:lnTo>
                  <a:lnTo>
                    <a:pt x="1483" y="430"/>
                  </a:lnTo>
                  <a:lnTo>
                    <a:pt x="1488" y="411"/>
                  </a:lnTo>
                  <a:lnTo>
                    <a:pt x="1491" y="393"/>
                  </a:lnTo>
                  <a:lnTo>
                    <a:pt x="1492" y="373"/>
                  </a:lnTo>
                  <a:lnTo>
                    <a:pt x="1492" y="373"/>
                  </a:lnTo>
                  <a:lnTo>
                    <a:pt x="1491" y="354"/>
                  </a:lnTo>
                  <a:lnTo>
                    <a:pt x="1488" y="336"/>
                  </a:lnTo>
                  <a:lnTo>
                    <a:pt x="1483" y="316"/>
                  </a:lnTo>
                  <a:lnTo>
                    <a:pt x="1476" y="298"/>
                  </a:lnTo>
                  <a:lnTo>
                    <a:pt x="1469" y="280"/>
                  </a:lnTo>
                  <a:lnTo>
                    <a:pt x="1458" y="262"/>
                  </a:lnTo>
                  <a:lnTo>
                    <a:pt x="1447" y="245"/>
                  </a:lnTo>
                  <a:lnTo>
                    <a:pt x="1434" y="228"/>
                  </a:lnTo>
                  <a:lnTo>
                    <a:pt x="1418" y="211"/>
                  </a:lnTo>
                  <a:lnTo>
                    <a:pt x="1401" y="196"/>
                  </a:lnTo>
                  <a:lnTo>
                    <a:pt x="1385" y="180"/>
                  </a:lnTo>
                  <a:lnTo>
                    <a:pt x="1365" y="165"/>
                  </a:lnTo>
                  <a:lnTo>
                    <a:pt x="1344" y="150"/>
                  </a:lnTo>
                  <a:lnTo>
                    <a:pt x="1321" y="136"/>
                  </a:lnTo>
                  <a:lnTo>
                    <a:pt x="1298" y="122"/>
                  </a:lnTo>
                  <a:lnTo>
                    <a:pt x="1273" y="109"/>
                  </a:lnTo>
                  <a:lnTo>
                    <a:pt x="1247" y="97"/>
                  </a:lnTo>
                  <a:lnTo>
                    <a:pt x="1220" y="86"/>
                  </a:lnTo>
                  <a:lnTo>
                    <a:pt x="1193" y="74"/>
                  </a:lnTo>
                  <a:lnTo>
                    <a:pt x="1163" y="63"/>
                  </a:lnTo>
                  <a:lnTo>
                    <a:pt x="1133" y="54"/>
                  </a:lnTo>
                  <a:lnTo>
                    <a:pt x="1102" y="45"/>
                  </a:lnTo>
                  <a:lnTo>
                    <a:pt x="1070" y="36"/>
                  </a:lnTo>
                  <a:lnTo>
                    <a:pt x="1036" y="30"/>
                  </a:lnTo>
                  <a:lnTo>
                    <a:pt x="1002" y="22"/>
                  </a:lnTo>
                  <a:lnTo>
                    <a:pt x="967" y="17"/>
                  </a:lnTo>
                  <a:lnTo>
                    <a:pt x="933" y="12"/>
                  </a:lnTo>
                  <a:lnTo>
                    <a:pt x="896" y="8"/>
                  </a:lnTo>
                  <a:lnTo>
                    <a:pt x="860" y="4"/>
                  </a:lnTo>
                  <a:lnTo>
                    <a:pt x="822" y="1"/>
                  </a:lnTo>
                  <a:lnTo>
                    <a:pt x="785" y="0"/>
                  </a:lnTo>
                  <a:lnTo>
                    <a:pt x="746" y="0"/>
                  </a:lnTo>
                  <a:lnTo>
                    <a:pt x="746" y="0"/>
                  </a:lnTo>
                  <a:close/>
                  <a:moveTo>
                    <a:pt x="746" y="723"/>
                  </a:moveTo>
                  <a:lnTo>
                    <a:pt x="746" y="723"/>
                  </a:lnTo>
                  <a:lnTo>
                    <a:pt x="710" y="723"/>
                  </a:lnTo>
                  <a:lnTo>
                    <a:pt x="675" y="722"/>
                  </a:lnTo>
                  <a:lnTo>
                    <a:pt x="640" y="719"/>
                  </a:lnTo>
                  <a:lnTo>
                    <a:pt x="605" y="716"/>
                  </a:lnTo>
                  <a:lnTo>
                    <a:pt x="571" y="713"/>
                  </a:lnTo>
                  <a:lnTo>
                    <a:pt x="537" y="707"/>
                  </a:lnTo>
                  <a:lnTo>
                    <a:pt x="505" y="702"/>
                  </a:lnTo>
                  <a:lnTo>
                    <a:pt x="474" y="696"/>
                  </a:lnTo>
                  <a:lnTo>
                    <a:pt x="443" y="689"/>
                  </a:lnTo>
                  <a:lnTo>
                    <a:pt x="413" y="681"/>
                  </a:lnTo>
                  <a:lnTo>
                    <a:pt x="383" y="672"/>
                  </a:lnTo>
                  <a:lnTo>
                    <a:pt x="355" y="663"/>
                  </a:lnTo>
                  <a:lnTo>
                    <a:pt x="328" y="654"/>
                  </a:lnTo>
                  <a:lnTo>
                    <a:pt x="302" y="644"/>
                  </a:lnTo>
                  <a:lnTo>
                    <a:pt x="276" y="632"/>
                  </a:lnTo>
                  <a:lnTo>
                    <a:pt x="251" y="621"/>
                  </a:lnTo>
                  <a:lnTo>
                    <a:pt x="228" y="609"/>
                  </a:lnTo>
                  <a:lnTo>
                    <a:pt x="206" y="596"/>
                  </a:lnTo>
                  <a:lnTo>
                    <a:pt x="185" y="583"/>
                  </a:lnTo>
                  <a:lnTo>
                    <a:pt x="166" y="569"/>
                  </a:lnTo>
                  <a:lnTo>
                    <a:pt x="148" y="554"/>
                  </a:lnTo>
                  <a:lnTo>
                    <a:pt x="131" y="540"/>
                  </a:lnTo>
                  <a:lnTo>
                    <a:pt x="115" y="525"/>
                  </a:lnTo>
                  <a:lnTo>
                    <a:pt x="101" y="509"/>
                  </a:lnTo>
                  <a:lnTo>
                    <a:pt x="89" y="494"/>
                  </a:lnTo>
                  <a:lnTo>
                    <a:pt x="78" y="477"/>
                  </a:lnTo>
                  <a:lnTo>
                    <a:pt x="69" y="461"/>
                  </a:lnTo>
                  <a:lnTo>
                    <a:pt x="61" y="444"/>
                  </a:lnTo>
                  <a:lnTo>
                    <a:pt x="54" y="426"/>
                  </a:lnTo>
                  <a:lnTo>
                    <a:pt x="51" y="409"/>
                  </a:lnTo>
                  <a:lnTo>
                    <a:pt x="48" y="391"/>
                  </a:lnTo>
                  <a:lnTo>
                    <a:pt x="47" y="373"/>
                  </a:lnTo>
                  <a:lnTo>
                    <a:pt x="47" y="373"/>
                  </a:lnTo>
                  <a:lnTo>
                    <a:pt x="48" y="355"/>
                  </a:lnTo>
                  <a:lnTo>
                    <a:pt x="51" y="337"/>
                  </a:lnTo>
                  <a:lnTo>
                    <a:pt x="54" y="320"/>
                  </a:lnTo>
                  <a:lnTo>
                    <a:pt x="61" y="302"/>
                  </a:lnTo>
                  <a:lnTo>
                    <a:pt x="69" y="285"/>
                  </a:lnTo>
                  <a:lnTo>
                    <a:pt x="78" y="269"/>
                  </a:lnTo>
                  <a:lnTo>
                    <a:pt x="89" y="253"/>
                  </a:lnTo>
                  <a:lnTo>
                    <a:pt x="101" y="237"/>
                  </a:lnTo>
                  <a:lnTo>
                    <a:pt x="115" y="222"/>
                  </a:lnTo>
                  <a:lnTo>
                    <a:pt x="131" y="206"/>
                  </a:lnTo>
                  <a:lnTo>
                    <a:pt x="148" y="192"/>
                  </a:lnTo>
                  <a:lnTo>
                    <a:pt x="166" y="177"/>
                  </a:lnTo>
                  <a:lnTo>
                    <a:pt x="185" y="163"/>
                  </a:lnTo>
                  <a:lnTo>
                    <a:pt x="206" y="150"/>
                  </a:lnTo>
                  <a:lnTo>
                    <a:pt x="228" y="137"/>
                  </a:lnTo>
                  <a:lnTo>
                    <a:pt x="251" y="126"/>
                  </a:lnTo>
                  <a:lnTo>
                    <a:pt x="276" y="114"/>
                  </a:lnTo>
                  <a:lnTo>
                    <a:pt x="302" y="102"/>
                  </a:lnTo>
                  <a:lnTo>
                    <a:pt x="328" y="92"/>
                  </a:lnTo>
                  <a:lnTo>
                    <a:pt x="355" y="83"/>
                  </a:lnTo>
                  <a:lnTo>
                    <a:pt x="383" y="74"/>
                  </a:lnTo>
                  <a:lnTo>
                    <a:pt x="413" y="65"/>
                  </a:lnTo>
                  <a:lnTo>
                    <a:pt x="443" y="57"/>
                  </a:lnTo>
                  <a:lnTo>
                    <a:pt x="474" y="51"/>
                  </a:lnTo>
                  <a:lnTo>
                    <a:pt x="505" y="44"/>
                  </a:lnTo>
                  <a:lnTo>
                    <a:pt x="537" y="39"/>
                  </a:lnTo>
                  <a:lnTo>
                    <a:pt x="571" y="34"/>
                  </a:lnTo>
                  <a:lnTo>
                    <a:pt x="605" y="30"/>
                  </a:lnTo>
                  <a:lnTo>
                    <a:pt x="640" y="27"/>
                  </a:lnTo>
                  <a:lnTo>
                    <a:pt x="675" y="25"/>
                  </a:lnTo>
                  <a:lnTo>
                    <a:pt x="710" y="23"/>
                  </a:lnTo>
                  <a:lnTo>
                    <a:pt x="746" y="23"/>
                  </a:lnTo>
                  <a:lnTo>
                    <a:pt x="746" y="23"/>
                  </a:lnTo>
                  <a:lnTo>
                    <a:pt x="782" y="23"/>
                  </a:lnTo>
                  <a:lnTo>
                    <a:pt x="817" y="25"/>
                  </a:lnTo>
                  <a:lnTo>
                    <a:pt x="852" y="27"/>
                  </a:lnTo>
                  <a:lnTo>
                    <a:pt x="887" y="30"/>
                  </a:lnTo>
                  <a:lnTo>
                    <a:pt x="921" y="34"/>
                  </a:lnTo>
                  <a:lnTo>
                    <a:pt x="955" y="39"/>
                  </a:lnTo>
                  <a:lnTo>
                    <a:pt x="987" y="44"/>
                  </a:lnTo>
                  <a:lnTo>
                    <a:pt x="1018" y="51"/>
                  </a:lnTo>
                  <a:lnTo>
                    <a:pt x="1049" y="57"/>
                  </a:lnTo>
                  <a:lnTo>
                    <a:pt x="1079" y="65"/>
                  </a:lnTo>
                  <a:lnTo>
                    <a:pt x="1109" y="74"/>
                  </a:lnTo>
                  <a:lnTo>
                    <a:pt x="1137" y="83"/>
                  </a:lnTo>
                  <a:lnTo>
                    <a:pt x="1164" y="92"/>
                  </a:lnTo>
                  <a:lnTo>
                    <a:pt x="1190" y="102"/>
                  </a:lnTo>
                  <a:lnTo>
                    <a:pt x="1216" y="114"/>
                  </a:lnTo>
                  <a:lnTo>
                    <a:pt x="1241" y="126"/>
                  </a:lnTo>
                  <a:lnTo>
                    <a:pt x="1264" y="137"/>
                  </a:lnTo>
                  <a:lnTo>
                    <a:pt x="1286" y="150"/>
                  </a:lnTo>
                  <a:lnTo>
                    <a:pt x="1307" y="163"/>
                  </a:lnTo>
                  <a:lnTo>
                    <a:pt x="1326" y="177"/>
                  </a:lnTo>
                  <a:lnTo>
                    <a:pt x="1344" y="192"/>
                  </a:lnTo>
                  <a:lnTo>
                    <a:pt x="1361" y="206"/>
                  </a:lnTo>
                  <a:lnTo>
                    <a:pt x="1377" y="222"/>
                  </a:lnTo>
                  <a:lnTo>
                    <a:pt x="1391" y="237"/>
                  </a:lnTo>
                  <a:lnTo>
                    <a:pt x="1403" y="253"/>
                  </a:lnTo>
                  <a:lnTo>
                    <a:pt x="1414" y="269"/>
                  </a:lnTo>
                  <a:lnTo>
                    <a:pt x="1423" y="285"/>
                  </a:lnTo>
                  <a:lnTo>
                    <a:pt x="1431" y="302"/>
                  </a:lnTo>
                  <a:lnTo>
                    <a:pt x="1438" y="320"/>
                  </a:lnTo>
                  <a:lnTo>
                    <a:pt x="1441" y="337"/>
                  </a:lnTo>
                  <a:lnTo>
                    <a:pt x="1444" y="355"/>
                  </a:lnTo>
                  <a:lnTo>
                    <a:pt x="1445" y="373"/>
                  </a:lnTo>
                  <a:lnTo>
                    <a:pt x="1445" y="373"/>
                  </a:lnTo>
                  <a:lnTo>
                    <a:pt x="1444" y="391"/>
                  </a:lnTo>
                  <a:lnTo>
                    <a:pt x="1441" y="409"/>
                  </a:lnTo>
                  <a:lnTo>
                    <a:pt x="1438" y="426"/>
                  </a:lnTo>
                  <a:lnTo>
                    <a:pt x="1431" y="444"/>
                  </a:lnTo>
                  <a:lnTo>
                    <a:pt x="1423" y="461"/>
                  </a:lnTo>
                  <a:lnTo>
                    <a:pt x="1414" y="477"/>
                  </a:lnTo>
                  <a:lnTo>
                    <a:pt x="1403" y="494"/>
                  </a:lnTo>
                  <a:lnTo>
                    <a:pt x="1391" y="509"/>
                  </a:lnTo>
                  <a:lnTo>
                    <a:pt x="1377" y="525"/>
                  </a:lnTo>
                  <a:lnTo>
                    <a:pt x="1361" y="540"/>
                  </a:lnTo>
                  <a:lnTo>
                    <a:pt x="1344" y="554"/>
                  </a:lnTo>
                  <a:lnTo>
                    <a:pt x="1326" y="569"/>
                  </a:lnTo>
                  <a:lnTo>
                    <a:pt x="1307" y="583"/>
                  </a:lnTo>
                  <a:lnTo>
                    <a:pt x="1286" y="596"/>
                  </a:lnTo>
                  <a:lnTo>
                    <a:pt x="1264" y="609"/>
                  </a:lnTo>
                  <a:lnTo>
                    <a:pt x="1241" y="621"/>
                  </a:lnTo>
                  <a:lnTo>
                    <a:pt x="1216" y="632"/>
                  </a:lnTo>
                  <a:lnTo>
                    <a:pt x="1190" y="644"/>
                  </a:lnTo>
                  <a:lnTo>
                    <a:pt x="1164" y="654"/>
                  </a:lnTo>
                  <a:lnTo>
                    <a:pt x="1137" y="663"/>
                  </a:lnTo>
                  <a:lnTo>
                    <a:pt x="1109" y="672"/>
                  </a:lnTo>
                  <a:lnTo>
                    <a:pt x="1079" y="681"/>
                  </a:lnTo>
                  <a:lnTo>
                    <a:pt x="1049" y="689"/>
                  </a:lnTo>
                  <a:lnTo>
                    <a:pt x="1018" y="696"/>
                  </a:lnTo>
                  <a:lnTo>
                    <a:pt x="987" y="702"/>
                  </a:lnTo>
                  <a:lnTo>
                    <a:pt x="955" y="707"/>
                  </a:lnTo>
                  <a:lnTo>
                    <a:pt x="921" y="713"/>
                  </a:lnTo>
                  <a:lnTo>
                    <a:pt x="887" y="716"/>
                  </a:lnTo>
                  <a:lnTo>
                    <a:pt x="852" y="719"/>
                  </a:lnTo>
                  <a:lnTo>
                    <a:pt x="817" y="722"/>
                  </a:lnTo>
                  <a:lnTo>
                    <a:pt x="782" y="723"/>
                  </a:lnTo>
                  <a:lnTo>
                    <a:pt x="746" y="723"/>
                  </a:lnTo>
                  <a:lnTo>
                    <a:pt x="746" y="723"/>
                  </a:lnTo>
                  <a:close/>
                </a:path>
              </a:pathLst>
            </a:custGeom>
            <a:solidFill>
              <a:srgbClr val="EAEAEA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  <p:sp>
          <p:nvSpPr>
            <p:cNvPr id="499" name="Google Shape;499;p25"/>
            <p:cNvSpPr/>
            <p:nvPr/>
          </p:nvSpPr>
          <p:spPr>
            <a:xfrm>
              <a:off x="3773" y="1915"/>
              <a:ext cx="231" cy="116"/>
            </a:xfrm>
            <a:custGeom>
              <a:rect b="b" l="l" r="r" t="t"/>
              <a:pathLst>
                <a:path extrusionOk="0" h="700" w="1398">
                  <a:moveTo>
                    <a:pt x="1398" y="350"/>
                  </a:moveTo>
                  <a:lnTo>
                    <a:pt x="1398" y="350"/>
                  </a:lnTo>
                  <a:lnTo>
                    <a:pt x="1397" y="368"/>
                  </a:lnTo>
                  <a:lnTo>
                    <a:pt x="1394" y="386"/>
                  </a:lnTo>
                  <a:lnTo>
                    <a:pt x="1391" y="403"/>
                  </a:lnTo>
                  <a:lnTo>
                    <a:pt x="1384" y="421"/>
                  </a:lnTo>
                  <a:lnTo>
                    <a:pt x="1376" y="438"/>
                  </a:lnTo>
                  <a:lnTo>
                    <a:pt x="1367" y="454"/>
                  </a:lnTo>
                  <a:lnTo>
                    <a:pt x="1356" y="471"/>
                  </a:lnTo>
                  <a:lnTo>
                    <a:pt x="1344" y="486"/>
                  </a:lnTo>
                  <a:lnTo>
                    <a:pt x="1330" y="502"/>
                  </a:lnTo>
                  <a:lnTo>
                    <a:pt x="1314" y="517"/>
                  </a:lnTo>
                  <a:lnTo>
                    <a:pt x="1297" y="531"/>
                  </a:lnTo>
                  <a:lnTo>
                    <a:pt x="1279" y="546"/>
                  </a:lnTo>
                  <a:lnTo>
                    <a:pt x="1260" y="560"/>
                  </a:lnTo>
                  <a:lnTo>
                    <a:pt x="1239" y="573"/>
                  </a:lnTo>
                  <a:lnTo>
                    <a:pt x="1217" y="586"/>
                  </a:lnTo>
                  <a:lnTo>
                    <a:pt x="1194" y="598"/>
                  </a:lnTo>
                  <a:lnTo>
                    <a:pt x="1169" y="609"/>
                  </a:lnTo>
                  <a:lnTo>
                    <a:pt x="1143" y="621"/>
                  </a:lnTo>
                  <a:lnTo>
                    <a:pt x="1117" y="631"/>
                  </a:lnTo>
                  <a:lnTo>
                    <a:pt x="1090" y="640"/>
                  </a:lnTo>
                  <a:lnTo>
                    <a:pt x="1062" y="649"/>
                  </a:lnTo>
                  <a:lnTo>
                    <a:pt x="1032" y="658"/>
                  </a:lnTo>
                  <a:lnTo>
                    <a:pt x="1002" y="666"/>
                  </a:lnTo>
                  <a:lnTo>
                    <a:pt x="971" y="673"/>
                  </a:lnTo>
                  <a:lnTo>
                    <a:pt x="940" y="679"/>
                  </a:lnTo>
                  <a:lnTo>
                    <a:pt x="908" y="684"/>
                  </a:lnTo>
                  <a:lnTo>
                    <a:pt x="874" y="690"/>
                  </a:lnTo>
                  <a:lnTo>
                    <a:pt x="840" y="693"/>
                  </a:lnTo>
                  <a:lnTo>
                    <a:pt x="805" y="696"/>
                  </a:lnTo>
                  <a:lnTo>
                    <a:pt x="770" y="699"/>
                  </a:lnTo>
                  <a:lnTo>
                    <a:pt x="735" y="700"/>
                  </a:lnTo>
                  <a:lnTo>
                    <a:pt x="699" y="700"/>
                  </a:lnTo>
                  <a:lnTo>
                    <a:pt x="699" y="700"/>
                  </a:lnTo>
                  <a:lnTo>
                    <a:pt x="663" y="700"/>
                  </a:lnTo>
                  <a:lnTo>
                    <a:pt x="628" y="699"/>
                  </a:lnTo>
                  <a:lnTo>
                    <a:pt x="593" y="696"/>
                  </a:lnTo>
                  <a:lnTo>
                    <a:pt x="558" y="693"/>
                  </a:lnTo>
                  <a:lnTo>
                    <a:pt x="524" y="690"/>
                  </a:lnTo>
                  <a:lnTo>
                    <a:pt x="490" y="684"/>
                  </a:lnTo>
                  <a:lnTo>
                    <a:pt x="458" y="679"/>
                  </a:lnTo>
                  <a:lnTo>
                    <a:pt x="427" y="673"/>
                  </a:lnTo>
                  <a:lnTo>
                    <a:pt x="396" y="666"/>
                  </a:lnTo>
                  <a:lnTo>
                    <a:pt x="366" y="658"/>
                  </a:lnTo>
                  <a:lnTo>
                    <a:pt x="336" y="649"/>
                  </a:lnTo>
                  <a:lnTo>
                    <a:pt x="308" y="640"/>
                  </a:lnTo>
                  <a:lnTo>
                    <a:pt x="281" y="631"/>
                  </a:lnTo>
                  <a:lnTo>
                    <a:pt x="255" y="621"/>
                  </a:lnTo>
                  <a:lnTo>
                    <a:pt x="229" y="609"/>
                  </a:lnTo>
                  <a:lnTo>
                    <a:pt x="204" y="598"/>
                  </a:lnTo>
                  <a:lnTo>
                    <a:pt x="181" y="586"/>
                  </a:lnTo>
                  <a:lnTo>
                    <a:pt x="159" y="573"/>
                  </a:lnTo>
                  <a:lnTo>
                    <a:pt x="138" y="560"/>
                  </a:lnTo>
                  <a:lnTo>
                    <a:pt x="119" y="546"/>
                  </a:lnTo>
                  <a:lnTo>
                    <a:pt x="101" y="531"/>
                  </a:lnTo>
                  <a:lnTo>
                    <a:pt x="84" y="517"/>
                  </a:lnTo>
                  <a:lnTo>
                    <a:pt x="68" y="502"/>
                  </a:lnTo>
                  <a:lnTo>
                    <a:pt x="54" y="486"/>
                  </a:lnTo>
                  <a:lnTo>
                    <a:pt x="42" y="471"/>
                  </a:lnTo>
                  <a:lnTo>
                    <a:pt x="31" y="454"/>
                  </a:lnTo>
                  <a:lnTo>
                    <a:pt x="22" y="438"/>
                  </a:lnTo>
                  <a:lnTo>
                    <a:pt x="14" y="421"/>
                  </a:lnTo>
                  <a:lnTo>
                    <a:pt x="7" y="403"/>
                  </a:lnTo>
                  <a:lnTo>
                    <a:pt x="4" y="386"/>
                  </a:lnTo>
                  <a:lnTo>
                    <a:pt x="1" y="368"/>
                  </a:lnTo>
                  <a:lnTo>
                    <a:pt x="0" y="350"/>
                  </a:lnTo>
                  <a:lnTo>
                    <a:pt x="0" y="350"/>
                  </a:lnTo>
                  <a:lnTo>
                    <a:pt x="1" y="332"/>
                  </a:lnTo>
                  <a:lnTo>
                    <a:pt x="4" y="314"/>
                  </a:lnTo>
                  <a:lnTo>
                    <a:pt x="7" y="297"/>
                  </a:lnTo>
                  <a:lnTo>
                    <a:pt x="14" y="279"/>
                  </a:lnTo>
                  <a:lnTo>
                    <a:pt x="22" y="262"/>
                  </a:lnTo>
                  <a:lnTo>
                    <a:pt x="31" y="246"/>
                  </a:lnTo>
                  <a:lnTo>
                    <a:pt x="42" y="230"/>
                  </a:lnTo>
                  <a:lnTo>
                    <a:pt x="54" y="214"/>
                  </a:lnTo>
                  <a:lnTo>
                    <a:pt x="68" y="199"/>
                  </a:lnTo>
                  <a:lnTo>
                    <a:pt x="84" y="183"/>
                  </a:lnTo>
                  <a:lnTo>
                    <a:pt x="101" y="169"/>
                  </a:lnTo>
                  <a:lnTo>
                    <a:pt x="119" y="154"/>
                  </a:lnTo>
                  <a:lnTo>
                    <a:pt x="138" y="140"/>
                  </a:lnTo>
                  <a:lnTo>
                    <a:pt x="159" y="127"/>
                  </a:lnTo>
                  <a:lnTo>
                    <a:pt x="181" y="114"/>
                  </a:lnTo>
                  <a:lnTo>
                    <a:pt x="204" y="103"/>
                  </a:lnTo>
                  <a:lnTo>
                    <a:pt x="229" y="91"/>
                  </a:lnTo>
                  <a:lnTo>
                    <a:pt x="255" y="79"/>
                  </a:lnTo>
                  <a:lnTo>
                    <a:pt x="281" y="69"/>
                  </a:lnTo>
                  <a:lnTo>
                    <a:pt x="308" y="60"/>
                  </a:lnTo>
                  <a:lnTo>
                    <a:pt x="336" y="51"/>
                  </a:lnTo>
                  <a:lnTo>
                    <a:pt x="366" y="42"/>
                  </a:lnTo>
                  <a:lnTo>
                    <a:pt x="396" y="34"/>
                  </a:lnTo>
                  <a:lnTo>
                    <a:pt x="427" y="28"/>
                  </a:lnTo>
                  <a:lnTo>
                    <a:pt x="458" y="21"/>
                  </a:lnTo>
                  <a:lnTo>
                    <a:pt x="490" y="16"/>
                  </a:lnTo>
                  <a:lnTo>
                    <a:pt x="524" y="11"/>
                  </a:lnTo>
                  <a:lnTo>
                    <a:pt x="558" y="7"/>
                  </a:lnTo>
                  <a:lnTo>
                    <a:pt x="593" y="4"/>
                  </a:lnTo>
                  <a:lnTo>
                    <a:pt x="628" y="2"/>
                  </a:lnTo>
                  <a:lnTo>
                    <a:pt x="663" y="0"/>
                  </a:lnTo>
                  <a:lnTo>
                    <a:pt x="699" y="0"/>
                  </a:lnTo>
                  <a:lnTo>
                    <a:pt x="699" y="0"/>
                  </a:lnTo>
                  <a:lnTo>
                    <a:pt x="735" y="0"/>
                  </a:lnTo>
                  <a:lnTo>
                    <a:pt x="770" y="2"/>
                  </a:lnTo>
                  <a:lnTo>
                    <a:pt x="805" y="4"/>
                  </a:lnTo>
                  <a:lnTo>
                    <a:pt x="840" y="7"/>
                  </a:lnTo>
                  <a:lnTo>
                    <a:pt x="874" y="11"/>
                  </a:lnTo>
                  <a:lnTo>
                    <a:pt x="908" y="16"/>
                  </a:lnTo>
                  <a:lnTo>
                    <a:pt x="940" y="21"/>
                  </a:lnTo>
                  <a:lnTo>
                    <a:pt x="971" y="28"/>
                  </a:lnTo>
                  <a:lnTo>
                    <a:pt x="1002" y="34"/>
                  </a:lnTo>
                  <a:lnTo>
                    <a:pt x="1032" y="42"/>
                  </a:lnTo>
                  <a:lnTo>
                    <a:pt x="1062" y="51"/>
                  </a:lnTo>
                  <a:lnTo>
                    <a:pt x="1090" y="60"/>
                  </a:lnTo>
                  <a:lnTo>
                    <a:pt x="1117" y="69"/>
                  </a:lnTo>
                  <a:lnTo>
                    <a:pt x="1143" y="79"/>
                  </a:lnTo>
                  <a:lnTo>
                    <a:pt x="1169" y="91"/>
                  </a:lnTo>
                  <a:lnTo>
                    <a:pt x="1194" y="103"/>
                  </a:lnTo>
                  <a:lnTo>
                    <a:pt x="1217" y="114"/>
                  </a:lnTo>
                  <a:lnTo>
                    <a:pt x="1239" y="127"/>
                  </a:lnTo>
                  <a:lnTo>
                    <a:pt x="1260" y="140"/>
                  </a:lnTo>
                  <a:lnTo>
                    <a:pt x="1279" y="154"/>
                  </a:lnTo>
                  <a:lnTo>
                    <a:pt x="1297" y="169"/>
                  </a:lnTo>
                  <a:lnTo>
                    <a:pt x="1314" y="183"/>
                  </a:lnTo>
                  <a:lnTo>
                    <a:pt x="1330" y="199"/>
                  </a:lnTo>
                  <a:lnTo>
                    <a:pt x="1344" y="214"/>
                  </a:lnTo>
                  <a:lnTo>
                    <a:pt x="1356" y="230"/>
                  </a:lnTo>
                  <a:lnTo>
                    <a:pt x="1367" y="246"/>
                  </a:lnTo>
                  <a:lnTo>
                    <a:pt x="1376" y="262"/>
                  </a:lnTo>
                  <a:lnTo>
                    <a:pt x="1384" y="279"/>
                  </a:lnTo>
                  <a:lnTo>
                    <a:pt x="1391" y="297"/>
                  </a:lnTo>
                  <a:lnTo>
                    <a:pt x="1394" y="314"/>
                  </a:lnTo>
                  <a:lnTo>
                    <a:pt x="1397" y="332"/>
                  </a:lnTo>
                  <a:lnTo>
                    <a:pt x="1398" y="350"/>
                  </a:lnTo>
                  <a:lnTo>
                    <a:pt x="1398" y="350"/>
                  </a:lnTo>
                  <a:close/>
                </a:path>
              </a:pathLst>
            </a:custGeom>
            <a:gradFill>
              <a:gsLst>
                <a:gs pos="0">
                  <a:srgbClr val="3F3F3F"/>
                </a:gs>
                <a:gs pos="100000">
                  <a:srgbClr val="000000"/>
                </a:gs>
              </a:gsLst>
              <a:lin ang="5400000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</p:grpSp>
      <p:sp>
        <p:nvSpPr>
          <p:cNvPr id="500" name="Google Shape;500;p25"/>
          <p:cNvSpPr txBox="1"/>
          <p:nvPr/>
        </p:nvSpPr>
        <p:spPr>
          <a:xfrm>
            <a:off x="6447015" y="989315"/>
            <a:ext cx="2016448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tr-TR" sz="1400" u="none" cap="none" strike="noStrike">
                <a:solidFill>
                  <a:srgbClr val="027E3D"/>
                </a:solidFill>
                <a:latin typeface="Gill Sans"/>
                <a:ea typeface="Gill Sans"/>
                <a:cs typeface="Gill Sans"/>
                <a:sym typeface="Gill Sans"/>
              </a:rPr>
              <a:t>Cancel</a:t>
            </a:r>
            <a:endParaRPr b="1" i="0" sz="1400" u="none" cap="none" strike="noStrike">
              <a:solidFill>
                <a:srgbClr val="027E3D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100" u="none" cap="none" strike="noStrike">
                <a:solidFill>
                  <a:srgbClr val="7F7F7F"/>
                </a:solidFill>
                <a:latin typeface="Gill Sans"/>
                <a:ea typeface="Gill Sans"/>
                <a:cs typeface="Gill Sans"/>
                <a:sym typeface="Gill Sans"/>
              </a:rPr>
              <a:t>I believe that people would be alive today if there</a:t>
            </a:r>
            <a:endParaRPr b="0" i="0" sz="1100" u="none" cap="none" strike="noStrike">
              <a:solidFill>
                <a:srgbClr val="7F7F7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501" name="Google Shape;501;p25"/>
          <p:cNvSpPr txBox="1"/>
          <p:nvPr/>
        </p:nvSpPr>
        <p:spPr>
          <a:xfrm>
            <a:off x="6444208" y="2141443"/>
            <a:ext cx="2016448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tr-TR" sz="1400" u="none" cap="none" strike="noStrike">
                <a:solidFill>
                  <a:srgbClr val="A5A5A5"/>
                </a:solidFill>
                <a:latin typeface="Gill Sans"/>
                <a:ea typeface="Gill Sans"/>
                <a:cs typeface="Gill Sans"/>
                <a:sym typeface="Gill Sans"/>
              </a:rPr>
              <a:t>Calculate</a:t>
            </a:r>
            <a:endParaRPr b="1" i="0" sz="1400" u="none" cap="none" strike="noStrike">
              <a:solidFill>
                <a:srgbClr val="A5A5A5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100" u="none" cap="none" strike="noStrike">
                <a:solidFill>
                  <a:srgbClr val="A5A5A5"/>
                </a:solidFill>
                <a:latin typeface="Gill Sans"/>
                <a:ea typeface="Gill Sans"/>
                <a:cs typeface="Gill Sans"/>
                <a:sym typeface="Gill Sans"/>
              </a:rPr>
              <a:t>The time is now, the place is here.</a:t>
            </a:r>
            <a:endParaRPr b="0" i="0" sz="1100" u="none" cap="none" strike="noStrike">
              <a:solidFill>
                <a:srgbClr val="A5A5A5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502" name="Google Shape;502;p25"/>
          <p:cNvSpPr txBox="1"/>
          <p:nvPr/>
        </p:nvSpPr>
        <p:spPr>
          <a:xfrm>
            <a:off x="6447015" y="3437587"/>
            <a:ext cx="2016448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tr-TR" sz="1400" u="none" cap="none" strike="noStrike">
                <a:solidFill>
                  <a:srgbClr val="A5A5A5"/>
                </a:solidFill>
                <a:latin typeface="Gill Sans"/>
                <a:ea typeface="Gill Sans"/>
                <a:cs typeface="Gill Sans"/>
                <a:sym typeface="Gill Sans"/>
              </a:rPr>
              <a:t>Buy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100" u="none" cap="none" strike="noStrike">
                <a:solidFill>
                  <a:srgbClr val="A5A5A5"/>
                </a:solidFill>
                <a:latin typeface="Gill Sans"/>
                <a:ea typeface="Gill Sans"/>
                <a:cs typeface="Gill Sans"/>
                <a:sym typeface="Gill Sans"/>
              </a:rPr>
              <a:t>I believe that people would be alive today if there</a:t>
            </a:r>
            <a:endParaRPr b="0" i="0" sz="1100" u="none" cap="none" strike="noStrike">
              <a:solidFill>
                <a:srgbClr val="A5A5A5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503" name="Google Shape;503;p25"/>
          <p:cNvSpPr txBox="1"/>
          <p:nvPr>
            <p:ph type="title"/>
          </p:nvPr>
        </p:nvSpPr>
        <p:spPr>
          <a:xfrm>
            <a:off x="152516" y="57216"/>
            <a:ext cx="8229600" cy="53338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Gill Sans"/>
              <a:buNone/>
            </a:pPr>
            <a:r>
              <a:t/>
            </a:r>
            <a:endParaRPr>
              <a:latin typeface="Gill Sans"/>
              <a:ea typeface="Gill Sans"/>
              <a:cs typeface="Gill Sans"/>
              <a:sym typeface="Gill Sans"/>
            </a:endParaRPr>
          </a:p>
        </p:txBody>
      </p:sp>
    </p:spTree>
  </p:cSld>
  <p:clrMapOvr>
    <a:masterClrMapping/>
  </p:clrMapOvr>
  <mc:AlternateContent>
    <mc:Choice Requires="p14">
      <p:transition spd="slow" p14:dur="1250">
        <p14:flip dir="l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4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4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4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5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2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4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2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5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4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5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08" name="Shape 5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09" name="Google Shape;509;p26"/>
          <p:cNvGrpSpPr/>
          <p:nvPr/>
        </p:nvGrpSpPr>
        <p:grpSpPr>
          <a:xfrm>
            <a:off x="2555875" y="2057425"/>
            <a:ext cx="5761038" cy="2592387"/>
            <a:chOff x="1519" y="1661"/>
            <a:chExt cx="3629" cy="1633"/>
          </a:xfrm>
        </p:grpSpPr>
        <p:sp>
          <p:nvSpPr>
            <p:cNvPr id="510" name="Google Shape;510;p26"/>
            <p:cNvSpPr/>
            <p:nvPr/>
          </p:nvSpPr>
          <p:spPr>
            <a:xfrm>
              <a:off x="2245" y="2886"/>
              <a:ext cx="726" cy="408"/>
            </a:xfrm>
            <a:custGeom>
              <a:rect b="b" l="l" r="r" t="t"/>
              <a:pathLst>
                <a:path extrusionOk="0" h="408" w="726">
                  <a:moveTo>
                    <a:pt x="0" y="408"/>
                  </a:moveTo>
                  <a:lnTo>
                    <a:pt x="0" y="0"/>
                  </a:lnTo>
                  <a:lnTo>
                    <a:pt x="726" y="0"/>
                  </a:lnTo>
                </a:path>
              </a:pathLst>
            </a:custGeom>
            <a:noFill/>
            <a:ln cap="flat" cmpd="sng" w="25400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  <p:sp>
          <p:nvSpPr>
            <p:cNvPr id="511" name="Google Shape;511;p26"/>
            <p:cNvSpPr/>
            <p:nvPr/>
          </p:nvSpPr>
          <p:spPr>
            <a:xfrm>
              <a:off x="2970" y="2477"/>
              <a:ext cx="726" cy="408"/>
            </a:xfrm>
            <a:custGeom>
              <a:rect b="b" l="l" r="r" t="t"/>
              <a:pathLst>
                <a:path extrusionOk="0" h="408" w="726">
                  <a:moveTo>
                    <a:pt x="0" y="408"/>
                  </a:moveTo>
                  <a:lnTo>
                    <a:pt x="0" y="0"/>
                  </a:lnTo>
                  <a:lnTo>
                    <a:pt x="726" y="0"/>
                  </a:lnTo>
                </a:path>
              </a:pathLst>
            </a:custGeom>
            <a:noFill/>
            <a:ln cap="flat" cmpd="sng" w="25400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  <p:sp>
          <p:nvSpPr>
            <p:cNvPr id="512" name="Google Shape;512;p26"/>
            <p:cNvSpPr/>
            <p:nvPr/>
          </p:nvSpPr>
          <p:spPr>
            <a:xfrm>
              <a:off x="3696" y="2069"/>
              <a:ext cx="726" cy="408"/>
            </a:xfrm>
            <a:custGeom>
              <a:rect b="b" l="l" r="r" t="t"/>
              <a:pathLst>
                <a:path extrusionOk="0" h="408" w="726">
                  <a:moveTo>
                    <a:pt x="0" y="408"/>
                  </a:moveTo>
                  <a:lnTo>
                    <a:pt x="0" y="0"/>
                  </a:lnTo>
                  <a:lnTo>
                    <a:pt x="726" y="0"/>
                  </a:lnTo>
                </a:path>
              </a:pathLst>
            </a:custGeom>
            <a:noFill/>
            <a:ln cap="flat" cmpd="sng" w="25400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  <p:sp>
          <p:nvSpPr>
            <p:cNvPr id="513" name="Google Shape;513;p26"/>
            <p:cNvSpPr/>
            <p:nvPr/>
          </p:nvSpPr>
          <p:spPr>
            <a:xfrm>
              <a:off x="4422" y="1661"/>
              <a:ext cx="726" cy="408"/>
            </a:xfrm>
            <a:custGeom>
              <a:rect b="b" l="l" r="r" t="t"/>
              <a:pathLst>
                <a:path extrusionOk="0" h="408" w="726">
                  <a:moveTo>
                    <a:pt x="0" y="408"/>
                  </a:moveTo>
                  <a:lnTo>
                    <a:pt x="0" y="0"/>
                  </a:lnTo>
                  <a:lnTo>
                    <a:pt x="726" y="0"/>
                  </a:lnTo>
                </a:path>
              </a:pathLst>
            </a:custGeom>
            <a:noFill/>
            <a:ln cap="flat" cmpd="sng" w="25400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  <p:cxnSp>
          <p:nvCxnSpPr>
            <p:cNvPr id="514" name="Google Shape;514;p26"/>
            <p:cNvCxnSpPr/>
            <p:nvPr/>
          </p:nvCxnSpPr>
          <p:spPr>
            <a:xfrm rot="10800000">
              <a:off x="1519" y="3294"/>
              <a:ext cx="726" cy="0"/>
            </a:xfrm>
            <a:prstGeom prst="straightConnector1">
              <a:avLst/>
            </a:prstGeom>
            <a:noFill/>
            <a:ln cap="flat" cmpd="sng" w="25400">
              <a:solidFill>
                <a:srgbClr val="9E9E9E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sp>
        <p:nvSpPr>
          <p:cNvPr id="515" name="Google Shape;515;p26"/>
          <p:cNvSpPr txBox="1"/>
          <p:nvPr/>
        </p:nvSpPr>
        <p:spPr>
          <a:xfrm>
            <a:off x="682625" y="771550"/>
            <a:ext cx="2844800" cy="11849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2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88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rgbClr val="027E3D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2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88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rgbClr val="0099FF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2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tr-TR" sz="1600" u="none" cap="none" strike="noStrike">
                <a:solidFill>
                  <a:srgbClr val="3A9707"/>
                </a:solidFill>
                <a:latin typeface="Gill Sans"/>
                <a:ea typeface="Gill Sans"/>
                <a:cs typeface="Gill Sans"/>
                <a:sym typeface="Gill Sans"/>
              </a:rPr>
              <a:t>Brand</a:t>
            </a:r>
            <a:endParaRPr b="1" i="0" sz="1600" u="none" cap="none" strike="noStrike">
              <a:solidFill>
                <a:srgbClr val="3A9707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2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100" u="none" cap="none" strike="noStrike">
              <a:solidFill>
                <a:srgbClr val="027E3D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2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100" u="none" cap="none" strike="noStrike">
                <a:solidFill>
                  <a:srgbClr val="5F5F5F"/>
                </a:solidFill>
                <a:latin typeface="Gill Sans"/>
                <a:ea typeface="Gill Sans"/>
                <a:cs typeface="Gill Sans"/>
                <a:sym typeface="Gill Sans"/>
              </a:rPr>
              <a:t>Genius hath electric power which earth can never tame.</a:t>
            </a:r>
            <a:endParaRPr b="0" i="0" sz="1100" u="none" cap="none" strike="noStrike">
              <a:solidFill>
                <a:srgbClr val="5F5F5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516" name="Google Shape;516;p26"/>
          <p:cNvSpPr/>
          <p:nvPr/>
        </p:nvSpPr>
        <p:spPr>
          <a:xfrm rot="-4170199">
            <a:off x="4032250" y="2346350"/>
            <a:ext cx="936625" cy="936625"/>
          </a:xfrm>
          <a:custGeom>
            <a:rect b="b" l="l" r="r" t="t"/>
            <a:pathLst>
              <a:path extrusionOk="0" h="21600" w="21600">
                <a:moveTo>
                  <a:pt x="16200" y="10800"/>
                </a:moveTo>
                <a:cubicBezTo>
                  <a:pt x="16200" y="7817"/>
                  <a:pt x="13782" y="5400"/>
                  <a:pt x="10800" y="5400"/>
                </a:cubicBezTo>
                <a:cubicBezTo>
                  <a:pt x="10144" y="5399"/>
                  <a:pt x="9494" y="5519"/>
                  <a:pt x="8881" y="5752"/>
                </a:cubicBezTo>
                <a:lnTo>
                  <a:pt x="6963" y="704"/>
                </a:lnTo>
                <a:cubicBezTo>
                  <a:pt x="8189" y="238"/>
                  <a:pt x="9489" y="-1"/>
                  <a:pt x="10800" y="0"/>
                </a:cubicBezTo>
                <a:cubicBezTo>
                  <a:pt x="16764" y="0"/>
                  <a:pt x="21599" y="4835"/>
                  <a:pt x="21600" y="10799"/>
                </a:cubicBezTo>
                <a:lnTo>
                  <a:pt x="21600" y="10800"/>
                </a:lnTo>
                <a:lnTo>
                  <a:pt x="24300" y="10800"/>
                </a:lnTo>
                <a:lnTo>
                  <a:pt x="18900" y="16200"/>
                </a:lnTo>
                <a:lnTo>
                  <a:pt x="13500" y="10800"/>
                </a:lnTo>
                <a:lnTo>
                  <a:pt x="16200" y="10800"/>
                </a:lnTo>
                <a:close/>
              </a:path>
            </a:pathLst>
          </a:custGeom>
          <a:solidFill>
            <a:schemeClr val="lt1">
              <a:alpha val="14901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517" name="Google Shape;517;p26"/>
          <p:cNvSpPr/>
          <p:nvPr/>
        </p:nvSpPr>
        <p:spPr>
          <a:xfrm rot="-4170199">
            <a:off x="5219700" y="1698650"/>
            <a:ext cx="936625" cy="936625"/>
          </a:xfrm>
          <a:custGeom>
            <a:rect b="b" l="l" r="r" t="t"/>
            <a:pathLst>
              <a:path extrusionOk="0" h="21600" w="21600">
                <a:moveTo>
                  <a:pt x="16200" y="10800"/>
                </a:moveTo>
                <a:cubicBezTo>
                  <a:pt x="16200" y="7817"/>
                  <a:pt x="13782" y="5400"/>
                  <a:pt x="10800" y="5400"/>
                </a:cubicBezTo>
                <a:cubicBezTo>
                  <a:pt x="10144" y="5399"/>
                  <a:pt x="9494" y="5519"/>
                  <a:pt x="8881" y="5752"/>
                </a:cubicBezTo>
                <a:lnTo>
                  <a:pt x="6963" y="704"/>
                </a:lnTo>
                <a:cubicBezTo>
                  <a:pt x="8189" y="238"/>
                  <a:pt x="9489" y="-1"/>
                  <a:pt x="10800" y="0"/>
                </a:cubicBezTo>
                <a:cubicBezTo>
                  <a:pt x="16764" y="0"/>
                  <a:pt x="21599" y="4835"/>
                  <a:pt x="21600" y="10799"/>
                </a:cubicBezTo>
                <a:lnTo>
                  <a:pt x="21600" y="10800"/>
                </a:lnTo>
                <a:lnTo>
                  <a:pt x="24300" y="10800"/>
                </a:lnTo>
                <a:lnTo>
                  <a:pt x="18900" y="16200"/>
                </a:lnTo>
                <a:lnTo>
                  <a:pt x="13500" y="10800"/>
                </a:lnTo>
                <a:lnTo>
                  <a:pt x="16200" y="10800"/>
                </a:lnTo>
                <a:close/>
              </a:path>
            </a:pathLst>
          </a:custGeom>
          <a:solidFill>
            <a:schemeClr val="lt1">
              <a:alpha val="14901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518" name="Google Shape;518;p26"/>
          <p:cNvSpPr/>
          <p:nvPr/>
        </p:nvSpPr>
        <p:spPr>
          <a:xfrm rot="-4170199">
            <a:off x="6335713" y="1085875"/>
            <a:ext cx="936625" cy="936625"/>
          </a:xfrm>
          <a:custGeom>
            <a:rect b="b" l="l" r="r" t="t"/>
            <a:pathLst>
              <a:path extrusionOk="0" h="21600" w="21600">
                <a:moveTo>
                  <a:pt x="16200" y="10800"/>
                </a:moveTo>
                <a:cubicBezTo>
                  <a:pt x="16200" y="7817"/>
                  <a:pt x="13782" y="5400"/>
                  <a:pt x="10800" y="5400"/>
                </a:cubicBezTo>
                <a:cubicBezTo>
                  <a:pt x="10144" y="5399"/>
                  <a:pt x="9494" y="5519"/>
                  <a:pt x="8881" y="5752"/>
                </a:cubicBezTo>
                <a:lnTo>
                  <a:pt x="6963" y="704"/>
                </a:lnTo>
                <a:cubicBezTo>
                  <a:pt x="8189" y="238"/>
                  <a:pt x="9489" y="-1"/>
                  <a:pt x="10800" y="0"/>
                </a:cubicBezTo>
                <a:cubicBezTo>
                  <a:pt x="16764" y="0"/>
                  <a:pt x="21599" y="4835"/>
                  <a:pt x="21600" y="10799"/>
                </a:cubicBezTo>
                <a:lnTo>
                  <a:pt x="21600" y="10800"/>
                </a:lnTo>
                <a:lnTo>
                  <a:pt x="24300" y="10800"/>
                </a:lnTo>
                <a:lnTo>
                  <a:pt x="18900" y="16200"/>
                </a:lnTo>
                <a:lnTo>
                  <a:pt x="13500" y="10800"/>
                </a:lnTo>
                <a:lnTo>
                  <a:pt x="16200" y="10800"/>
                </a:lnTo>
                <a:close/>
              </a:path>
            </a:pathLst>
          </a:custGeom>
          <a:gradFill>
            <a:gsLst>
              <a:gs pos="0">
                <a:srgbClr val="FFFFFF">
                  <a:alpha val="0"/>
                </a:srgbClr>
              </a:gs>
              <a:gs pos="100000">
                <a:srgbClr val="3A9707"/>
              </a:gs>
            </a:gsLst>
            <a:lin ang="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519" name="Google Shape;519;p26"/>
          <p:cNvSpPr txBox="1"/>
          <p:nvPr/>
        </p:nvSpPr>
        <p:spPr>
          <a:xfrm>
            <a:off x="5075238" y="3570312"/>
            <a:ext cx="3744912" cy="10156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tr-TR" sz="1400" u="none" cap="none" strike="noStrike">
                <a:solidFill>
                  <a:srgbClr val="027E3D"/>
                </a:solidFill>
                <a:latin typeface="Gill Sans"/>
                <a:ea typeface="Gill Sans"/>
                <a:cs typeface="Gill Sans"/>
                <a:sym typeface="Gill Sans"/>
              </a:rPr>
              <a:t>Budget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100" u="none" cap="none" strike="noStrike">
                <a:solidFill>
                  <a:srgbClr val="5F5F5F"/>
                </a:solidFill>
                <a:latin typeface="Gill Sans"/>
                <a:ea typeface="Gill Sans"/>
                <a:cs typeface="Gill Sans"/>
                <a:sym typeface="Gill Sans"/>
              </a:rPr>
              <a:t>Stay in the present.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000" u="none" cap="none" strike="noStrike">
              <a:solidFill>
                <a:srgbClr val="9E9E9E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tr-TR" sz="1400" u="none" cap="none" strike="noStrike">
                <a:solidFill>
                  <a:srgbClr val="027E3D"/>
                </a:solidFill>
                <a:latin typeface="Gill Sans"/>
                <a:ea typeface="Gill Sans"/>
                <a:cs typeface="Gill Sans"/>
                <a:sym typeface="Gill Sans"/>
              </a:rPr>
              <a:t>Buy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100" u="none" cap="none" strike="noStrike">
                <a:solidFill>
                  <a:srgbClr val="5F5F5F"/>
                </a:solidFill>
                <a:latin typeface="Gill Sans"/>
                <a:ea typeface="Gill Sans"/>
                <a:cs typeface="Gill Sans"/>
                <a:sym typeface="Gill Sans"/>
              </a:rPr>
              <a:t>Stay in the present.</a:t>
            </a:r>
            <a:endParaRPr b="0" i="0" sz="1100" u="none" cap="none" strike="noStrike">
              <a:solidFill>
                <a:srgbClr val="5F5F5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grpSp>
        <p:nvGrpSpPr>
          <p:cNvPr id="520" name="Google Shape;520;p26"/>
          <p:cNvGrpSpPr/>
          <p:nvPr/>
        </p:nvGrpSpPr>
        <p:grpSpPr>
          <a:xfrm>
            <a:off x="3779838" y="2992462"/>
            <a:ext cx="973137" cy="973138"/>
            <a:chOff x="3779838" y="2992462"/>
            <a:chExt cx="973137" cy="973138"/>
          </a:xfrm>
        </p:grpSpPr>
        <p:grpSp>
          <p:nvGrpSpPr>
            <p:cNvPr id="521" name="Google Shape;521;p26"/>
            <p:cNvGrpSpPr/>
            <p:nvPr/>
          </p:nvGrpSpPr>
          <p:grpSpPr>
            <a:xfrm>
              <a:off x="3779838" y="2992462"/>
              <a:ext cx="973137" cy="973138"/>
              <a:chOff x="2335" y="1139"/>
              <a:chExt cx="1089" cy="1089"/>
            </a:xfrm>
          </p:grpSpPr>
          <p:sp>
            <p:nvSpPr>
              <p:cNvPr id="522" name="Google Shape;522;p26"/>
              <p:cNvSpPr/>
              <p:nvPr/>
            </p:nvSpPr>
            <p:spPr>
              <a:xfrm>
                <a:off x="2335" y="1139"/>
                <a:ext cx="1089" cy="1089"/>
              </a:xfrm>
              <a:prstGeom prst="ellipse">
                <a:avLst/>
              </a:prstGeom>
              <a:solidFill>
                <a:srgbClr val="9E9E9E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ill Sans"/>
                  <a:ea typeface="Gill Sans"/>
                  <a:cs typeface="Gill Sans"/>
                  <a:sym typeface="Gill Sans"/>
                </a:endParaRPr>
              </a:p>
            </p:txBody>
          </p:sp>
          <p:grpSp>
            <p:nvGrpSpPr>
              <p:cNvPr id="523" name="Google Shape;523;p26"/>
              <p:cNvGrpSpPr/>
              <p:nvPr/>
            </p:nvGrpSpPr>
            <p:grpSpPr>
              <a:xfrm>
                <a:off x="2426" y="1169"/>
                <a:ext cx="908" cy="296"/>
                <a:chOff x="1431" y="1843"/>
                <a:chExt cx="907" cy="295"/>
              </a:xfrm>
            </p:grpSpPr>
            <p:sp>
              <p:nvSpPr>
                <p:cNvPr id="524" name="Google Shape;524;p26"/>
                <p:cNvSpPr/>
                <p:nvPr/>
              </p:nvSpPr>
              <p:spPr>
                <a:xfrm>
                  <a:off x="1431" y="1843"/>
                  <a:ext cx="907" cy="295"/>
                </a:xfrm>
                <a:custGeom>
                  <a:rect b="b" l="l" r="r" t="t"/>
                  <a:pathLst>
                    <a:path extrusionOk="0" h="1576" w="4756">
                      <a:moveTo>
                        <a:pt x="0" y="1576"/>
                      </a:moveTo>
                      <a:lnTo>
                        <a:pt x="0" y="1576"/>
                      </a:lnTo>
                      <a:lnTo>
                        <a:pt x="24" y="1518"/>
                      </a:lnTo>
                      <a:lnTo>
                        <a:pt x="50" y="1462"/>
                      </a:lnTo>
                      <a:lnTo>
                        <a:pt x="78" y="1406"/>
                      </a:lnTo>
                      <a:lnTo>
                        <a:pt x="108" y="1350"/>
                      </a:lnTo>
                      <a:lnTo>
                        <a:pt x="138" y="1296"/>
                      </a:lnTo>
                      <a:lnTo>
                        <a:pt x="170" y="1242"/>
                      </a:lnTo>
                      <a:lnTo>
                        <a:pt x="204" y="1190"/>
                      </a:lnTo>
                      <a:lnTo>
                        <a:pt x="238" y="1138"/>
                      </a:lnTo>
                      <a:lnTo>
                        <a:pt x="272" y="1086"/>
                      </a:lnTo>
                      <a:lnTo>
                        <a:pt x="310" y="1036"/>
                      </a:lnTo>
                      <a:lnTo>
                        <a:pt x="348" y="988"/>
                      </a:lnTo>
                      <a:lnTo>
                        <a:pt x="386" y="940"/>
                      </a:lnTo>
                      <a:lnTo>
                        <a:pt x="426" y="892"/>
                      </a:lnTo>
                      <a:lnTo>
                        <a:pt x="468" y="846"/>
                      </a:lnTo>
                      <a:lnTo>
                        <a:pt x="510" y="800"/>
                      </a:lnTo>
                      <a:lnTo>
                        <a:pt x="552" y="756"/>
                      </a:lnTo>
                      <a:lnTo>
                        <a:pt x="552" y="756"/>
                      </a:lnTo>
                      <a:lnTo>
                        <a:pt x="596" y="712"/>
                      </a:lnTo>
                      <a:lnTo>
                        <a:pt x="642" y="670"/>
                      </a:lnTo>
                      <a:lnTo>
                        <a:pt x="688" y="630"/>
                      </a:lnTo>
                      <a:lnTo>
                        <a:pt x="736" y="590"/>
                      </a:lnTo>
                      <a:lnTo>
                        <a:pt x="784" y="550"/>
                      </a:lnTo>
                      <a:lnTo>
                        <a:pt x="834" y="512"/>
                      </a:lnTo>
                      <a:lnTo>
                        <a:pt x="884" y="476"/>
                      </a:lnTo>
                      <a:lnTo>
                        <a:pt x="934" y="440"/>
                      </a:lnTo>
                      <a:lnTo>
                        <a:pt x="986" y="406"/>
                      </a:lnTo>
                      <a:lnTo>
                        <a:pt x="1040" y="374"/>
                      </a:lnTo>
                      <a:lnTo>
                        <a:pt x="1092" y="342"/>
                      </a:lnTo>
                      <a:lnTo>
                        <a:pt x="1148" y="312"/>
                      </a:lnTo>
                      <a:lnTo>
                        <a:pt x="1202" y="282"/>
                      </a:lnTo>
                      <a:lnTo>
                        <a:pt x="1258" y="254"/>
                      </a:lnTo>
                      <a:lnTo>
                        <a:pt x="1316" y="228"/>
                      </a:lnTo>
                      <a:lnTo>
                        <a:pt x="1374" y="202"/>
                      </a:lnTo>
                      <a:lnTo>
                        <a:pt x="1374" y="202"/>
                      </a:lnTo>
                      <a:lnTo>
                        <a:pt x="1432" y="178"/>
                      </a:lnTo>
                      <a:lnTo>
                        <a:pt x="1490" y="156"/>
                      </a:lnTo>
                      <a:lnTo>
                        <a:pt x="1550" y="136"/>
                      </a:lnTo>
                      <a:lnTo>
                        <a:pt x="1610" y="116"/>
                      </a:lnTo>
                      <a:lnTo>
                        <a:pt x="1672" y="98"/>
                      </a:lnTo>
                      <a:lnTo>
                        <a:pt x="1732" y="80"/>
                      </a:lnTo>
                      <a:lnTo>
                        <a:pt x="1794" y="66"/>
                      </a:lnTo>
                      <a:lnTo>
                        <a:pt x="1858" y="52"/>
                      </a:lnTo>
                      <a:lnTo>
                        <a:pt x="1922" y="40"/>
                      </a:lnTo>
                      <a:lnTo>
                        <a:pt x="1984" y="30"/>
                      </a:lnTo>
                      <a:lnTo>
                        <a:pt x="2050" y="20"/>
                      </a:lnTo>
                      <a:lnTo>
                        <a:pt x="2114" y="12"/>
                      </a:lnTo>
                      <a:lnTo>
                        <a:pt x="2180" y="8"/>
                      </a:lnTo>
                      <a:lnTo>
                        <a:pt x="2246" y="2"/>
                      </a:lnTo>
                      <a:lnTo>
                        <a:pt x="2312" y="0"/>
                      </a:lnTo>
                      <a:lnTo>
                        <a:pt x="2378" y="0"/>
                      </a:lnTo>
                      <a:lnTo>
                        <a:pt x="2378" y="0"/>
                      </a:lnTo>
                      <a:lnTo>
                        <a:pt x="2444" y="0"/>
                      </a:lnTo>
                      <a:lnTo>
                        <a:pt x="2510" y="2"/>
                      </a:lnTo>
                      <a:lnTo>
                        <a:pt x="2576" y="8"/>
                      </a:lnTo>
                      <a:lnTo>
                        <a:pt x="2642" y="12"/>
                      </a:lnTo>
                      <a:lnTo>
                        <a:pt x="2706" y="20"/>
                      </a:lnTo>
                      <a:lnTo>
                        <a:pt x="2772" y="30"/>
                      </a:lnTo>
                      <a:lnTo>
                        <a:pt x="2834" y="40"/>
                      </a:lnTo>
                      <a:lnTo>
                        <a:pt x="2898" y="52"/>
                      </a:lnTo>
                      <a:lnTo>
                        <a:pt x="2962" y="66"/>
                      </a:lnTo>
                      <a:lnTo>
                        <a:pt x="3024" y="80"/>
                      </a:lnTo>
                      <a:lnTo>
                        <a:pt x="3084" y="98"/>
                      </a:lnTo>
                      <a:lnTo>
                        <a:pt x="3146" y="116"/>
                      </a:lnTo>
                      <a:lnTo>
                        <a:pt x="3206" y="136"/>
                      </a:lnTo>
                      <a:lnTo>
                        <a:pt x="3266" y="156"/>
                      </a:lnTo>
                      <a:lnTo>
                        <a:pt x="3324" y="178"/>
                      </a:lnTo>
                      <a:lnTo>
                        <a:pt x="3382" y="202"/>
                      </a:lnTo>
                      <a:lnTo>
                        <a:pt x="3382" y="202"/>
                      </a:lnTo>
                      <a:lnTo>
                        <a:pt x="3440" y="228"/>
                      </a:lnTo>
                      <a:lnTo>
                        <a:pt x="3498" y="254"/>
                      </a:lnTo>
                      <a:lnTo>
                        <a:pt x="3554" y="282"/>
                      </a:lnTo>
                      <a:lnTo>
                        <a:pt x="3608" y="312"/>
                      </a:lnTo>
                      <a:lnTo>
                        <a:pt x="3664" y="342"/>
                      </a:lnTo>
                      <a:lnTo>
                        <a:pt x="3716" y="374"/>
                      </a:lnTo>
                      <a:lnTo>
                        <a:pt x="3770" y="406"/>
                      </a:lnTo>
                      <a:lnTo>
                        <a:pt x="3822" y="440"/>
                      </a:lnTo>
                      <a:lnTo>
                        <a:pt x="3872" y="476"/>
                      </a:lnTo>
                      <a:lnTo>
                        <a:pt x="3922" y="512"/>
                      </a:lnTo>
                      <a:lnTo>
                        <a:pt x="3972" y="550"/>
                      </a:lnTo>
                      <a:lnTo>
                        <a:pt x="4020" y="590"/>
                      </a:lnTo>
                      <a:lnTo>
                        <a:pt x="4068" y="630"/>
                      </a:lnTo>
                      <a:lnTo>
                        <a:pt x="4114" y="670"/>
                      </a:lnTo>
                      <a:lnTo>
                        <a:pt x="4160" y="712"/>
                      </a:lnTo>
                      <a:lnTo>
                        <a:pt x="4204" y="756"/>
                      </a:lnTo>
                      <a:lnTo>
                        <a:pt x="4204" y="756"/>
                      </a:lnTo>
                      <a:lnTo>
                        <a:pt x="4246" y="800"/>
                      </a:lnTo>
                      <a:lnTo>
                        <a:pt x="4288" y="846"/>
                      </a:lnTo>
                      <a:lnTo>
                        <a:pt x="4330" y="892"/>
                      </a:lnTo>
                      <a:lnTo>
                        <a:pt x="4370" y="940"/>
                      </a:lnTo>
                      <a:lnTo>
                        <a:pt x="4410" y="988"/>
                      </a:lnTo>
                      <a:lnTo>
                        <a:pt x="4446" y="1036"/>
                      </a:lnTo>
                      <a:lnTo>
                        <a:pt x="4484" y="1086"/>
                      </a:lnTo>
                      <a:lnTo>
                        <a:pt x="4518" y="1138"/>
                      </a:lnTo>
                      <a:lnTo>
                        <a:pt x="4552" y="1190"/>
                      </a:lnTo>
                      <a:lnTo>
                        <a:pt x="4586" y="1242"/>
                      </a:lnTo>
                      <a:lnTo>
                        <a:pt x="4618" y="1296"/>
                      </a:lnTo>
                      <a:lnTo>
                        <a:pt x="4648" y="1350"/>
                      </a:lnTo>
                      <a:lnTo>
                        <a:pt x="4678" y="1406"/>
                      </a:lnTo>
                      <a:lnTo>
                        <a:pt x="4706" y="1462"/>
                      </a:lnTo>
                      <a:lnTo>
                        <a:pt x="4732" y="1518"/>
                      </a:lnTo>
                      <a:lnTo>
                        <a:pt x="4756" y="1576"/>
                      </a:lnTo>
                      <a:lnTo>
                        <a:pt x="0" y="1576"/>
                      </a:lnTo>
                      <a:close/>
                    </a:path>
                  </a:pathLst>
                </a:custGeom>
                <a:gradFill>
                  <a:gsLst>
                    <a:gs pos="0">
                      <a:srgbClr val="FFFFFF">
                        <a:alpha val="74901"/>
                      </a:srgbClr>
                    </a:gs>
                    <a:gs pos="100000">
                      <a:srgbClr val="FFFFFF">
                        <a:alpha val="0"/>
                      </a:srgbClr>
                    </a:gs>
                  </a:gsLst>
                  <a:lin ang="5400000" scaled="0"/>
                </a:gra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lt1"/>
                    </a:buClr>
                    <a:buSzPts val="1800"/>
                    <a:buFont typeface="Arial"/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rgbClr val="FFFFFF"/>
                    </a:solidFill>
                    <a:latin typeface="Gill Sans"/>
                    <a:ea typeface="Gill Sans"/>
                    <a:cs typeface="Gill Sans"/>
                    <a:sym typeface="Gill Sans"/>
                  </a:endParaRPr>
                </a:p>
              </p:txBody>
            </p:sp>
            <p:sp>
              <p:nvSpPr>
                <p:cNvPr id="525" name="Google Shape;525;p26"/>
                <p:cNvSpPr/>
                <p:nvPr/>
              </p:nvSpPr>
              <p:spPr>
                <a:xfrm>
                  <a:off x="1771" y="1843"/>
                  <a:ext cx="227" cy="204"/>
                </a:xfrm>
                <a:prstGeom prst="ellipse">
                  <a:avLst/>
                </a:prstGeom>
                <a:gradFill>
                  <a:gsLst>
                    <a:gs pos="0">
                      <a:schemeClr val="dk1"/>
                    </a:gs>
                    <a:gs pos="100000">
                      <a:srgbClr val="67ABF5">
                        <a:alpha val="0"/>
                      </a:srgbClr>
                    </a:gs>
                  </a:gsLst>
                  <a:path path="circle">
                    <a:fillToRect b="50%" l="50%" r="50%" t="50%"/>
                  </a:path>
                  <a:tileRect/>
                </a:gra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lt1"/>
                    </a:buClr>
                    <a:buSzPts val="1800"/>
                    <a:buFont typeface="Arial"/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rgbClr val="FFFFFF"/>
                    </a:solidFill>
                    <a:latin typeface="Gill Sans"/>
                    <a:ea typeface="Gill Sans"/>
                    <a:cs typeface="Gill Sans"/>
                    <a:sym typeface="Gill Sans"/>
                  </a:endParaRPr>
                </a:p>
              </p:txBody>
            </p:sp>
          </p:grpSp>
        </p:grpSp>
        <p:sp>
          <p:nvSpPr>
            <p:cNvPr id="526" name="Google Shape;526;p26"/>
            <p:cNvSpPr txBox="1"/>
            <p:nvPr/>
          </p:nvSpPr>
          <p:spPr>
            <a:xfrm>
              <a:off x="3937467" y="3265512"/>
              <a:ext cx="691215" cy="27699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tr-TR" sz="1200" u="none" cap="none" strike="noStrike">
                  <a:solidFill>
                    <a:srgbClr val="FFFFFF"/>
                  </a:solidFill>
                  <a:latin typeface="Gill Sans"/>
                  <a:ea typeface="Gill Sans"/>
                  <a:cs typeface="Gill Sans"/>
                  <a:sym typeface="Gill Sans"/>
                </a:rPr>
                <a:t>Cancel</a:t>
              </a:r>
              <a:endParaRPr b="1" i="0" sz="12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</p:grpSp>
      <p:grpSp>
        <p:nvGrpSpPr>
          <p:cNvPr id="527" name="Google Shape;527;p26"/>
          <p:cNvGrpSpPr/>
          <p:nvPr/>
        </p:nvGrpSpPr>
        <p:grpSpPr>
          <a:xfrm>
            <a:off x="2628900" y="3641750"/>
            <a:ext cx="973138" cy="973137"/>
            <a:chOff x="2628900" y="3641750"/>
            <a:chExt cx="973138" cy="973137"/>
          </a:xfrm>
        </p:grpSpPr>
        <p:grpSp>
          <p:nvGrpSpPr>
            <p:cNvPr id="528" name="Google Shape;528;p26"/>
            <p:cNvGrpSpPr/>
            <p:nvPr/>
          </p:nvGrpSpPr>
          <p:grpSpPr>
            <a:xfrm>
              <a:off x="2628900" y="3641750"/>
              <a:ext cx="973138" cy="973137"/>
              <a:chOff x="2335" y="1139"/>
              <a:chExt cx="1089" cy="1089"/>
            </a:xfrm>
          </p:grpSpPr>
          <p:sp>
            <p:nvSpPr>
              <p:cNvPr id="529" name="Google Shape;529;p26"/>
              <p:cNvSpPr/>
              <p:nvPr/>
            </p:nvSpPr>
            <p:spPr>
              <a:xfrm>
                <a:off x="2335" y="1139"/>
                <a:ext cx="1089" cy="1089"/>
              </a:xfrm>
              <a:prstGeom prst="ellipse">
                <a:avLst/>
              </a:prstGeom>
              <a:gradFill>
                <a:gsLst>
                  <a:gs pos="0">
                    <a:srgbClr val="3A9707"/>
                  </a:gs>
                  <a:gs pos="95000">
                    <a:schemeClr val="dk2"/>
                  </a:gs>
                  <a:gs pos="100000">
                    <a:schemeClr val="dk2"/>
                  </a:gs>
                </a:gsLst>
                <a:lin ang="5400000" scaled="0"/>
              </a:gra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ill Sans"/>
                  <a:ea typeface="Gill Sans"/>
                  <a:cs typeface="Gill Sans"/>
                  <a:sym typeface="Gill Sans"/>
                </a:endParaRPr>
              </a:p>
            </p:txBody>
          </p:sp>
          <p:grpSp>
            <p:nvGrpSpPr>
              <p:cNvPr id="530" name="Google Shape;530;p26"/>
              <p:cNvGrpSpPr/>
              <p:nvPr/>
            </p:nvGrpSpPr>
            <p:grpSpPr>
              <a:xfrm>
                <a:off x="2426" y="1169"/>
                <a:ext cx="908" cy="296"/>
                <a:chOff x="1431" y="1843"/>
                <a:chExt cx="907" cy="295"/>
              </a:xfrm>
            </p:grpSpPr>
            <p:sp>
              <p:nvSpPr>
                <p:cNvPr id="531" name="Google Shape;531;p26"/>
                <p:cNvSpPr/>
                <p:nvPr/>
              </p:nvSpPr>
              <p:spPr>
                <a:xfrm>
                  <a:off x="1431" y="1843"/>
                  <a:ext cx="907" cy="295"/>
                </a:xfrm>
                <a:custGeom>
                  <a:rect b="b" l="l" r="r" t="t"/>
                  <a:pathLst>
                    <a:path extrusionOk="0" h="1576" w="4756">
                      <a:moveTo>
                        <a:pt x="0" y="1576"/>
                      </a:moveTo>
                      <a:lnTo>
                        <a:pt x="0" y="1576"/>
                      </a:lnTo>
                      <a:lnTo>
                        <a:pt x="24" y="1518"/>
                      </a:lnTo>
                      <a:lnTo>
                        <a:pt x="50" y="1462"/>
                      </a:lnTo>
                      <a:lnTo>
                        <a:pt x="78" y="1406"/>
                      </a:lnTo>
                      <a:lnTo>
                        <a:pt x="108" y="1350"/>
                      </a:lnTo>
                      <a:lnTo>
                        <a:pt x="138" y="1296"/>
                      </a:lnTo>
                      <a:lnTo>
                        <a:pt x="170" y="1242"/>
                      </a:lnTo>
                      <a:lnTo>
                        <a:pt x="204" y="1190"/>
                      </a:lnTo>
                      <a:lnTo>
                        <a:pt x="238" y="1138"/>
                      </a:lnTo>
                      <a:lnTo>
                        <a:pt x="272" y="1086"/>
                      </a:lnTo>
                      <a:lnTo>
                        <a:pt x="310" y="1036"/>
                      </a:lnTo>
                      <a:lnTo>
                        <a:pt x="348" y="988"/>
                      </a:lnTo>
                      <a:lnTo>
                        <a:pt x="386" y="940"/>
                      </a:lnTo>
                      <a:lnTo>
                        <a:pt x="426" y="892"/>
                      </a:lnTo>
                      <a:lnTo>
                        <a:pt x="468" y="846"/>
                      </a:lnTo>
                      <a:lnTo>
                        <a:pt x="510" y="800"/>
                      </a:lnTo>
                      <a:lnTo>
                        <a:pt x="552" y="756"/>
                      </a:lnTo>
                      <a:lnTo>
                        <a:pt x="552" y="756"/>
                      </a:lnTo>
                      <a:lnTo>
                        <a:pt x="596" y="712"/>
                      </a:lnTo>
                      <a:lnTo>
                        <a:pt x="642" y="670"/>
                      </a:lnTo>
                      <a:lnTo>
                        <a:pt x="688" y="630"/>
                      </a:lnTo>
                      <a:lnTo>
                        <a:pt x="736" y="590"/>
                      </a:lnTo>
                      <a:lnTo>
                        <a:pt x="784" y="550"/>
                      </a:lnTo>
                      <a:lnTo>
                        <a:pt x="834" y="512"/>
                      </a:lnTo>
                      <a:lnTo>
                        <a:pt x="884" y="476"/>
                      </a:lnTo>
                      <a:lnTo>
                        <a:pt x="934" y="440"/>
                      </a:lnTo>
                      <a:lnTo>
                        <a:pt x="986" y="406"/>
                      </a:lnTo>
                      <a:lnTo>
                        <a:pt x="1040" y="374"/>
                      </a:lnTo>
                      <a:lnTo>
                        <a:pt x="1092" y="342"/>
                      </a:lnTo>
                      <a:lnTo>
                        <a:pt x="1148" y="312"/>
                      </a:lnTo>
                      <a:lnTo>
                        <a:pt x="1202" y="282"/>
                      </a:lnTo>
                      <a:lnTo>
                        <a:pt x="1258" y="254"/>
                      </a:lnTo>
                      <a:lnTo>
                        <a:pt x="1316" y="228"/>
                      </a:lnTo>
                      <a:lnTo>
                        <a:pt x="1374" y="202"/>
                      </a:lnTo>
                      <a:lnTo>
                        <a:pt x="1374" y="202"/>
                      </a:lnTo>
                      <a:lnTo>
                        <a:pt x="1432" y="178"/>
                      </a:lnTo>
                      <a:lnTo>
                        <a:pt x="1490" y="156"/>
                      </a:lnTo>
                      <a:lnTo>
                        <a:pt x="1550" y="136"/>
                      </a:lnTo>
                      <a:lnTo>
                        <a:pt x="1610" y="116"/>
                      </a:lnTo>
                      <a:lnTo>
                        <a:pt x="1672" y="98"/>
                      </a:lnTo>
                      <a:lnTo>
                        <a:pt x="1732" y="80"/>
                      </a:lnTo>
                      <a:lnTo>
                        <a:pt x="1794" y="66"/>
                      </a:lnTo>
                      <a:lnTo>
                        <a:pt x="1858" y="52"/>
                      </a:lnTo>
                      <a:lnTo>
                        <a:pt x="1922" y="40"/>
                      </a:lnTo>
                      <a:lnTo>
                        <a:pt x="1984" y="30"/>
                      </a:lnTo>
                      <a:lnTo>
                        <a:pt x="2050" y="20"/>
                      </a:lnTo>
                      <a:lnTo>
                        <a:pt x="2114" y="12"/>
                      </a:lnTo>
                      <a:lnTo>
                        <a:pt x="2180" y="8"/>
                      </a:lnTo>
                      <a:lnTo>
                        <a:pt x="2246" y="2"/>
                      </a:lnTo>
                      <a:lnTo>
                        <a:pt x="2312" y="0"/>
                      </a:lnTo>
                      <a:lnTo>
                        <a:pt x="2378" y="0"/>
                      </a:lnTo>
                      <a:lnTo>
                        <a:pt x="2378" y="0"/>
                      </a:lnTo>
                      <a:lnTo>
                        <a:pt x="2444" y="0"/>
                      </a:lnTo>
                      <a:lnTo>
                        <a:pt x="2510" y="2"/>
                      </a:lnTo>
                      <a:lnTo>
                        <a:pt x="2576" y="8"/>
                      </a:lnTo>
                      <a:lnTo>
                        <a:pt x="2642" y="12"/>
                      </a:lnTo>
                      <a:lnTo>
                        <a:pt x="2706" y="20"/>
                      </a:lnTo>
                      <a:lnTo>
                        <a:pt x="2772" y="30"/>
                      </a:lnTo>
                      <a:lnTo>
                        <a:pt x="2834" y="40"/>
                      </a:lnTo>
                      <a:lnTo>
                        <a:pt x="2898" y="52"/>
                      </a:lnTo>
                      <a:lnTo>
                        <a:pt x="2962" y="66"/>
                      </a:lnTo>
                      <a:lnTo>
                        <a:pt x="3024" y="80"/>
                      </a:lnTo>
                      <a:lnTo>
                        <a:pt x="3084" y="98"/>
                      </a:lnTo>
                      <a:lnTo>
                        <a:pt x="3146" y="116"/>
                      </a:lnTo>
                      <a:lnTo>
                        <a:pt x="3206" y="136"/>
                      </a:lnTo>
                      <a:lnTo>
                        <a:pt x="3266" y="156"/>
                      </a:lnTo>
                      <a:lnTo>
                        <a:pt x="3324" y="178"/>
                      </a:lnTo>
                      <a:lnTo>
                        <a:pt x="3382" y="202"/>
                      </a:lnTo>
                      <a:lnTo>
                        <a:pt x="3382" y="202"/>
                      </a:lnTo>
                      <a:lnTo>
                        <a:pt x="3440" y="228"/>
                      </a:lnTo>
                      <a:lnTo>
                        <a:pt x="3498" y="254"/>
                      </a:lnTo>
                      <a:lnTo>
                        <a:pt x="3554" y="282"/>
                      </a:lnTo>
                      <a:lnTo>
                        <a:pt x="3608" y="312"/>
                      </a:lnTo>
                      <a:lnTo>
                        <a:pt x="3664" y="342"/>
                      </a:lnTo>
                      <a:lnTo>
                        <a:pt x="3716" y="374"/>
                      </a:lnTo>
                      <a:lnTo>
                        <a:pt x="3770" y="406"/>
                      </a:lnTo>
                      <a:lnTo>
                        <a:pt x="3822" y="440"/>
                      </a:lnTo>
                      <a:lnTo>
                        <a:pt x="3872" y="476"/>
                      </a:lnTo>
                      <a:lnTo>
                        <a:pt x="3922" y="512"/>
                      </a:lnTo>
                      <a:lnTo>
                        <a:pt x="3972" y="550"/>
                      </a:lnTo>
                      <a:lnTo>
                        <a:pt x="4020" y="590"/>
                      </a:lnTo>
                      <a:lnTo>
                        <a:pt x="4068" y="630"/>
                      </a:lnTo>
                      <a:lnTo>
                        <a:pt x="4114" y="670"/>
                      </a:lnTo>
                      <a:lnTo>
                        <a:pt x="4160" y="712"/>
                      </a:lnTo>
                      <a:lnTo>
                        <a:pt x="4204" y="756"/>
                      </a:lnTo>
                      <a:lnTo>
                        <a:pt x="4204" y="756"/>
                      </a:lnTo>
                      <a:lnTo>
                        <a:pt x="4246" y="800"/>
                      </a:lnTo>
                      <a:lnTo>
                        <a:pt x="4288" y="846"/>
                      </a:lnTo>
                      <a:lnTo>
                        <a:pt x="4330" y="892"/>
                      </a:lnTo>
                      <a:lnTo>
                        <a:pt x="4370" y="940"/>
                      </a:lnTo>
                      <a:lnTo>
                        <a:pt x="4410" y="988"/>
                      </a:lnTo>
                      <a:lnTo>
                        <a:pt x="4446" y="1036"/>
                      </a:lnTo>
                      <a:lnTo>
                        <a:pt x="4484" y="1086"/>
                      </a:lnTo>
                      <a:lnTo>
                        <a:pt x="4518" y="1138"/>
                      </a:lnTo>
                      <a:lnTo>
                        <a:pt x="4552" y="1190"/>
                      </a:lnTo>
                      <a:lnTo>
                        <a:pt x="4586" y="1242"/>
                      </a:lnTo>
                      <a:lnTo>
                        <a:pt x="4618" y="1296"/>
                      </a:lnTo>
                      <a:lnTo>
                        <a:pt x="4648" y="1350"/>
                      </a:lnTo>
                      <a:lnTo>
                        <a:pt x="4678" y="1406"/>
                      </a:lnTo>
                      <a:lnTo>
                        <a:pt x="4706" y="1462"/>
                      </a:lnTo>
                      <a:lnTo>
                        <a:pt x="4732" y="1518"/>
                      </a:lnTo>
                      <a:lnTo>
                        <a:pt x="4756" y="1576"/>
                      </a:lnTo>
                      <a:lnTo>
                        <a:pt x="0" y="1576"/>
                      </a:lnTo>
                      <a:close/>
                    </a:path>
                  </a:pathLst>
                </a:custGeom>
                <a:gradFill>
                  <a:gsLst>
                    <a:gs pos="0">
                      <a:srgbClr val="FFFFFF">
                        <a:alpha val="74901"/>
                      </a:srgbClr>
                    </a:gs>
                    <a:gs pos="100000">
                      <a:srgbClr val="FFFFFF">
                        <a:alpha val="0"/>
                      </a:srgbClr>
                    </a:gs>
                  </a:gsLst>
                  <a:lin ang="5400000" scaled="0"/>
                </a:gra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lt1"/>
                    </a:buClr>
                    <a:buSzPts val="1800"/>
                    <a:buFont typeface="Arial"/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rgbClr val="FFFFFF"/>
                    </a:solidFill>
                    <a:latin typeface="Gill Sans"/>
                    <a:ea typeface="Gill Sans"/>
                    <a:cs typeface="Gill Sans"/>
                    <a:sym typeface="Gill Sans"/>
                  </a:endParaRPr>
                </a:p>
              </p:txBody>
            </p:sp>
            <p:sp>
              <p:nvSpPr>
                <p:cNvPr id="532" name="Google Shape;532;p26"/>
                <p:cNvSpPr/>
                <p:nvPr/>
              </p:nvSpPr>
              <p:spPr>
                <a:xfrm>
                  <a:off x="1771" y="1843"/>
                  <a:ext cx="227" cy="204"/>
                </a:xfrm>
                <a:prstGeom prst="ellipse">
                  <a:avLst/>
                </a:prstGeom>
                <a:gradFill>
                  <a:gsLst>
                    <a:gs pos="0">
                      <a:schemeClr val="dk1"/>
                    </a:gs>
                    <a:gs pos="100000">
                      <a:srgbClr val="67ABF5">
                        <a:alpha val="0"/>
                      </a:srgbClr>
                    </a:gs>
                  </a:gsLst>
                  <a:path path="circle">
                    <a:fillToRect b="50%" l="50%" r="50%" t="50%"/>
                  </a:path>
                  <a:tileRect/>
                </a:gra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lt1"/>
                    </a:buClr>
                    <a:buSzPts val="1800"/>
                    <a:buFont typeface="Arial"/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rgbClr val="FFFFFF"/>
                    </a:solidFill>
                    <a:latin typeface="Gill Sans"/>
                    <a:ea typeface="Gill Sans"/>
                    <a:cs typeface="Gill Sans"/>
                    <a:sym typeface="Gill Sans"/>
                  </a:endParaRPr>
                </a:p>
              </p:txBody>
            </p:sp>
          </p:grpSp>
        </p:grpSp>
        <p:sp>
          <p:nvSpPr>
            <p:cNvPr id="533" name="Google Shape;533;p26"/>
            <p:cNvSpPr txBox="1"/>
            <p:nvPr/>
          </p:nvSpPr>
          <p:spPr>
            <a:xfrm>
              <a:off x="2667661" y="3914800"/>
              <a:ext cx="887679" cy="27699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tr-TR" sz="1200" u="none" cap="none" strike="noStrike">
                  <a:solidFill>
                    <a:srgbClr val="FFFFFF"/>
                  </a:solidFill>
                  <a:latin typeface="Gill Sans"/>
                  <a:ea typeface="Gill Sans"/>
                  <a:cs typeface="Gill Sans"/>
                  <a:sym typeface="Gill Sans"/>
                </a:rPr>
                <a:t>Calculate</a:t>
              </a:r>
              <a:endParaRPr b="1" i="0" sz="12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</p:grpSp>
      <p:grpSp>
        <p:nvGrpSpPr>
          <p:cNvPr id="534" name="Google Shape;534;p26"/>
          <p:cNvGrpSpPr/>
          <p:nvPr/>
        </p:nvGrpSpPr>
        <p:grpSpPr>
          <a:xfrm>
            <a:off x="6084888" y="1698650"/>
            <a:ext cx="973137" cy="973137"/>
            <a:chOff x="6084888" y="1698650"/>
            <a:chExt cx="973137" cy="973137"/>
          </a:xfrm>
        </p:grpSpPr>
        <p:grpSp>
          <p:nvGrpSpPr>
            <p:cNvPr id="535" name="Google Shape;535;p26"/>
            <p:cNvGrpSpPr/>
            <p:nvPr/>
          </p:nvGrpSpPr>
          <p:grpSpPr>
            <a:xfrm>
              <a:off x="6084888" y="1698650"/>
              <a:ext cx="973137" cy="973137"/>
              <a:chOff x="2335" y="1139"/>
              <a:chExt cx="1089" cy="1089"/>
            </a:xfrm>
          </p:grpSpPr>
          <p:sp>
            <p:nvSpPr>
              <p:cNvPr id="536" name="Google Shape;536;p26"/>
              <p:cNvSpPr/>
              <p:nvPr/>
            </p:nvSpPr>
            <p:spPr>
              <a:xfrm>
                <a:off x="2335" y="1139"/>
                <a:ext cx="1089" cy="1089"/>
              </a:xfrm>
              <a:prstGeom prst="ellipse">
                <a:avLst/>
              </a:prstGeom>
              <a:solidFill>
                <a:srgbClr val="9E9E9E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ill Sans"/>
                  <a:ea typeface="Gill Sans"/>
                  <a:cs typeface="Gill Sans"/>
                  <a:sym typeface="Gill Sans"/>
                </a:endParaRPr>
              </a:p>
            </p:txBody>
          </p:sp>
          <p:grpSp>
            <p:nvGrpSpPr>
              <p:cNvPr id="537" name="Google Shape;537;p26"/>
              <p:cNvGrpSpPr/>
              <p:nvPr/>
            </p:nvGrpSpPr>
            <p:grpSpPr>
              <a:xfrm>
                <a:off x="2426" y="1169"/>
                <a:ext cx="908" cy="296"/>
                <a:chOff x="1431" y="1843"/>
                <a:chExt cx="907" cy="295"/>
              </a:xfrm>
            </p:grpSpPr>
            <p:sp>
              <p:nvSpPr>
                <p:cNvPr id="538" name="Google Shape;538;p26"/>
                <p:cNvSpPr/>
                <p:nvPr/>
              </p:nvSpPr>
              <p:spPr>
                <a:xfrm>
                  <a:off x="1431" y="1843"/>
                  <a:ext cx="907" cy="295"/>
                </a:xfrm>
                <a:custGeom>
                  <a:rect b="b" l="l" r="r" t="t"/>
                  <a:pathLst>
                    <a:path extrusionOk="0" h="1576" w="4756">
                      <a:moveTo>
                        <a:pt x="0" y="1576"/>
                      </a:moveTo>
                      <a:lnTo>
                        <a:pt x="0" y="1576"/>
                      </a:lnTo>
                      <a:lnTo>
                        <a:pt x="24" y="1518"/>
                      </a:lnTo>
                      <a:lnTo>
                        <a:pt x="50" y="1462"/>
                      </a:lnTo>
                      <a:lnTo>
                        <a:pt x="78" y="1406"/>
                      </a:lnTo>
                      <a:lnTo>
                        <a:pt x="108" y="1350"/>
                      </a:lnTo>
                      <a:lnTo>
                        <a:pt x="138" y="1296"/>
                      </a:lnTo>
                      <a:lnTo>
                        <a:pt x="170" y="1242"/>
                      </a:lnTo>
                      <a:lnTo>
                        <a:pt x="204" y="1190"/>
                      </a:lnTo>
                      <a:lnTo>
                        <a:pt x="238" y="1138"/>
                      </a:lnTo>
                      <a:lnTo>
                        <a:pt x="272" y="1086"/>
                      </a:lnTo>
                      <a:lnTo>
                        <a:pt x="310" y="1036"/>
                      </a:lnTo>
                      <a:lnTo>
                        <a:pt x="348" y="988"/>
                      </a:lnTo>
                      <a:lnTo>
                        <a:pt x="386" y="940"/>
                      </a:lnTo>
                      <a:lnTo>
                        <a:pt x="426" y="892"/>
                      </a:lnTo>
                      <a:lnTo>
                        <a:pt x="468" y="846"/>
                      </a:lnTo>
                      <a:lnTo>
                        <a:pt x="510" y="800"/>
                      </a:lnTo>
                      <a:lnTo>
                        <a:pt x="552" y="756"/>
                      </a:lnTo>
                      <a:lnTo>
                        <a:pt x="552" y="756"/>
                      </a:lnTo>
                      <a:lnTo>
                        <a:pt x="596" y="712"/>
                      </a:lnTo>
                      <a:lnTo>
                        <a:pt x="642" y="670"/>
                      </a:lnTo>
                      <a:lnTo>
                        <a:pt x="688" y="630"/>
                      </a:lnTo>
                      <a:lnTo>
                        <a:pt x="736" y="590"/>
                      </a:lnTo>
                      <a:lnTo>
                        <a:pt x="784" y="550"/>
                      </a:lnTo>
                      <a:lnTo>
                        <a:pt x="834" y="512"/>
                      </a:lnTo>
                      <a:lnTo>
                        <a:pt x="884" y="476"/>
                      </a:lnTo>
                      <a:lnTo>
                        <a:pt x="934" y="440"/>
                      </a:lnTo>
                      <a:lnTo>
                        <a:pt x="986" y="406"/>
                      </a:lnTo>
                      <a:lnTo>
                        <a:pt x="1040" y="374"/>
                      </a:lnTo>
                      <a:lnTo>
                        <a:pt x="1092" y="342"/>
                      </a:lnTo>
                      <a:lnTo>
                        <a:pt x="1148" y="312"/>
                      </a:lnTo>
                      <a:lnTo>
                        <a:pt x="1202" y="282"/>
                      </a:lnTo>
                      <a:lnTo>
                        <a:pt x="1258" y="254"/>
                      </a:lnTo>
                      <a:lnTo>
                        <a:pt x="1316" y="228"/>
                      </a:lnTo>
                      <a:lnTo>
                        <a:pt x="1374" y="202"/>
                      </a:lnTo>
                      <a:lnTo>
                        <a:pt x="1374" y="202"/>
                      </a:lnTo>
                      <a:lnTo>
                        <a:pt x="1432" y="178"/>
                      </a:lnTo>
                      <a:lnTo>
                        <a:pt x="1490" y="156"/>
                      </a:lnTo>
                      <a:lnTo>
                        <a:pt x="1550" y="136"/>
                      </a:lnTo>
                      <a:lnTo>
                        <a:pt x="1610" y="116"/>
                      </a:lnTo>
                      <a:lnTo>
                        <a:pt x="1672" y="98"/>
                      </a:lnTo>
                      <a:lnTo>
                        <a:pt x="1732" y="80"/>
                      </a:lnTo>
                      <a:lnTo>
                        <a:pt x="1794" y="66"/>
                      </a:lnTo>
                      <a:lnTo>
                        <a:pt x="1858" y="52"/>
                      </a:lnTo>
                      <a:lnTo>
                        <a:pt x="1922" y="40"/>
                      </a:lnTo>
                      <a:lnTo>
                        <a:pt x="1984" y="30"/>
                      </a:lnTo>
                      <a:lnTo>
                        <a:pt x="2050" y="20"/>
                      </a:lnTo>
                      <a:lnTo>
                        <a:pt x="2114" y="12"/>
                      </a:lnTo>
                      <a:lnTo>
                        <a:pt x="2180" y="8"/>
                      </a:lnTo>
                      <a:lnTo>
                        <a:pt x="2246" y="2"/>
                      </a:lnTo>
                      <a:lnTo>
                        <a:pt x="2312" y="0"/>
                      </a:lnTo>
                      <a:lnTo>
                        <a:pt x="2378" y="0"/>
                      </a:lnTo>
                      <a:lnTo>
                        <a:pt x="2378" y="0"/>
                      </a:lnTo>
                      <a:lnTo>
                        <a:pt x="2444" y="0"/>
                      </a:lnTo>
                      <a:lnTo>
                        <a:pt x="2510" y="2"/>
                      </a:lnTo>
                      <a:lnTo>
                        <a:pt x="2576" y="8"/>
                      </a:lnTo>
                      <a:lnTo>
                        <a:pt x="2642" y="12"/>
                      </a:lnTo>
                      <a:lnTo>
                        <a:pt x="2706" y="20"/>
                      </a:lnTo>
                      <a:lnTo>
                        <a:pt x="2772" y="30"/>
                      </a:lnTo>
                      <a:lnTo>
                        <a:pt x="2834" y="40"/>
                      </a:lnTo>
                      <a:lnTo>
                        <a:pt x="2898" y="52"/>
                      </a:lnTo>
                      <a:lnTo>
                        <a:pt x="2962" y="66"/>
                      </a:lnTo>
                      <a:lnTo>
                        <a:pt x="3024" y="80"/>
                      </a:lnTo>
                      <a:lnTo>
                        <a:pt x="3084" y="98"/>
                      </a:lnTo>
                      <a:lnTo>
                        <a:pt x="3146" y="116"/>
                      </a:lnTo>
                      <a:lnTo>
                        <a:pt x="3206" y="136"/>
                      </a:lnTo>
                      <a:lnTo>
                        <a:pt x="3266" y="156"/>
                      </a:lnTo>
                      <a:lnTo>
                        <a:pt x="3324" y="178"/>
                      </a:lnTo>
                      <a:lnTo>
                        <a:pt x="3382" y="202"/>
                      </a:lnTo>
                      <a:lnTo>
                        <a:pt x="3382" y="202"/>
                      </a:lnTo>
                      <a:lnTo>
                        <a:pt x="3440" y="228"/>
                      </a:lnTo>
                      <a:lnTo>
                        <a:pt x="3498" y="254"/>
                      </a:lnTo>
                      <a:lnTo>
                        <a:pt x="3554" y="282"/>
                      </a:lnTo>
                      <a:lnTo>
                        <a:pt x="3608" y="312"/>
                      </a:lnTo>
                      <a:lnTo>
                        <a:pt x="3664" y="342"/>
                      </a:lnTo>
                      <a:lnTo>
                        <a:pt x="3716" y="374"/>
                      </a:lnTo>
                      <a:lnTo>
                        <a:pt x="3770" y="406"/>
                      </a:lnTo>
                      <a:lnTo>
                        <a:pt x="3822" y="440"/>
                      </a:lnTo>
                      <a:lnTo>
                        <a:pt x="3872" y="476"/>
                      </a:lnTo>
                      <a:lnTo>
                        <a:pt x="3922" y="512"/>
                      </a:lnTo>
                      <a:lnTo>
                        <a:pt x="3972" y="550"/>
                      </a:lnTo>
                      <a:lnTo>
                        <a:pt x="4020" y="590"/>
                      </a:lnTo>
                      <a:lnTo>
                        <a:pt x="4068" y="630"/>
                      </a:lnTo>
                      <a:lnTo>
                        <a:pt x="4114" y="670"/>
                      </a:lnTo>
                      <a:lnTo>
                        <a:pt x="4160" y="712"/>
                      </a:lnTo>
                      <a:lnTo>
                        <a:pt x="4204" y="756"/>
                      </a:lnTo>
                      <a:lnTo>
                        <a:pt x="4204" y="756"/>
                      </a:lnTo>
                      <a:lnTo>
                        <a:pt x="4246" y="800"/>
                      </a:lnTo>
                      <a:lnTo>
                        <a:pt x="4288" y="846"/>
                      </a:lnTo>
                      <a:lnTo>
                        <a:pt x="4330" y="892"/>
                      </a:lnTo>
                      <a:lnTo>
                        <a:pt x="4370" y="940"/>
                      </a:lnTo>
                      <a:lnTo>
                        <a:pt x="4410" y="988"/>
                      </a:lnTo>
                      <a:lnTo>
                        <a:pt x="4446" y="1036"/>
                      </a:lnTo>
                      <a:lnTo>
                        <a:pt x="4484" y="1086"/>
                      </a:lnTo>
                      <a:lnTo>
                        <a:pt x="4518" y="1138"/>
                      </a:lnTo>
                      <a:lnTo>
                        <a:pt x="4552" y="1190"/>
                      </a:lnTo>
                      <a:lnTo>
                        <a:pt x="4586" y="1242"/>
                      </a:lnTo>
                      <a:lnTo>
                        <a:pt x="4618" y="1296"/>
                      </a:lnTo>
                      <a:lnTo>
                        <a:pt x="4648" y="1350"/>
                      </a:lnTo>
                      <a:lnTo>
                        <a:pt x="4678" y="1406"/>
                      </a:lnTo>
                      <a:lnTo>
                        <a:pt x="4706" y="1462"/>
                      </a:lnTo>
                      <a:lnTo>
                        <a:pt x="4732" y="1518"/>
                      </a:lnTo>
                      <a:lnTo>
                        <a:pt x="4756" y="1576"/>
                      </a:lnTo>
                      <a:lnTo>
                        <a:pt x="0" y="1576"/>
                      </a:lnTo>
                      <a:close/>
                    </a:path>
                  </a:pathLst>
                </a:custGeom>
                <a:gradFill>
                  <a:gsLst>
                    <a:gs pos="0">
                      <a:srgbClr val="FFFFFF">
                        <a:alpha val="74901"/>
                      </a:srgbClr>
                    </a:gs>
                    <a:gs pos="100000">
                      <a:srgbClr val="FFFFFF">
                        <a:alpha val="0"/>
                      </a:srgbClr>
                    </a:gs>
                  </a:gsLst>
                  <a:lin ang="5400000" scaled="0"/>
                </a:gra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lt1"/>
                    </a:buClr>
                    <a:buSzPts val="1800"/>
                    <a:buFont typeface="Arial"/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rgbClr val="FFFFFF"/>
                    </a:solidFill>
                    <a:latin typeface="Gill Sans"/>
                    <a:ea typeface="Gill Sans"/>
                    <a:cs typeface="Gill Sans"/>
                    <a:sym typeface="Gill Sans"/>
                  </a:endParaRPr>
                </a:p>
              </p:txBody>
            </p:sp>
            <p:sp>
              <p:nvSpPr>
                <p:cNvPr id="539" name="Google Shape;539;p26"/>
                <p:cNvSpPr/>
                <p:nvPr/>
              </p:nvSpPr>
              <p:spPr>
                <a:xfrm>
                  <a:off x="1771" y="1843"/>
                  <a:ext cx="227" cy="204"/>
                </a:xfrm>
                <a:prstGeom prst="ellipse">
                  <a:avLst/>
                </a:prstGeom>
                <a:gradFill>
                  <a:gsLst>
                    <a:gs pos="0">
                      <a:schemeClr val="dk1"/>
                    </a:gs>
                    <a:gs pos="100000">
                      <a:srgbClr val="67ABF5">
                        <a:alpha val="0"/>
                      </a:srgbClr>
                    </a:gs>
                  </a:gsLst>
                  <a:path path="circle">
                    <a:fillToRect b="50%" l="50%" r="50%" t="50%"/>
                  </a:path>
                  <a:tileRect/>
                </a:gra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lt1"/>
                    </a:buClr>
                    <a:buSzPts val="1800"/>
                    <a:buFont typeface="Arial"/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rgbClr val="FFFFFF"/>
                    </a:solidFill>
                    <a:latin typeface="Gill Sans"/>
                    <a:ea typeface="Gill Sans"/>
                    <a:cs typeface="Gill Sans"/>
                    <a:sym typeface="Gill Sans"/>
                  </a:endParaRPr>
                </a:p>
              </p:txBody>
            </p:sp>
          </p:grpSp>
        </p:grpSp>
        <p:sp>
          <p:nvSpPr>
            <p:cNvPr id="540" name="Google Shape;540;p26"/>
            <p:cNvSpPr txBox="1"/>
            <p:nvPr/>
          </p:nvSpPr>
          <p:spPr>
            <a:xfrm>
              <a:off x="6303092" y="1970112"/>
              <a:ext cx="547842" cy="27699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tr-TR" sz="1200" u="none" cap="none" strike="noStrike">
                  <a:solidFill>
                    <a:srgbClr val="FFFFFF"/>
                  </a:solidFill>
                  <a:latin typeface="Gill Sans"/>
                  <a:ea typeface="Gill Sans"/>
                  <a:cs typeface="Gill Sans"/>
                  <a:sym typeface="Gill Sans"/>
                </a:rPr>
                <a:t>Date</a:t>
              </a:r>
              <a:endParaRPr b="1" i="0" sz="12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</p:grpSp>
      <p:grpSp>
        <p:nvGrpSpPr>
          <p:cNvPr id="541" name="Google Shape;541;p26"/>
          <p:cNvGrpSpPr/>
          <p:nvPr/>
        </p:nvGrpSpPr>
        <p:grpSpPr>
          <a:xfrm>
            <a:off x="4930775" y="2344762"/>
            <a:ext cx="973138" cy="973138"/>
            <a:chOff x="4930775" y="2344762"/>
            <a:chExt cx="973138" cy="973138"/>
          </a:xfrm>
        </p:grpSpPr>
        <p:grpSp>
          <p:nvGrpSpPr>
            <p:cNvPr id="542" name="Google Shape;542;p26"/>
            <p:cNvGrpSpPr/>
            <p:nvPr/>
          </p:nvGrpSpPr>
          <p:grpSpPr>
            <a:xfrm>
              <a:off x="4930775" y="2344762"/>
              <a:ext cx="973138" cy="973138"/>
              <a:chOff x="2335" y="1139"/>
              <a:chExt cx="1089" cy="1089"/>
            </a:xfrm>
          </p:grpSpPr>
          <p:sp>
            <p:nvSpPr>
              <p:cNvPr id="543" name="Google Shape;543;p26"/>
              <p:cNvSpPr/>
              <p:nvPr/>
            </p:nvSpPr>
            <p:spPr>
              <a:xfrm>
                <a:off x="2335" y="1139"/>
                <a:ext cx="1089" cy="1089"/>
              </a:xfrm>
              <a:prstGeom prst="ellipse">
                <a:avLst/>
              </a:prstGeom>
              <a:solidFill>
                <a:srgbClr val="9E9E9E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ill Sans"/>
                  <a:ea typeface="Gill Sans"/>
                  <a:cs typeface="Gill Sans"/>
                  <a:sym typeface="Gill Sans"/>
                </a:endParaRPr>
              </a:p>
            </p:txBody>
          </p:sp>
          <p:grpSp>
            <p:nvGrpSpPr>
              <p:cNvPr id="544" name="Google Shape;544;p26"/>
              <p:cNvGrpSpPr/>
              <p:nvPr/>
            </p:nvGrpSpPr>
            <p:grpSpPr>
              <a:xfrm>
                <a:off x="2426" y="1169"/>
                <a:ext cx="908" cy="296"/>
                <a:chOff x="1431" y="1843"/>
                <a:chExt cx="907" cy="295"/>
              </a:xfrm>
            </p:grpSpPr>
            <p:sp>
              <p:nvSpPr>
                <p:cNvPr id="545" name="Google Shape;545;p26"/>
                <p:cNvSpPr/>
                <p:nvPr/>
              </p:nvSpPr>
              <p:spPr>
                <a:xfrm>
                  <a:off x="1431" y="1843"/>
                  <a:ext cx="907" cy="295"/>
                </a:xfrm>
                <a:custGeom>
                  <a:rect b="b" l="l" r="r" t="t"/>
                  <a:pathLst>
                    <a:path extrusionOk="0" h="1576" w="4756">
                      <a:moveTo>
                        <a:pt x="0" y="1576"/>
                      </a:moveTo>
                      <a:lnTo>
                        <a:pt x="0" y="1576"/>
                      </a:lnTo>
                      <a:lnTo>
                        <a:pt x="24" y="1518"/>
                      </a:lnTo>
                      <a:lnTo>
                        <a:pt x="50" y="1462"/>
                      </a:lnTo>
                      <a:lnTo>
                        <a:pt x="78" y="1406"/>
                      </a:lnTo>
                      <a:lnTo>
                        <a:pt x="108" y="1350"/>
                      </a:lnTo>
                      <a:lnTo>
                        <a:pt x="138" y="1296"/>
                      </a:lnTo>
                      <a:lnTo>
                        <a:pt x="170" y="1242"/>
                      </a:lnTo>
                      <a:lnTo>
                        <a:pt x="204" y="1190"/>
                      </a:lnTo>
                      <a:lnTo>
                        <a:pt x="238" y="1138"/>
                      </a:lnTo>
                      <a:lnTo>
                        <a:pt x="272" y="1086"/>
                      </a:lnTo>
                      <a:lnTo>
                        <a:pt x="310" y="1036"/>
                      </a:lnTo>
                      <a:lnTo>
                        <a:pt x="348" y="988"/>
                      </a:lnTo>
                      <a:lnTo>
                        <a:pt x="386" y="940"/>
                      </a:lnTo>
                      <a:lnTo>
                        <a:pt x="426" y="892"/>
                      </a:lnTo>
                      <a:lnTo>
                        <a:pt x="468" y="846"/>
                      </a:lnTo>
                      <a:lnTo>
                        <a:pt x="510" y="800"/>
                      </a:lnTo>
                      <a:lnTo>
                        <a:pt x="552" y="756"/>
                      </a:lnTo>
                      <a:lnTo>
                        <a:pt x="552" y="756"/>
                      </a:lnTo>
                      <a:lnTo>
                        <a:pt x="596" y="712"/>
                      </a:lnTo>
                      <a:lnTo>
                        <a:pt x="642" y="670"/>
                      </a:lnTo>
                      <a:lnTo>
                        <a:pt x="688" y="630"/>
                      </a:lnTo>
                      <a:lnTo>
                        <a:pt x="736" y="590"/>
                      </a:lnTo>
                      <a:lnTo>
                        <a:pt x="784" y="550"/>
                      </a:lnTo>
                      <a:lnTo>
                        <a:pt x="834" y="512"/>
                      </a:lnTo>
                      <a:lnTo>
                        <a:pt x="884" y="476"/>
                      </a:lnTo>
                      <a:lnTo>
                        <a:pt x="934" y="440"/>
                      </a:lnTo>
                      <a:lnTo>
                        <a:pt x="986" y="406"/>
                      </a:lnTo>
                      <a:lnTo>
                        <a:pt x="1040" y="374"/>
                      </a:lnTo>
                      <a:lnTo>
                        <a:pt x="1092" y="342"/>
                      </a:lnTo>
                      <a:lnTo>
                        <a:pt x="1148" y="312"/>
                      </a:lnTo>
                      <a:lnTo>
                        <a:pt x="1202" y="282"/>
                      </a:lnTo>
                      <a:lnTo>
                        <a:pt x="1258" y="254"/>
                      </a:lnTo>
                      <a:lnTo>
                        <a:pt x="1316" y="228"/>
                      </a:lnTo>
                      <a:lnTo>
                        <a:pt x="1374" y="202"/>
                      </a:lnTo>
                      <a:lnTo>
                        <a:pt x="1374" y="202"/>
                      </a:lnTo>
                      <a:lnTo>
                        <a:pt x="1432" y="178"/>
                      </a:lnTo>
                      <a:lnTo>
                        <a:pt x="1490" y="156"/>
                      </a:lnTo>
                      <a:lnTo>
                        <a:pt x="1550" y="136"/>
                      </a:lnTo>
                      <a:lnTo>
                        <a:pt x="1610" y="116"/>
                      </a:lnTo>
                      <a:lnTo>
                        <a:pt x="1672" y="98"/>
                      </a:lnTo>
                      <a:lnTo>
                        <a:pt x="1732" y="80"/>
                      </a:lnTo>
                      <a:lnTo>
                        <a:pt x="1794" y="66"/>
                      </a:lnTo>
                      <a:lnTo>
                        <a:pt x="1858" y="52"/>
                      </a:lnTo>
                      <a:lnTo>
                        <a:pt x="1922" y="40"/>
                      </a:lnTo>
                      <a:lnTo>
                        <a:pt x="1984" y="30"/>
                      </a:lnTo>
                      <a:lnTo>
                        <a:pt x="2050" y="20"/>
                      </a:lnTo>
                      <a:lnTo>
                        <a:pt x="2114" y="12"/>
                      </a:lnTo>
                      <a:lnTo>
                        <a:pt x="2180" y="8"/>
                      </a:lnTo>
                      <a:lnTo>
                        <a:pt x="2246" y="2"/>
                      </a:lnTo>
                      <a:lnTo>
                        <a:pt x="2312" y="0"/>
                      </a:lnTo>
                      <a:lnTo>
                        <a:pt x="2378" y="0"/>
                      </a:lnTo>
                      <a:lnTo>
                        <a:pt x="2378" y="0"/>
                      </a:lnTo>
                      <a:lnTo>
                        <a:pt x="2444" y="0"/>
                      </a:lnTo>
                      <a:lnTo>
                        <a:pt x="2510" y="2"/>
                      </a:lnTo>
                      <a:lnTo>
                        <a:pt x="2576" y="8"/>
                      </a:lnTo>
                      <a:lnTo>
                        <a:pt x="2642" y="12"/>
                      </a:lnTo>
                      <a:lnTo>
                        <a:pt x="2706" y="20"/>
                      </a:lnTo>
                      <a:lnTo>
                        <a:pt x="2772" y="30"/>
                      </a:lnTo>
                      <a:lnTo>
                        <a:pt x="2834" y="40"/>
                      </a:lnTo>
                      <a:lnTo>
                        <a:pt x="2898" y="52"/>
                      </a:lnTo>
                      <a:lnTo>
                        <a:pt x="2962" y="66"/>
                      </a:lnTo>
                      <a:lnTo>
                        <a:pt x="3024" y="80"/>
                      </a:lnTo>
                      <a:lnTo>
                        <a:pt x="3084" y="98"/>
                      </a:lnTo>
                      <a:lnTo>
                        <a:pt x="3146" y="116"/>
                      </a:lnTo>
                      <a:lnTo>
                        <a:pt x="3206" y="136"/>
                      </a:lnTo>
                      <a:lnTo>
                        <a:pt x="3266" y="156"/>
                      </a:lnTo>
                      <a:lnTo>
                        <a:pt x="3324" y="178"/>
                      </a:lnTo>
                      <a:lnTo>
                        <a:pt x="3382" y="202"/>
                      </a:lnTo>
                      <a:lnTo>
                        <a:pt x="3382" y="202"/>
                      </a:lnTo>
                      <a:lnTo>
                        <a:pt x="3440" y="228"/>
                      </a:lnTo>
                      <a:lnTo>
                        <a:pt x="3498" y="254"/>
                      </a:lnTo>
                      <a:lnTo>
                        <a:pt x="3554" y="282"/>
                      </a:lnTo>
                      <a:lnTo>
                        <a:pt x="3608" y="312"/>
                      </a:lnTo>
                      <a:lnTo>
                        <a:pt x="3664" y="342"/>
                      </a:lnTo>
                      <a:lnTo>
                        <a:pt x="3716" y="374"/>
                      </a:lnTo>
                      <a:lnTo>
                        <a:pt x="3770" y="406"/>
                      </a:lnTo>
                      <a:lnTo>
                        <a:pt x="3822" y="440"/>
                      </a:lnTo>
                      <a:lnTo>
                        <a:pt x="3872" y="476"/>
                      </a:lnTo>
                      <a:lnTo>
                        <a:pt x="3922" y="512"/>
                      </a:lnTo>
                      <a:lnTo>
                        <a:pt x="3972" y="550"/>
                      </a:lnTo>
                      <a:lnTo>
                        <a:pt x="4020" y="590"/>
                      </a:lnTo>
                      <a:lnTo>
                        <a:pt x="4068" y="630"/>
                      </a:lnTo>
                      <a:lnTo>
                        <a:pt x="4114" y="670"/>
                      </a:lnTo>
                      <a:lnTo>
                        <a:pt x="4160" y="712"/>
                      </a:lnTo>
                      <a:lnTo>
                        <a:pt x="4204" y="756"/>
                      </a:lnTo>
                      <a:lnTo>
                        <a:pt x="4204" y="756"/>
                      </a:lnTo>
                      <a:lnTo>
                        <a:pt x="4246" y="800"/>
                      </a:lnTo>
                      <a:lnTo>
                        <a:pt x="4288" y="846"/>
                      </a:lnTo>
                      <a:lnTo>
                        <a:pt x="4330" y="892"/>
                      </a:lnTo>
                      <a:lnTo>
                        <a:pt x="4370" y="940"/>
                      </a:lnTo>
                      <a:lnTo>
                        <a:pt x="4410" y="988"/>
                      </a:lnTo>
                      <a:lnTo>
                        <a:pt x="4446" y="1036"/>
                      </a:lnTo>
                      <a:lnTo>
                        <a:pt x="4484" y="1086"/>
                      </a:lnTo>
                      <a:lnTo>
                        <a:pt x="4518" y="1138"/>
                      </a:lnTo>
                      <a:lnTo>
                        <a:pt x="4552" y="1190"/>
                      </a:lnTo>
                      <a:lnTo>
                        <a:pt x="4586" y="1242"/>
                      </a:lnTo>
                      <a:lnTo>
                        <a:pt x="4618" y="1296"/>
                      </a:lnTo>
                      <a:lnTo>
                        <a:pt x="4648" y="1350"/>
                      </a:lnTo>
                      <a:lnTo>
                        <a:pt x="4678" y="1406"/>
                      </a:lnTo>
                      <a:lnTo>
                        <a:pt x="4706" y="1462"/>
                      </a:lnTo>
                      <a:lnTo>
                        <a:pt x="4732" y="1518"/>
                      </a:lnTo>
                      <a:lnTo>
                        <a:pt x="4756" y="1576"/>
                      </a:lnTo>
                      <a:lnTo>
                        <a:pt x="0" y="1576"/>
                      </a:lnTo>
                      <a:close/>
                    </a:path>
                  </a:pathLst>
                </a:custGeom>
                <a:gradFill>
                  <a:gsLst>
                    <a:gs pos="0">
                      <a:srgbClr val="FFFFFF">
                        <a:alpha val="74901"/>
                      </a:srgbClr>
                    </a:gs>
                    <a:gs pos="100000">
                      <a:srgbClr val="FFFFFF">
                        <a:alpha val="0"/>
                      </a:srgbClr>
                    </a:gs>
                  </a:gsLst>
                  <a:lin ang="5400000" scaled="0"/>
                </a:gra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lt1"/>
                    </a:buClr>
                    <a:buSzPts val="1800"/>
                    <a:buFont typeface="Arial"/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rgbClr val="FFFFFF"/>
                    </a:solidFill>
                    <a:latin typeface="Gill Sans"/>
                    <a:ea typeface="Gill Sans"/>
                    <a:cs typeface="Gill Sans"/>
                    <a:sym typeface="Gill Sans"/>
                  </a:endParaRPr>
                </a:p>
              </p:txBody>
            </p:sp>
            <p:sp>
              <p:nvSpPr>
                <p:cNvPr id="546" name="Google Shape;546;p26"/>
                <p:cNvSpPr/>
                <p:nvPr/>
              </p:nvSpPr>
              <p:spPr>
                <a:xfrm>
                  <a:off x="1771" y="1843"/>
                  <a:ext cx="227" cy="204"/>
                </a:xfrm>
                <a:prstGeom prst="ellipse">
                  <a:avLst/>
                </a:prstGeom>
                <a:gradFill>
                  <a:gsLst>
                    <a:gs pos="0">
                      <a:schemeClr val="dk1"/>
                    </a:gs>
                    <a:gs pos="100000">
                      <a:srgbClr val="67ABF5">
                        <a:alpha val="0"/>
                      </a:srgbClr>
                    </a:gs>
                  </a:gsLst>
                  <a:path path="circle">
                    <a:fillToRect b="50%" l="50%" r="50%" t="50%"/>
                  </a:path>
                  <a:tileRect/>
                </a:gra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lt1"/>
                    </a:buClr>
                    <a:buSzPts val="1800"/>
                    <a:buFont typeface="Arial"/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rgbClr val="FFFFFF"/>
                    </a:solidFill>
                    <a:latin typeface="Gill Sans"/>
                    <a:ea typeface="Gill Sans"/>
                    <a:cs typeface="Gill Sans"/>
                    <a:sym typeface="Gill Sans"/>
                  </a:endParaRPr>
                </a:p>
              </p:txBody>
            </p:sp>
          </p:grpSp>
        </p:grpSp>
        <p:sp>
          <p:nvSpPr>
            <p:cNvPr id="547" name="Google Shape;547;p26"/>
            <p:cNvSpPr txBox="1"/>
            <p:nvPr/>
          </p:nvSpPr>
          <p:spPr>
            <a:xfrm>
              <a:off x="5040470" y="2617812"/>
              <a:ext cx="755335" cy="27699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tr-TR" sz="1200" u="none" cap="none" strike="noStrike">
                  <a:solidFill>
                    <a:srgbClr val="FFFFFF"/>
                  </a:solidFill>
                  <a:latin typeface="Gill Sans"/>
                  <a:ea typeface="Gill Sans"/>
                  <a:cs typeface="Gill Sans"/>
                  <a:sym typeface="Gill Sans"/>
                </a:rPr>
                <a:t>Choose</a:t>
              </a:r>
              <a:endParaRPr b="1" i="0" sz="12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</p:grpSp>
      <p:grpSp>
        <p:nvGrpSpPr>
          <p:cNvPr id="548" name="Google Shape;548;p26"/>
          <p:cNvGrpSpPr/>
          <p:nvPr/>
        </p:nvGrpSpPr>
        <p:grpSpPr>
          <a:xfrm>
            <a:off x="7235825" y="1049362"/>
            <a:ext cx="973138" cy="973138"/>
            <a:chOff x="7235825" y="1049362"/>
            <a:chExt cx="973138" cy="973138"/>
          </a:xfrm>
        </p:grpSpPr>
        <p:grpSp>
          <p:nvGrpSpPr>
            <p:cNvPr id="549" name="Google Shape;549;p26"/>
            <p:cNvGrpSpPr/>
            <p:nvPr/>
          </p:nvGrpSpPr>
          <p:grpSpPr>
            <a:xfrm>
              <a:off x="7235825" y="1049362"/>
              <a:ext cx="973138" cy="973138"/>
              <a:chOff x="2335" y="1139"/>
              <a:chExt cx="1089" cy="1089"/>
            </a:xfrm>
          </p:grpSpPr>
          <p:sp>
            <p:nvSpPr>
              <p:cNvPr id="550" name="Google Shape;550;p26"/>
              <p:cNvSpPr/>
              <p:nvPr/>
            </p:nvSpPr>
            <p:spPr>
              <a:xfrm>
                <a:off x="2335" y="1139"/>
                <a:ext cx="1089" cy="1089"/>
              </a:xfrm>
              <a:prstGeom prst="ellipse">
                <a:avLst/>
              </a:prstGeom>
              <a:gradFill>
                <a:gsLst>
                  <a:gs pos="0">
                    <a:srgbClr val="3A9707"/>
                  </a:gs>
                  <a:gs pos="100000">
                    <a:schemeClr val="dk2"/>
                  </a:gs>
                </a:gsLst>
                <a:lin ang="5400000" scaled="0"/>
              </a:gra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ill Sans"/>
                  <a:ea typeface="Gill Sans"/>
                  <a:cs typeface="Gill Sans"/>
                  <a:sym typeface="Gill Sans"/>
                </a:endParaRPr>
              </a:p>
            </p:txBody>
          </p:sp>
          <p:grpSp>
            <p:nvGrpSpPr>
              <p:cNvPr id="551" name="Google Shape;551;p26"/>
              <p:cNvGrpSpPr/>
              <p:nvPr/>
            </p:nvGrpSpPr>
            <p:grpSpPr>
              <a:xfrm>
                <a:off x="2426" y="1169"/>
                <a:ext cx="908" cy="296"/>
                <a:chOff x="1431" y="1843"/>
                <a:chExt cx="907" cy="295"/>
              </a:xfrm>
            </p:grpSpPr>
            <p:sp>
              <p:nvSpPr>
                <p:cNvPr id="552" name="Google Shape;552;p26"/>
                <p:cNvSpPr/>
                <p:nvPr/>
              </p:nvSpPr>
              <p:spPr>
                <a:xfrm>
                  <a:off x="1431" y="1843"/>
                  <a:ext cx="907" cy="295"/>
                </a:xfrm>
                <a:custGeom>
                  <a:rect b="b" l="l" r="r" t="t"/>
                  <a:pathLst>
                    <a:path extrusionOk="0" h="1576" w="4756">
                      <a:moveTo>
                        <a:pt x="0" y="1576"/>
                      </a:moveTo>
                      <a:lnTo>
                        <a:pt x="0" y="1576"/>
                      </a:lnTo>
                      <a:lnTo>
                        <a:pt x="24" y="1518"/>
                      </a:lnTo>
                      <a:lnTo>
                        <a:pt x="50" y="1462"/>
                      </a:lnTo>
                      <a:lnTo>
                        <a:pt x="78" y="1406"/>
                      </a:lnTo>
                      <a:lnTo>
                        <a:pt x="108" y="1350"/>
                      </a:lnTo>
                      <a:lnTo>
                        <a:pt x="138" y="1296"/>
                      </a:lnTo>
                      <a:lnTo>
                        <a:pt x="170" y="1242"/>
                      </a:lnTo>
                      <a:lnTo>
                        <a:pt x="204" y="1190"/>
                      </a:lnTo>
                      <a:lnTo>
                        <a:pt x="238" y="1138"/>
                      </a:lnTo>
                      <a:lnTo>
                        <a:pt x="272" y="1086"/>
                      </a:lnTo>
                      <a:lnTo>
                        <a:pt x="310" y="1036"/>
                      </a:lnTo>
                      <a:lnTo>
                        <a:pt x="348" y="988"/>
                      </a:lnTo>
                      <a:lnTo>
                        <a:pt x="386" y="940"/>
                      </a:lnTo>
                      <a:lnTo>
                        <a:pt x="426" y="892"/>
                      </a:lnTo>
                      <a:lnTo>
                        <a:pt x="468" y="846"/>
                      </a:lnTo>
                      <a:lnTo>
                        <a:pt x="510" y="800"/>
                      </a:lnTo>
                      <a:lnTo>
                        <a:pt x="552" y="756"/>
                      </a:lnTo>
                      <a:lnTo>
                        <a:pt x="552" y="756"/>
                      </a:lnTo>
                      <a:lnTo>
                        <a:pt x="596" y="712"/>
                      </a:lnTo>
                      <a:lnTo>
                        <a:pt x="642" y="670"/>
                      </a:lnTo>
                      <a:lnTo>
                        <a:pt x="688" y="630"/>
                      </a:lnTo>
                      <a:lnTo>
                        <a:pt x="736" y="590"/>
                      </a:lnTo>
                      <a:lnTo>
                        <a:pt x="784" y="550"/>
                      </a:lnTo>
                      <a:lnTo>
                        <a:pt x="834" y="512"/>
                      </a:lnTo>
                      <a:lnTo>
                        <a:pt x="884" y="476"/>
                      </a:lnTo>
                      <a:lnTo>
                        <a:pt x="934" y="440"/>
                      </a:lnTo>
                      <a:lnTo>
                        <a:pt x="986" y="406"/>
                      </a:lnTo>
                      <a:lnTo>
                        <a:pt x="1040" y="374"/>
                      </a:lnTo>
                      <a:lnTo>
                        <a:pt x="1092" y="342"/>
                      </a:lnTo>
                      <a:lnTo>
                        <a:pt x="1148" y="312"/>
                      </a:lnTo>
                      <a:lnTo>
                        <a:pt x="1202" y="282"/>
                      </a:lnTo>
                      <a:lnTo>
                        <a:pt x="1258" y="254"/>
                      </a:lnTo>
                      <a:lnTo>
                        <a:pt x="1316" y="228"/>
                      </a:lnTo>
                      <a:lnTo>
                        <a:pt x="1374" y="202"/>
                      </a:lnTo>
                      <a:lnTo>
                        <a:pt x="1374" y="202"/>
                      </a:lnTo>
                      <a:lnTo>
                        <a:pt x="1432" y="178"/>
                      </a:lnTo>
                      <a:lnTo>
                        <a:pt x="1490" y="156"/>
                      </a:lnTo>
                      <a:lnTo>
                        <a:pt x="1550" y="136"/>
                      </a:lnTo>
                      <a:lnTo>
                        <a:pt x="1610" y="116"/>
                      </a:lnTo>
                      <a:lnTo>
                        <a:pt x="1672" y="98"/>
                      </a:lnTo>
                      <a:lnTo>
                        <a:pt x="1732" y="80"/>
                      </a:lnTo>
                      <a:lnTo>
                        <a:pt x="1794" y="66"/>
                      </a:lnTo>
                      <a:lnTo>
                        <a:pt x="1858" y="52"/>
                      </a:lnTo>
                      <a:lnTo>
                        <a:pt x="1922" y="40"/>
                      </a:lnTo>
                      <a:lnTo>
                        <a:pt x="1984" y="30"/>
                      </a:lnTo>
                      <a:lnTo>
                        <a:pt x="2050" y="20"/>
                      </a:lnTo>
                      <a:lnTo>
                        <a:pt x="2114" y="12"/>
                      </a:lnTo>
                      <a:lnTo>
                        <a:pt x="2180" y="8"/>
                      </a:lnTo>
                      <a:lnTo>
                        <a:pt x="2246" y="2"/>
                      </a:lnTo>
                      <a:lnTo>
                        <a:pt x="2312" y="0"/>
                      </a:lnTo>
                      <a:lnTo>
                        <a:pt x="2378" y="0"/>
                      </a:lnTo>
                      <a:lnTo>
                        <a:pt x="2378" y="0"/>
                      </a:lnTo>
                      <a:lnTo>
                        <a:pt x="2444" y="0"/>
                      </a:lnTo>
                      <a:lnTo>
                        <a:pt x="2510" y="2"/>
                      </a:lnTo>
                      <a:lnTo>
                        <a:pt x="2576" y="8"/>
                      </a:lnTo>
                      <a:lnTo>
                        <a:pt x="2642" y="12"/>
                      </a:lnTo>
                      <a:lnTo>
                        <a:pt x="2706" y="20"/>
                      </a:lnTo>
                      <a:lnTo>
                        <a:pt x="2772" y="30"/>
                      </a:lnTo>
                      <a:lnTo>
                        <a:pt x="2834" y="40"/>
                      </a:lnTo>
                      <a:lnTo>
                        <a:pt x="2898" y="52"/>
                      </a:lnTo>
                      <a:lnTo>
                        <a:pt x="2962" y="66"/>
                      </a:lnTo>
                      <a:lnTo>
                        <a:pt x="3024" y="80"/>
                      </a:lnTo>
                      <a:lnTo>
                        <a:pt x="3084" y="98"/>
                      </a:lnTo>
                      <a:lnTo>
                        <a:pt x="3146" y="116"/>
                      </a:lnTo>
                      <a:lnTo>
                        <a:pt x="3206" y="136"/>
                      </a:lnTo>
                      <a:lnTo>
                        <a:pt x="3266" y="156"/>
                      </a:lnTo>
                      <a:lnTo>
                        <a:pt x="3324" y="178"/>
                      </a:lnTo>
                      <a:lnTo>
                        <a:pt x="3382" y="202"/>
                      </a:lnTo>
                      <a:lnTo>
                        <a:pt x="3382" y="202"/>
                      </a:lnTo>
                      <a:lnTo>
                        <a:pt x="3440" y="228"/>
                      </a:lnTo>
                      <a:lnTo>
                        <a:pt x="3498" y="254"/>
                      </a:lnTo>
                      <a:lnTo>
                        <a:pt x="3554" y="282"/>
                      </a:lnTo>
                      <a:lnTo>
                        <a:pt x="3608" y="312"/>
                      </a:lnTo>
                      <a:lnTo>
                        <a:pt x="3664" y="342"/>
                      </a:lnTo>
                      <a:lnTo>
                        <a:pt x="3716" y="374"/>
                      </a:lnTo>
                      <a:lnTo>
                        <a:pt x="3770" y="406"/>
                      </a:lnTo>
                      <a:lnTo>
                        <a:pt x="3822" y="440"/>
                      </a:lnTo>
                      <a:lnTo>
                        <a:pt x="3872" y="476"/>
                      </a:lnTo>
                      <a:lnTo>
                        <a:pt x="3922" y="512"/>
                      </a:lnTo>
                      <a:lnTo>
                        <a:pt x="3972" y="550"/>
                      </a:lnTo>
                      <a:lnTo>
                        <a:pt x="4020" y="590"/>
                      </a:lnTo>
                      <a:lnTo>
                        <a:pt x="4068" y="630"/>
                      </a:lnTo>
                      <a:lnTo>
                        <a:pt x="4114" y="670"/>
                      </a:lnTo>
                      <a:lnTo>
                        <a:pt x="4160" y="712"/>
                      </a:lnTo>
                      <a:lnTo>
                        <a:pt x="4204" y="756"/>
                      </a:lnTo>
                      <a:lnTo>
                        <a:pt x="4204" y="756"/>
                      </a:lnTo>
                      <a:lnTo>
                        <a:pt x="4246" y="800"/>
                      </a:lnTo>
                      <a:lnTo>
                        <a:pt x="4288" y="846"/>
                      </a:lnTo>
                      <a:lnTo>
                        <a:pt x="4330" y="892"/>
                      </a:lnTo>
                      <a:lnTo>
                        <a:pt x="4370" y="940"/>
                      </a:lnTo>
                      <a:lnTo>
                        <a:pt x="4410" y="988"/>
                      </a:lnTo>
                      <a:lnTo>
                        <a:pt x="4446" y="1036"/>
                      </a:lnTo>
                      <a:lnTo>
                        <a:pt x="4484" y="1086"/>
                      </a:lnTo>
                      <a:lnTo>
                        <a:pt x="4518" y="1138"/>
                      </a:lnTo>
                      <a:lnTo>
                        <a:pt x="4552" y="1190"/>
                      </a:lnTo>
                      <a:lnTo>
                        <a:pt x="4586" y="1242"/>
                      </a:lnTo>
                      <a:lnTo>
                        <a:pt x="4618" y="1296"/>
                      </a:lnTo>
                      <a:lnTo>
                        <a:pt x="4648" y="1350"/>
                      </a:lnTo>
                      <a:lnTo>
                        <a:pt x="4678" y="1406"/>
                      </a:lnTo>
                      <a:lnTo>
                        <a:pt x="4706" y="1462"/>
                      </a:lnTo>
                      <a:lnTo>
                        <a:pt x="4732" y="1518"/>
                      </a:lnTo>
                      <a:lnTo>
                        <a:pt x="4756" y="1576"/>
                      </a:lnTo>
                      <a:lnTo>
                        <a:pt x="0" y="1576"/>
                      </a:lnTo>
                      <a:close/>
                    </a:path>
                  </a:pathLst>
                </a:custGeom>
                <a:gradFill>
                  <a:gsLst>
                    <a:gs pos="0">
                      <a:srgbClr val="FFFFFF">
                        <a:alpha val="74901"/>
                      </a:srgbClr>
                    </a:gs>
                    <a:gs pos="100000">
                      <a:srgbClr val="FFFFFF">
                        <a:alpha val="0"/>
                      </a:srgbClr>
                    </a:gs>
                  </a:gsLst>
                  <a:lin ang="5400000" scaled="0"/>
                </a:gra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lt1"/>
                    </a:buClr>
                    <a:buSzPts val="1800"/>
                    <a:buFont typeface="Arial"/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rgbClr val="FFFFFF"/>
                    </a:solidFill>
                    <a:latin typeface="Gill Sans"/>
                    <a:ea typeface="Gill Sans"/>
                    <a:cs typeface="Gill Sans"/>
                    <a:sym typeface="Gill Sans"/>
                  </a:endParaRPr>
                </a:p>
              </p:txBody>
            </p:sp>
            <p:sp>
              <p:nvSpPr>
                <p:cNvPr id="553" name="Google Shape;553;p26"/>
                <p:cNvSpPr/>
                <p:nvPr/>
              </p:nvSpPr>
              <p:spPr>
                <a:xfrm>
                  <a:off x="1771" y="1843"/>
                  <a:ext cx="227" cy="204"/>
                </a:xfrm>
                <a:prstGeom prst="ellipse">
                  <a:avLst/>
                </a:prstGeom>
                <a:gradFill>
                  <a:gsLst>
                    <a:gs pos="0">
                      <a:schemeClr val="dk1"/>
                    </a:gs>
                    <a:gs pos="100000">
                      <a:srgbClr val="67ABF5">
                        <a:alpha val="0"/>
                      </a:srgbClr>
                    </a:gs>
                  </a:gsLst>
                  <a:path path="circle">
                    <a:fillToRect b="50%" l="50%" r="50%" t="50%"/>
                  </a:path>
                  <a:tileRect/>
                </a:gra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lt1"/>
                    </a:buClr>
                    <a:buSzPts val="1800"/>
                    <a:buFont typeface="Arial"/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rgbClr val="FFFFFF"/>
                    </a:solidFill>
                    <a:latin typeface="Gill Sans"/>
                    <a:ea typeface="Gill Sans"/>
                    <a:cs typeface="Gill Sans"/>
                    <a:sym typeface="Gill Sans"/>
                  </a:endParaRPr>
                </a:p>
              </p:txBody>
            </p:sp>
          </p:grpSp>
        </p:grpSp>
        <p:sp>
          <p:nvSpPr>
            <p:cNvPr id="554" name="Google Shape;554;p26"/>
            <p:cNvSpPr txBox="1"/>
            <p:nvPr/>
          </p:nvSpPr>
          <p:spPr>
            <a:xfrm>
              <a:off x="7348896" y="1322412"/>
              <a:ext cx="713658" cy="27699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tr-TR" sz="1200" u="none" cap="none" strike="noStrike">
                  <a:solidFill>
                    <a:srgbClr val="FFFFFF"/>
                  </a:solidFill>
                  <a:latin typeface="Gill Sans"/>
                  <a:ea typeface="Gill Sans"/>
                  <a:cs typeface="Gill Sans"/>
                  <a:sym typeface="Gill Sans"/>
                </a:rPr>
                <a:t>Decide</a:t>
              </a:r>
              <a:endParaRPr b="1" i="0" sz="12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</p:grpSp>
      <p:sp>
        <p:nvSpPr>
          <p:cNvPr id="555" name="Google Shape;555;p26"/>
          <p:cNvSpPr txBox="1"/>
          <p:nvPr>
            <p:ph type="title"/>
          </p:nvPr>
        </p:nvSpPr>
        <p:spPr>
          <a:xfrm>
            <a:off x="152516" y="57216"/>
            <a:ext cx="8229600" cy="53338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Gill Sans"/>
              <a:buNone/>
            </a:pPr>
            <a:r>
              <a:t/>
            </a:r>
            <a:endParaRPr>
              <a:latin typeface="Gill Sans"/>
              <a:ea typeface="Gill Sans"/>
              <a:cs typeface="Gill Sans"/>
              <a:sym typeface="Gill Sans"/>
            </a:endParaRPr>
          </a:p>
        </p:txBody>
      </p:sp>
    </p:spTree>
  </p:cSld>
  <p:clrMapOvr>
    <a:masterClrMapping/>
  </p:clrMapOvr>
  <mc:AlternateContent>
    <mc:Choice Requires="p14">
      <p:transition spd="slow" p14:dur="1250">
        <p14:flip dir="l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0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59" name="Shape 5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60" name="Google Shape;560;p27"/>
          <p:cNvGrpSpPr/>
          <p:nvPr/>
        </p:nvGrpSpPr>
        <p:grpSpPr>
          <a:xfrm>
            <a:off x="6399760" y="298355"/>
            <a:ext cx="1009996" cy="1918992"/>
            <a:chOff x="2241" y="1386"/>
            <a:chExt cx="720" cy="1368"/>
          </a:xfrm>
        </p:grpSpPr>
        <p:sp>
          <p:nvSpPr>
            <p:cNvPr id="561" name="Google Shape;561;p27"/>
            <p:cNvSpPr/>
            <p:nvPr/>
          </p:nvSpPr>
          <p:spPr>
            <a:xfrm>
              <a:off x="2241" y="1458"/>
              <a:ext cx="576" cy="1296"/>
            </a:xfrm>
            <a:custGeom>
              <a:rect b="b" l="l" r="r" t="t"/>
              <a:pathLst>
                <a:path extrusionOk="0" h="1296" w="576">
                  <a:moveTo>
                    <a:pt x="576" y="288"/>
                  </a:moveTo>
                  <a:lnTo>
                    <a:pt x="0" y="0"/>
                  </a:lnTo>
                  <a:lnTo>
                    <a:pt x="0" y="1008"/>
                  </a:lnTo>
                  <a:lnTo>
                    <a:pt x="576" y="1296"/>
                  </a:lnTo>
                  <a:lnTo>
                    <a:pt x="576" y="288"/>
                  </a:lnTo>
                  <a:close/>
                </a:path>
              </a:pathLst>
            </a:custGeom>
            <a:solidFill>
              <a:srgbClr val="C0C0C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  <p:sp>
          <p:nvSpPr>
            <p:cNvPr id="562" name="Google Shape;562;p27"/>
            <p:cNvSpPr/>
            <p:nvPr/>
          </p:nvSpPr>
          <p:spPr>
            <a:xfrm>
              <a:off x="2817" y="1674"/>
              <a:ext cx="144" cy="1080"/>
            </a:xfrm>
            <a:custGeom>
              <a:rect b="b" l="l" r="r" t="t"/>
              <a:pathLst>
                <a:path extrusionOk="0" h="1080" w="144">
                  <a:moveTo>
                    <a:pt x="0" y="72"/>
                  </a:moveTo>
                  <a:lnTo>
                    <a:pt x="144" y="0"/>
                  </a:lnTo>
                  <a:lnTo>
                    <a:pt x="144" y="1008"/>
                  </a:lnTo>
                  <a:lnTo>
                    <a:pt x="0" y="1080"/>
                  </a:lnTo>
                  <a:lnTo>
                    <a:pt x="0" y="72"/>
                  </a:lnTo>
                  <a:close/>
                </a:path>
              </a:pathLst>
            </a:custGeom>
            <a:solidFill>
              <a:srgbClr val="80808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  <p:sp>
          <p:nvSpPr>
            <p:cNvPr id="563" name="Google Shape;563;p27"/>
            <p:cNvSpPr/>
            <p:nvPr/>
          </p:nvSpPr>
          <p:spPr>
            <a:xfrm>
              <a:off x="2241" y="1386"/>
              <a:ext cx="720" cy="360"/>
            </a:xfrm>
            <a:custGeom>
              <a:rect b="b" l="l" r="r" t="t"/>
              <a:pathLst>
                <a:path extrusionOk="0" h="360" w="720">
                  <a:moveTo>
                    <a:pt x="720" y="288"/>
                  </a:moveTo>
                  <a:lnTo>
                    <a:pt x="144" y="0"/>
                  </a:lnTo>
                  <a:lnTo>
                    <a:pt x="0" y="72"/>
                  </a:lnTo>
                  <a:lnTo>
                    <a:pt x="576" y="360"/>
                  </a:lnTo>
                  <a:lnTo>
                    <a:pt x="720" y="288"/>
                  </a:lnTo>
                  <a:close/>
                </a:path>
              </a:pathLst>
            </a:custGeom>
            <a:solidFill>
              <a:srgbClr val="EAEAEA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</p:grpSp>
      <p:grpSp>
        <p:nvGrpSpPr>
          <p:cNvPr id="564" name="Google Shape;564;p27"/>
          <p:cNvGrpSpPr/>
          <p:nvPr/>
        </p:nvGrpSpPr>
        <p:grpSpPr>
          <a:xfrm>
            <a:off x="5762902" y="615381"/>
            <a:ext cx="1009996" cy="1918992"/>
            <a:chOff x="2241" y="1386"/>
            <a:chExt cx="720" cy="1368"/>
          </a:xfrm>
        </p:grpSpPr>
        <p:sp>
          <p:nvSpPr>
            <p:cNvPr id="565" name="Google Shape;565;p27"/>
            <p:cNvSpPr/>
            <p:nvPr/>
          </p:nvSpPr>
          <p:spPr>
            <a:xfrm>
              <a:off x="2241" y="1458"/>
              <a:ext cx="576" cy="1296"/>
            </a:xfrm>
            <a:custGeom>
              <a:rect b="b" l="l" r="r" t="t"/>
              <a:pathLst>
                <a:path extrusionOk="0" h="1296" w="576">
                  <a:moveTo>
                    <a:pt x="576" y="288"/>
                  </a:moveTo>
                  <a:lnTo>
                    <a:pt x="0" y="0"/>
                  </a:lnTo>
                  <a:lnTo>
                    <a:pt x="0" y="1008"/>
                  </a:lnTo>
                  <a:lnTo>
                    <a:pt x="576" y="1296"/>
                  </a:lnTo>
                  <a:lnTo>
                    <a:pt x="576" y="288"/>
                  </a:lnTo>
                  <a:close/>
                </a:path>
              </a:pathLst>
            </a:custGeom>
            <a:gradFill>
              <a:gsLst>
                <a:gs pos="0">
                  <a:srgbClr val="3A9707"/>
                </a:gs>
                <a:gs pos="100000">
                  <a:schemeClr val="dk2"/>
                </a:gs>
              </a:gsLst>
              <a:lin ang="5400000" scaled="0"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  <p:sp>
          <p:nvSpPr>
            <p:cNvPr id="566" name="Google Shape;566;p27"/>
            <p:cNvSpPr/>
            <p:nvPr/>
          </p:nvSpPr>
          <p:spPr>
            <a:xfrm>
              <a:off x="2817" y="1674"/>
              <a:ext cx="144" cy="1080"/>
            </a:xfrm>
            <a:custGeom>
              <a:rect b="b" l="l" r="r" t="t"/>
              <a:pathLst>
                <a:path extrusionOk="0" h="1080" w="144">
                  <a:moveTo>
                    <a:pt x="0" y="72"/>
                  </a:moveTo>
                  <a:lnTo>
                    <a:pt x="144" y="0"/>
                  </a:lnTo>
                  <a:lnTo>
                    <a:pt x="144" y="1008"/>
                  </a:lnTo>
                  <a:lnTo>
                    <a:pt x="0" y="1080"/>
                  </a:lnTo>
                  <a:lnTo>
                    <a:pt x="0" y="72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  <p:sp>
          <p:nvSpPr>
            <p:cNvPr id="567" name="Google Shape;567;p27"/>
            <p:cNvSpPr/>
            <p:nvPr/>
          </p:nvSpPr>
          <p:spPr>
            <a:xfrm>
              <a:off x="2241" y="1386"/>
              <a:ext cx="720" cy="360"/>
            </a:xfrm>
            <a:custGeom>
              <a:rect b="b" l="l" r="r" t="t"/>
              <a:pathLst>
                <a:path extrusionOk="0" h="360" w="720">
                  <a:moveTo>
                    <a:pt x="720" y="288"/>
                  </a:moveTo>
                  <a:lnTo>
                    <a:pt x="144" y="0"/>
                  </a:lnTo>
                  <a:lnTo>
                    <a:pt x="0" y="72"/>
                  </a:lnTo>
                  <a:lnTo>
                    <a:pt x="576" y="360"/>
                  </a:lnTo>
                  <a:lnTo>
                    <a:pt x="720" y="288"/>
                  </a:lnTo>
                  <a:close/>
                </a:path>
              </a:pathLst>
            </a:custGeom>
            <a:gradFill>
              <a:gsLst>
                <a:gs pos="0">
                  <a:srgbClr val="3A9707"/>
                </a:gs>
                <a:gs pos="99000">
                  <a:schemeClr val="dk2"/>
                </a:gs>
                <a:gs pos="100000">
                  <a:schemeClr val="dk2"/>
                </a:gs>
              </a:gsLst>
              <a:lin ang="5400000" scaled="0"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</p:grpSp>
      <p:grpSp>
        <p:nvGrpSpPr>
          <p:cNvPr id="568" name="Google Shape;568;p27"/>
          <p:cNvGrpSpPr/>
          <p:nvPr/>
        </p:nvGrpSpPr>
        <p:grpSpPr>
          <a:xfrm>
            <a:off x="5127446" y="932408"/>
            <a:ext cx="1009996" cy="1918992"/>
            <a:chOff x="2241" y="1386"/>
            <a:chExt cx="720" cy="1368"/>
          </a:xfrm>
        </p:grpSpPr>
        <p:sp>
          <p:nvSpPr>
            <p:cNvPr id="569" name="Google Shape;569;p27"/>
            <p:cNvSpPr/>
            <p:nvPr/>
          </p:nvSpPr>
          <p:spPr>
            <a:xfrm>
              <a:off x="2241" y="1458"/>
              <a:ext cx="576" cy="1296"/>
            </a:xfrm>
            <a:custGeom>
              <a:rect b="b" l="l" r="r" t="t"/>
              <a:pathLst>
                <a:path extrusionOk="0" h="1296" w="576">
                  <a:moveTo>
                    <a:pt x="576" y="288"/>
                  </a:moveTo>
                  <a:lnTo>
                    <a:pt x="0" y="0"/>
                  </a:lnTo>
                  <a:lnTo>
                    <a:pt x="0" y="1008"/>
                  </a:lnTo>
                  <a:lnTo>
                    <a:pt x="576" y="1296"/>
                  </a:lnTo>
                  <a:lnTo>
                    <a:pt x="576" y="288"/>
                  </a:lnTo>
                  <a:close/>
                </a:path>
              </a:pathLst>
            </a:custGeom>
            <a:solidFill>
              <a:srgbClr val="C0C0C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  <p:sp>
          <p:nvSpPr>
            <p:cNvPr id="570" name="Google Shape;570;p27"/>
            <p:cNvSpPr/>
            <p:nvPr/>
          </p:nvSpPr>
          <p:spPr>
            <a:xfrm>
              <a:off x="2817" y="1674"/>
              <a:ext cx="144" cy="1080"/>
            </a:xfrm>
            <a:custGeom>
              <a:rect b="b" l="l" r="r" t="t"/>
              <a:pathLst>
                <a:path extrusionOk="0" h="1080" w="144">
                  <a:moveTo>
                    <a:pt x="0" y="72"/>
                  </a:moveTo>
                  <a:lnTo>
                    <a:pt x="144" y="0"/>
                  </a:lnTo>
                  <a:lnTo>
                    <a:pt x="144" y="1008"/>
                  </a:lnTo>
                  <a:lnTo>
                    <a:pt x="0" y="1080"/>
                  </a:lnTo>
                  <a:lnTo>
                    <a:pt x="0" y="72"/>
                  </a:lnTo>
                  <a:close/>
                </a:path>
              </a:pathLst>
            </a:custGeom>
            <a:solidFill>
              <a:srgbClr val="80808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  <p:sp>
          <p:nvSpPr>
            <p:cNvPr id="571" name="Google Shape;571;p27"/>
            <p:cNvSpPr/>
            <p:nvPr/>
          </p:nvSpPr>
          <p:spPr>
            <a:xfrm>
              <a:off x="2241" y="1386"/>
              <a:ext cx="720" cy="360"/>
            </a:xfrm>
            <a:custGeom>
              <a:rect b="b" l="l" r="r" t="t"/>
              <a:pathLst>
                <a:path extrusionOk="0" h="360" w="720">
                  <a:moveTo>
                    <a:pt x="720" y="288"/>
                  </a:moveTo>
                  <a:lnTo>
                    <a:pt x="144" y="0"/>
                  </a:lnTo>
                  <a:lnTo>
                    <a:pt x="0" y="72"/>
                  </a:lnTo>
                  <a:lnTo>
                    <a:pt x="576" y="360"/>
                  </a:lnTo>
                  <a:lnTo>
                    <a:pt x="720" y="288"/>
                  </a:lnTo>
                  <a:close/>
                </a:path>
              </a:pathLst>
            </a:custGeom>
            <a:solidFill>
              <a:srgbClr val="EAEAEA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</p:grpSp>
      <p:grpSp>
        <p:nvGrpSpPr>
          <p:cNvPr id="572" name="Google Shape;572;p27"/>
          <p:cNvGrpSpPr/>
          <p:nvPr/>
        </p:nvGrpSpPr>
        <p:grpSpPr>
          <a:xfrm>
            <a:off x="4490588" y="1249434"/>
            <a:ext cx="1009996" cy="1918992"/>
            <a:chOff x="2241" y="1386"/>
            <a:chExt cx="720" cy="1368"/>
          </a:xfrm>
        </p:grpSpPr>
        <p:sp>
          <p:nvSpPr>
            <p:cNvPr id="573" name="Google Shape;573;p27"/>
            <p:cNvSpPr/>
            <p:nvPr/>
          </p:nvSpPr>
          <p:spPr>
            <a:xfrm>
              <a:off x="2241" y="1458"/>
              <a:ext cx="576" cy="1296"/>
            </a:xfrm>
            <a:custGeom>
              <a:rect b="b" l="l" r="r" t="t"/>
              <a:pathLst>
                <a:path extrusionOk="0" h="1296" w="576">
                  <a:moveTo>
                    <a:pt x="576" y="288"/>
                  </a:moveTo>
                  <a:lnTo>
                    <a:pt x="0" y="0"/>
                  </a:lnTo>
                  <a:lnTo>
                    <a:pt x="0" y="1008"/>
                  </a:lnTo>
                  <a:lnTo>
                    <a:pt x="576" y="1296"/>
                  </a:lnTo>
                  <a:lnTo>
                    <a:pt x="576" y="288"/>
                  </a:lnTo>
                  <a:close/>
                </a:path>
              </a:pathLst>
            </a:custGeom>
            <a:solidFill>
              <a:srgbClr val="C0C0C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  <p:sp>
          <p:nvSpPr>
            <p:cNvPr id="574" name="Google Shape;574;p27"/>
            <p:cNvSpPr/>
            <p:nvPr/>
          </p:nvSpPr>
          <p:spPr>
            <a:xfrm>
              <a:off x="2817" y="1674"/>
              <a:ext cx="144" cy="1080"/>
            </a:xfrm>
            <a:custGeom>
              <a:rect b="b" l="l" r="r" t="t"/>
              <a:pathLst>
                <a:path extrusionOk="0" h="1080" w="144">
                  <a:moveTo>
                    <a:pt x="0" y="72"/>
                  </a:moveTo>
                  <a:lnTo>
                    <a:pt x="144" y="0"/>
                  </a:lnTo>
                  <a:lnTo>
                    <a:pt x="144" y="1008"/>
                  </a:lnTo>
                  <a:lnTo>
                    <a:pt x="0" y="1080"/>
                  </a:lnTo>
                  <a:lnTo>
                    <a:pt x="0" y="72"/>
                  </a:lnTo>
                  <a:close/>
                </a:path>
              </a:pathLst>
            </a:custGeom>
            <a:solidFill>
              <a:srgbClr val="80808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  <p:sp>
          <p:nvSpPr>
            <p:cNvPr id="575" name="Google Shape;575;p27"/>
            <p:cNvSpPr/>
            <p:nvPr/>
          </p:nvSpPr>
          <p:spPr>
            <a:xfrm>
              <a:off x="2241" y="1386"/>
              <a:ext cx="720" cy="360"/>
            </a:xfrm>
            <a:custGeom>
              <a:rect b="b" l="l" r="r" t="t"/>
              <a:pathLst>
                <a:path extrusionOk="0" h="360" w="720">
                  <a:moveTo>
                    <a:pt x="720" y="288"/>
                  </a:moveTo>
                  <a:lnTo>
                    <a:pt x="144" y="0"/>
                  </a:lnTo>
                  <a:lnTo>
                    <a:pt x="0" y="72"/>
                  </a:lnTo>
                  <a:lnTo>
                    <a:pt x="576" y="360"/>
                  </a:lnTo>
                  <a:lnTo>
                    <a:pt x="720" y="288"/>
                  </a:lnTo>
                  <a:close/>
                </a:path>
              </a:pathLst>
            </a:custGeom>
            <a:solidFill>
              <a:srgbClr val="EAEAEA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</p:grpSp>
      <p:grpSp>
        <p:nvGrpSpPr>
          <p:cNvPr id="576" name="Google Shape;576;p27"/>
          <p:cNvGrpSpPr/>
          <p:nvPr/>
        </p:nvGrpSpPr>
        <p:grpSpPr>
          <a:xfrm>
            <a:off x="3855132" y="1566461"/>
            <a:ext cx="1009996" cy="1918992"/>
            <a:chOff x="2241" y="1386"/>
            <a:chExt cx="720" cy="1368"/>
          </a:xfrm>
        </p:grpSpPr>
        <p:sp>
          <p:nvSpPr>
            <p:cNvPr id="577" name="Google Shape;577;p27"/>
            <p:cNvSpPr/>
            <p:nvPr/>
          </p:nvSpPr>
          <p:spPr>
            <a:xfrm>
              <a:off x="2241" y="1458"/>
              <a:ext cx="576" cy="1296"/>
            </a:xfrm>
            <a:custGeom>
              <a:rect b="b" l="l" r="r" t="t"/>
              <a:pathLst>
                <a:path extrusionOk="0" h="1296" w="576">
                  <a:moveTo>
                    <a:pt x="576" y="288"/>
                  </a:moveTo>
                  <a:lnTo>
                    <a:pt x="0" y="0"/>
                  </a:lnTo>
                  <a:lnTo>
                    <a:pt x="0" y="1008"/>
                  </a:lnTo>
                  <a:lnTo>
                    <a:pt x="576" y="1296"/>
                  </a:lnTo>
                  <a:lnTo>
                    <a:pt x="576" y="288"/>
                  </a:lnTo>
                  <a:close/>
                </a:path>
              </a:pathLst>
            </a:custGeom>
            <a:solidFill>
              <a:srgbClr val="C0C0C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  <p:sp>
          <p:nvSpPr>
            <p:cNvPr id="578" name="Google Shape;578;p27"/>
            <p:cNvSpPr/>
            <p:nvPr/>
          </p:nvSpPr>
          <p:spPr>
            <a:xfrm>
              <a:off x="2817" y="1674"/>
              <a:ext cx="144" cy="1080"/>
            </a:xfrm>
            <a:custGeom>
              <a:rect b="b" l="l" r="r" t="t"/>
              <a:pathLst>
                <a:path extrusionOk="0" h="1080" w="144">
                  <a:moveTo>
                    <a:pt x="0" y="72"/>
                  </a:moveTo>
                  <a:lnTo>
                    <a:pt x="144" y="0"/>
                  </a:lnTo>
                  <a:lnTo>
                    <a:pt x="144" y="1008"/>
                  </a:lnTo>
                  <a:lnTo>
                    <a:pt x="0" y="1080"/>
                  </a:lnTo>
                  <a:lnTo>
                    <a:pt x="0" y="72"/>
                  </a:lnTo>
                  <a:close/>
                </a:path>
              </a:pathLst>
            </a:custGeom>
            <a:solidFill>
              <a:srgbClr val="80808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  <p:sp>
          <p:nvSpPr>
            <p:cNvPr id="579" name="Google Shape;579;p27"/>
            <p:cNvSpPr/>
            <p:nvPr/>
          </p:nvSpPr>
          <p:spPr>
            <a:xfrm>
              <a:off x="2241" y="1386"/>
              <a:ext cx="720" cy="360"/>
            </a:xfrm>
            <a:custGeom>
              <a:rect b="b" l="l" r="r" t="t"/>
              <a:pathLst>
                <a:path extrusionOk="0" h="360" w="720">
                  <a:moveTo>
                    <a:pt x="720" y="288"/>
                  </a:moveTo>
                  <a:lnTo>
                    <a:pt x="144" y="0"/>
                  </a:lnTo>
                  <a:lnTo>
                    <a:pt x="0" y="72"/>
                  </a:lnTo>
                  <a:lnTo>
                    <a:pt x="576" y="360"/>
                  </a:lnTo>
                  <a:lnTo>
                    <a:pt x="720" y="288"/>
                  </a:lnTo>
                  <a:close/>
                </a:path>
              </a:pathLst>
            </a:custGeom>
            <a:solidFill>
              <a:srgbClr val="EAEAEA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</p:grpSp>
      <p:grpSp>
        <p:nvGrpSpPr>
          <p:cNvPr id="580" name="Google Shape;580;p27"/>
          <p:cNvGrpSpPr/>
          <p:nvPr/>
        </p:nvGrpSpPr>
        <p:grpSpPr>
          <a:xfrm>
            <a:off x="3218274" y="1883487"/>
            <a:ext cx="1009996" cy="1918992"/>
            <a:chOff x="2241" y="1386"/>
            <a:chExt cx="720" cy="1368"/>
          </a:xfrm>
        </p:grpSpPr>
        <p:sp>
          <p:nvSpPr>
            <p:cNvPr id="581" name="Google Shape;581;p27"/>
            <p:cNvSpPr/>
            <p:nvPr/>
          </p:nvSpPr>
          <p:spPr>
            <a:xfrm>
              <a:off x="2241" y="1458"/>
              <a:ext cx="576" cy="1296"/>
            </a:xfrm>
            <a:custGeom>
              <a:rect b="b" l="l" r="r" t="t"/>
              <a:pathLst>
                <a:path extrusionOk="0" h="1296" w="576">
                  <a:moveTo>
                    <a:pt x="576" y="288"/>
                  </a:moveTo>
                  <a:lnTo>
                    <a:pt x="0" y="0"/>
                  </a:lnTo>
                  <a:lnTo>
                    <a:pt x="0" y="1008"/>
                  </a:lnTo>
                  <a:lnTo>
                    <a:pt x="576" y="1296"/>
                  </a:lnTo>
                  <a:lnTo>
                    <a:pt x="576" y="288"/>
                  </a:lnTo>
                  <a:close/>
                </a:path>
              </a:pathLst>
            </a:custGeom>
            <a:solidFill>
              <a:srgbClr val="C0C0C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  <p:sp>
          <p:nvSpPr>
            <p:cNvPr id="582" name="Google Shape;582;p27"/>
            <p:cNvSpPr/>
            <p:nvPr/>
          </p:nvSpPr>
          <p:spPr>
            <a:xfrm>
              <a:off x="2817" y="1674"/>
              <a:ext cx="144" cy="1080"/>
            </a:xfrm>
            <a:custGeom>
              <a:rect b="b" l="l" r="r" t="t"/>
              <a:pathLst>
                <a:path extrusionOk="0" h="1080" w="144">
                  <a:moveTo>
                    <a:pt x="0" y="72"/>
                  </a:moveTo>
                  <a:lnTo>
                    <a:pt x="144" y="0"/>
                  </a:lnTo>
                  <a:lnTo>
                    <a:pt x="144" y="1008"/>
                  </a:lnTo>
                  <a:lnTo>
                    <a:pt x="0" y="1080"/>
                  </a:lnTo>
                  <a:lnTo>
                    <a:pt x="0" y="72"/>
                  </a:lnTo>
                  <a:close/>
                </a:path>
              </a:pathLst>
            </a:custGeom>
            <a:solidFill>
              <a:srgbClr val="80808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  <p:sp>
          <p:nvSpPr>
            <p:cNvPr id="583" name="Google Shape;583;p27"/>
            <p:cNvSpPr/>
            <p:nvPr/>
          </p:nvSpPr>
          <p:spPr>
            <a:xfrm>
              <a:off x="2241" y="1386"/>
              <a:ext cx="720" cy="360"/>
            </a:xfrm>
            <a:custGeom>
              <a:rect b="b" l="l" r="r" t="t"/>
              <a:pathLst>
                <a:path extrusionOk="0" h="360" w="720">
                  <a:moveTo>
                    <a:pt x="720" y="288"/>
                  </a:moveTo>
                  <a:lnTo>
                    <a:pt x="144" y="0"/>
                  </a:lnTo>
                  <a:lnTo>
                    <a:pt x="0" y="72"/>
                  </a:lnTo>
                  <a:lnTo>
                    <a:pt x="576" y="360"/>
                  </a:lnTo>
                  <a:lnTo>
                    <a:pt x="720" y="288"/>
                  </a:lnTo>
                  <a:close/>
                </a:path>
              </a:pathLst>
            </a:custGeom>
            <a:solidFill>
              <a:srgbClr val="EAEAEA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</p:grpSp>
      <p:grpSp>
        <p:nvGrpSpPr>
          <p:cNvPr id="584" name="Google Shape;584;p27"/>
          <p:cNvGrpSpPr/>
          <p:nvPr/>
        </p:nvGrpSpPr>
        <p:grpSpPr>
          <a:xfrm>
            <a:off x="2581415" y="2200514"/>
            <a:ext cx="1009996" cy="1918992"/>
            <a:chOff x="2241" y="1386"/>
            <a:chExt cx="720" cy="1368"/>
          </a:xfrm>
        </p:grpSpPr>
        <p:sp>
          <p:nvSpPr>
            <p:cNvPr id="585" name="Google Shape;585;p27"/>
            <p:cNvSpPr/>
            <p:nvPr/>
          </p:nvSpPr>
          <p:spPr>
            <a:xfrm>
              <a:off x="2241" y="1458"/>
              <a:ext cx="576" cy="1296"/>
            </a:xfrm>
            <a:custGeom>
              <a:rect b="b" l="l" r="r" t="t"/>
              <a:pathLst>
                <a:path extrusionOk="0" h="1296" w="576">
                  <a:moveTo>
                    <a:pt x="576" y="288"/>
                  </a:moveTo>
                  <a:lnTo>
                    <a:pt x="0" y="0"/>
                  </a:lnTo>
                  <a:lnTo>
                    <a:pt x="0" y="1008"/>
                  </a:lnTo>
                  <a:lnTo>
                    <a:pt x="576" y="1296"/>
                  </a:lnTo>
                  <a:lnTo>
                    <a:pt x="576" y="288"/>
                  </a:lnTo>
                  <a:close/>
                </a:path>
              </a:pathLst>
            </a:custGeom>
            <a:solidFill>
              <a:srgbClr val="C0C0C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  <p:sp>
          <p:nvSpPr>
            <p:cNvPr id="586" name="Google Shape;586;p27"/>
            <p:cNvSpPr/>
            <p:nvPr/>
          </p:nvSpPr>
          <p:spPr>
            <a:xfrm>
              <a:off x="2817" y="1674"/>
              <a:ext cx="144" cy="1080"/>
            </a:xfrm>
            <a:custGeom>
              <a:rect b="b" l="l" r="r" t="t"/>
              <a:pathLst>
                <a:path extrusionOk="0" h="1080" w="144">
                  <a:moveTo>
                    <a:pt x="0" y="72"/>
                  </a:moveTo>
                  <a:lnTo>
                    <a:pt x="144" y="0"/>
                  </a:lnTo>
                  <a:lnTo>
                    <a:pt x="144" y="1008"/>
                  </a:lnTo>
                  <a:lnTo>
                    <a:pt x="0" y="1080"/>
                  </a:lnTo>
                  <a:lnTo>
                    <a:pt x="0" y="72"/>
                  </a:lnTo>
                  <a:close/>
                </a:path>
              </a:pathLst>
            </a:custGeom>
            <a:solidFill>
              <a:srgbClr val="80808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  <p:sp>
          <p:nvSpPr>
            <p:cNvPr id="587" name="Google Shape;587;p27"/>
            <p:cNvSpPr/>
            <p:nvPr/>
          </p:nvSpPr>
          <p:spPr>
            <a:xfrm>
              <a:off x="2241" y="1386"/>
              <a:ext cx="720" cy="360"/>
            </a:xfrm>
            <a:custGeom>
              <a:rect b="b" l="l" r="r" t="t"/>
              <a:pathLst>
                <a:path extrusionOk="0" h="360" w="720">
                  <a:moveTo>
                    <a:pt x="720" y="288"/>
                  </a:moveTo>
                  <a:lnTo>
                    <a:pt x="144" y="0"/>
                  </a:lnTo>
                  <a:lnTo>
                    <a:pt x="0" y="72"/>
                  </a:lnTo>
                  <a:lnTo>
                    <a:pt x="576" y="360"/>
                  </a:lnTo>
                  <a:lnTo>
                    <a:pt x="720" y="288"/>
                  </a:lnTo>
                  <a:close/>
                </a:path>
              </a:pathLst>
            </a:custGeom>
            <a:solidFill>
              <a:srgbClr val="EAEAEA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</p:grpSp>
      <p:grpSp>
        <p:nvGrpSpPr>
          <p:cNvPr id="588" name="Google Shape;588;p27"/>
          <p:cNvGrpSpPr/>
          <p:nvPr/>
        </p:nvGrpSpPr>
        <p:grpSpPr>
          <a:xfrm>
            <a:off x="1945960" y="2517540"/>
            <a:ext cx="1009996" cy="1918992"/>
            <a:chOff x="2241" y="1386"/>
            <a:chExt cx="720" cy="1368"/>
          </a:xfrm>
        </p:grpSpPr>
        <p:sp>
          <p:nvSpPr>
            <p:cNvPr id="589" name="Google Shape;589;p27"/>
            <p:cNvSpPr/>
            <p:nvPr/>
          </p:nvSpPr>
          <p:spPr>
            <a:xfrm>
              <a:off x="2241" y="1458"/>
              <a:ext cx="576" cy="1296"/>
            </a:xfrm>
            <a:custGeom>
              <a:rect b="b" l="l" r="r" t="t"/>
              <a:pathLst>
                <a:path extrusionOk="0" h="1296" w="576">
                  <a:moveTo>
                    <a:pt x="576" y="288"/>
                  </a:moveTo>
                  <a:lnTo>
                    <a:pt x="0" y="0"/>
                  </a:lnTo>
                  <a:lnTo>
                    <a:pt x="0" y="1008"/>
                  </a:lnTo>
                  <a:lnTo>
                    <a:pt x="576" y="1296"/>
                  </a:lnTo>
                  <a:lnTo>
                    <a:pt x="576" y="288"/>
                  </a:ln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rgbClr val="3A9707"/>
                </a:gs>
              </a:gsLst>
              <a:lin ang="5400000" scaled="0"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  <p:sp>
          <p:nvSpPr>
            <p:cNvPr id="590" name="Google Shape;590;p27"/>
            <p:cNvSpPr/>
            <p:nvPr/>
          </p:nvSpPr>
          <p:spPr>
            <a:xfrm>
              <a:off x="2817" y="1674"/>
              <a:ext cx="144" cy="1080"/>
            </a:xfrm>
            <a:custGeom>
              <a:rect b="b" l="l" r="r" t="t"/>
              <a:pathLst>
                <a:path extrusionOk="0" h="1080" w="144">
                  <a:moveTo>
                    <a:pt x="0" y="72"/>
                  </a:moveTo>
                  <a:lnTo>
                    <a:pt x="144" y="0"/>
                  </a:lnTo>
                  <a:lnTo>
                    <a:pt x="144" y="1008"/>
                  </a:lnTo>
                  <a:lnTo>
                    <a:pt x="0" y="1080"/>
                  </a:lnTo>
                  <a:lnTo>
                    <a:pt x="0" y="72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  <p:sp>
          <p:nvSpPr>
            <p:cNvPr id="591" name="Google Shape;591;p27"/>
            <p:cNvSpPr/>
            <p:nvPr/>
          </p:nvSpPr>
          <p:spPr>
            <a:xfrm>
              <a:off x="2241" y="1386"/>
              <a:ext cx="720" cy="360"/>
            </a:xfrm>
            <a:custGeom>
              <a:rect b="b" l="l" r="r" t="t"/>
              <a:pathLst>
                <a:path extrusionOk="0" h="360" w="720">
                  <a:moveTo>
                    <a:pt x="720" y="288"/>
                  </a:moveTo>
                  <a:lnTo>
                    <a:pt x="144" y="0"/>
                  </a:lnTo>
                  <a:lnTo>
                    <a:pt x="0" y="72"/>
                  </a:lnTo>
                  <a:lnTo>
                    <a:pt x="576" y="360"/>
                  </a:lnTo>
                  <a:lnTo>
                    <a:pt x="720" y="288"/>
                  </a:ln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rgbClr val="3A9707"/>
                </a:gs>
              </a:gsLst>
              <a:lin ang="5400000" scaled="0"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</p:grpSp>
      <p:sp>
        <p:nvSpPr>
          <p:cNvPr id="592" name="Google Shape;592;p27"/>
          <p:cNvSpPr/>
          <p:nvPr/>
        </p:nvSpPr>
        <p:spPr>
          <a:xfrm>
            <a:off x="2955955" y="4499657"/>
            <a:ext cx="770122" cy="385762"/>
          </a:xfrm>
          <a:custGeom>
            <a:rect b="b" l="l" r="r" t="t"/>
            <a:pathLst>
              <a:path extrusionOk="0" h="504" w="1008">
                <a:moveTo>
                  <a:pt x="432" y="72"/>
                </a:moveTo>
                <a:lnTo>
                  <a:pt x="576" y="0"/>
                </a:lnTo>
                <a:lnTo>
                  <a:pt x="0" y="0"/>
                </a:lnTo>
                <a:lnTo>
                  <a:pt x="0" y="288"/>
                </a:lnTo>
                <a:lnTo>
                  <a:pt x="144" y="216"/>
                </a:lnTo>
                <a:lnTo>
                  <a:pt x="720" y="504"/>
                </a:lnTo>
                <a:lnTo>
                  <a:pt x="1008" y="360"/>
                </a:lnTo>
                <a:lnTo>
                  <a:pt x="432" y="72"/>
                </a:lnTo>
                <a:close/>
              </a:path>
            </a:pathLst>
          </a:custGeom>
          <a:gradFill>
            <a:gsLst>
              <a:gs pos="0">
                <a:schemeClr val="dk2"/>
              </a:gs>
              <a:gs pos="1000">
                <a:schemeClr val="dk2"/>
              </a:gs>
              <a:gs pos="100000">
                <a:srgbClr val="FFFFFF">
                  <a:alpha val="0"/>
                </a:srgbClr>
              </a:gs>
            </a:gsLst>
            <a:lin ang="5400000" scaled="0"/>
          </a:gra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593" name="Google Shape;593;p27"/>
          <p:cNvSpPr/>
          <p:nvPr/>
        </p:nvSpPr>
        <p:spPr>
          <a:xfrm>
            <a:off x="888270" y="4269602"/>
            <a:ext cx="1413994" cy="706997"/>
          </a:xfrm>
          <a:custGeom>
            <a:rect b="b" l="l" r="r" t="t"/>
            <a:pathLst>
              <a:path extrusionOk="0" h="504" w="1008">
                <a:moveTo>
                  <a:pt x="432" y="432"/>
                </a:moveTo>
                <a:lnTo>
                  <a:pt x="576" y="504"/>
                </a:lnTo>
                <a:lnTo>
                  <a:pt x="0" y="504"/>
                </a:lnTo>
                <a:lnTo>
                  <a:pt x="0" y="216"/>
                </a:lnTo>
                <a:lnTo>
                  <a:pt x="144" y="288"/>
                </a:lnTo>
                <a:lnTo>
                  <a:pt x="720" y="0"/>
                </a:lnTo>
                <a:lnTo>
                  <a:pt x="1008" y="144"/>
                </a:lnTo>
                <a:lnTo>
                  <a:pt x="432" y="432"/>
                </a:lnTo>
                <a:close/>
              </a:path>
            </a:pathLst>
          </a:custGeom>
          <a:gradFill>
            <a:gsLst>
              <a:gs pos="0">
                <a:srgbClr val="FFFFFF">
                  <a:alpha val="0"/>
                </a:srgbClr>
              </a:gs>
              <a:gs pos="100000">
                <a:schemeClr val="dk2"/>
              </a:gs>
            </a:gsLst>
            <a:lin ang="5400000" scaled="0"/>
          </a:gra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594" name="Google Shape;594;p27"/>
          <p:cNvSpPr/>
          <p:nvPr/>
        </p:nvSpPr>
        <p:spPr>
          <a:xfrm>
            <a:off x="3592814" y="4181227"/>
            <a:ext cx="770122" cy="385762"/>
          </a:xfrm>
          <a:custGeom>
            <a:rect b="b" l="l" r="r" t="t"/>
            <a:pathLst>
              <a:path extrusionOk="0" h="504" w="1008">
                <a:moveTo>
                  <a:pt x="432" y="72"/>
                </a:moveTo>
                <a:lnTo>
                  <a:pt x="576" y="0"/>
                </a:lnTo>
                <a:lnTo>
                  <a:pt x="0" y="0"/>
                </a:lnTo>
                <a:lnTo>
                  <a:pt x="0" y="288"/>
                </a:lnTo>
                <a:lnTo>
                  <a:pt x="144" y="216"/>
                </a:lnTo>
                <a:lnTo>
                  <a:pt x="720" y="504"/>
                </a:lnTo>
                <a:lnTo>
                  <a:pt x="1008" y="360"/>
                </a:lnTo>
                <a:lnTo>
                  <a:pt x="432" y="72"/>
                </a:lnTo>
                <a:close/>
              </a:path>
            </a:pathLst>
          </a:custGeom>
          <a:gradFill>
            <a:gsLst>
              <a:gs pos="0">
                <a:srgbClr val="FFFFFF">
                  <a:alpha val="24705"/>
                </a:srgbClr>
              </a:gs>
              <a:gs pos="100000">
                <a:srgbClr val="FFFFFF">
                  <a:alpha val="0"/>
                </a:srgbClr>
              </a:gs>
            </a:gsLst>
            <a:lin ang="54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595" name="Google Shape;595;p27"/>
          <p:cNvSpPr/>
          <p:nvPr/>
        </p:nvSpPr>
        <p:spPr>
          <a:xfrm>
            <a:off x="4228269" y="3862798"/>
            <a:ext cx="770122" cy="385762"/>
          </a:xfrm>
          <a:custGeom>
            <a:rect b="b" l="l" r="r" t="t"/>
            <a:pathLst>
              <a:path extrusionOk="0" h="504" w="1008">
                <a:moveTo>
                  <a:pt x="432" y="72"/>
                </a:moveTo>
                <a:lnTo>
                  <a:pt x="576" y="0"/>
                </a:lnTo>
                <a:lnTo>
                  <a:pt x="0" y="0"/>
                </a:lnTo>
                <a:lnTo>
                  <a:pt x="0" y="288"/>
                </a:lnTo>
                <a:lnTo>
                  <a:pt x="144" y="216"/>
                </a:lnTo>
                <a:lnTo>
                  <a:pt x="720" y="504"/>
                </a:lnTo>
                <a:lnTo>
                  <a:pt x="1008" y="360"/>
                </a:lnTo>
                <a:lnTo>
                  <a:pt x="432" y="72"/>
                </a:lnTo>
                <a:close/>
              </a:path>
            </a:pathLst>
          </a:custGeom>
          <a:gradFill>
            <a:gsLst>
              <a:gs pos="0">
                <a:srgbClr val="FFFFFF">
                  <a:alpha val="24705"/>
                </a:srgbClr>
              </a:gs>
              <a:gs pos="100000">
                <a:srgbClr val="FFFFFF">
                  <a:alpha val="0"/>
                </a:srgbClr>
              </a:gs>
            </a:gsLst>
            <a:lin ang="54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596" name="Google Shape;596;p27"/>
          <p:cNvSpPr/>
          <p:nvPr/>
        </p:nvSpPr>
        <p:spPr>
          <a:xfrm>
            <a:off x="4865128" y="3545772"/>
            <a:ext cx="770122" cy="385762"/>
          </a:xfrm>
          <a:custGeom>
            <a:rect b="b" l="l" r="r" t="t"/>
            <a:pathLst>
              <a:path extrusionOk="0" h="504" w="1008">
                <a:moveTo>
                  <a:pt x="432" y="72"/>
                </a:moveTo>
                <a:lnTo>
                  <a:pt x="576" y="0"/>
                </a:lnTo>
                <a:lnTo>
                  <a:pt x="0" y="0"/>
                </a:lnTo>
                <a:lnTo>
                  <a:pt x="0" y="288"/>
                </a:lnTo>
                <a:lnTo>
                  <a:pt x="144" y="216"/>
                </a:lnTo>
                <a:lnTo>
                  <a:pt x="720" y="504"/>
                </a:lnTo>
                <a:lnTo>
                  <a:pt x="1008" y="360"/>
                </a:lnTo>
                <a:lnTo>
                  <a:pt x="432" y="72"/>
                </a:lnTo>
                <a:close/>
              </a:path>
            </a:pathLst>
          </a:custGeom>
          <a:gradFill>
            <a:gsLst>
              <a:gs pos="0">
                <a:srgbClr val="FFFFFF">
                  <a:alpha val="24705"/>
                </a:srgbClr>
              </a:gs>
              <a:gs pos="100000">
                <a:srgbClr val="FFFFFF">
                  <a:alpha val="0"/>
                </a:srgbClr>
              </a:gs>
            </a:gsLst>
            <a:lin ang="54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597" name="Google Shape;597;p27"/>
          <p:cNvSpPr/>
          <p:nvPr/>
        </p:nvSpPr>
        <p:spPr>
          <a:xfrm>
            <a:off x="5501986" y="3227343"/>
            <a:ext cx="770122" cy="385762"/>
          </a:xfrm>
          <a:custGeom>
            <a:rect b="b" l="l" r="r" t="t"/>
            <a:pathLst>
              <a:path extrusionOk="0" h="504" w="1008">
                <a:moveTo>
                  <a:pt x="432" y="72"/>
                </a:moveTo>
                <a:lnTo>
                  <a:pt x="576" y="0"/>
                </a:lnTo>
                <a:lnTo>
                  <a:pt x="0" y="0"/>
                </a:lnTo>
                <a:lnTo>
                  <a:pt x="0" y="288"/>
                </a:lnTo>
                <a:lnTo>
                  <a:pt x="144" y="216"/>
                </a:lnTo>
                <a:lnTo>
                  <a:pt x="720" y="504"/>
                </a:lnTo>
                <a:lnTo>
                  <a:pt x="1008" y="360"/>
                </a:lnTo>
                <a:lnTo>
                  <a:pt x="432" y="72"/>
                </a:lnTo>
                <a:close/>
              </a:path>
            </a:pathLst>
          </a:custGeom>
          <a:gradFill>
            <a:gsLst>
              <a:gs pos="0">
                <a:srgbClr val="FFFFFF">
                  <a:alpha val="24705"/>
                </a:srgbClr>
              </a:gs>
              <a:gs pos="100000">
                <a:srgbClr val="FFFFFF">
                  <a:alpha val="0"/>
                </a:srgbClr>
              </a:gs>
            </a:gsLst>
            <a:lin ang="54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598" name="Google Shape;598;p27"/>
          <p:cNvSpPr/>
          <p:nvPr/>
        </p:nvSpPr>
        <p:spPr>
          <a:xfrm>
            <a:off x="6137442" y="2908913"/>
            <a:ext cx="770122" cy="385762"/>
          </a:xfrm>
          <a:custGeom>
            <a:rect b="b" l="l" r="r" t="t"/>
            <a:pathLst>
              <a:path extrusionOk="0" h="504" w="1008">
                <a:moveTo>
                  <a:pt x="432" y="72"/>
                </a:moveTo>
                <a:lnTo>
                  <a:pt x="576" y="0"/>
                </a:lnTo>
                <a:lnTo>
                  <a:pt x="0" y="0"/>
                </a:lnTo>
                <a:lnTo>
                  <a:pt x="0" y="288"/>
                </a:lnTo>
                <a:lnTo>
                  <a:pt x="144" y="216"/>
                </a:lnTo>
                <a:lnTo>
                  <a:pt x="720" y="504"/>
                </a:lnTo>
                <a:lnTo>
                  <a:pt x="1008" y="360"/>
                </a:lnTo>
                <a:lnTo>
                  <a:pt x="432" y="72"/>
                </a:lnTo>
                <a:close/>
              </a:path>
            </a:pathLst>
          </a:custGeom>
          <a:gradFill>
            <a:gsLst>
              <a:gs pos="0">
                <a:srgbClr val="FFFFFF">
                  <a:alpha val="24705"/>
                </a:srgbClr>
              </a:gs>
              <a:gs pos="100000">
                <a:srgbClr val="FFFFFF">
                  <a:alpha val="0"/>
                </a:srgbClr>
              </a:gs>
            </a:gsLst>
            <a:lin ang="54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599" name="Google Shape;599;p27"/>
          <p:cNvSpPr/>
          <p:nvPr/>
        </p:nvSpPr>
        <p:spPr>
          <a:xfrm>
            <a:off x="6774300" y="2590484"/>
            <a:ext cx="770122" cy="385762"/>
          </a:xfrm>
          <a:custGeom>
            <a:rect b="b" l="l" r="r" t="t"/>
            <a:pathLst>
              <a:path extrusionOk="0" h="504" w="1008">
                <a:moveTo>
                  <a:pt x="432" y="72"/>
                </a:moveTo>
                <a:lnTo>
                  <a:pt x="576" y="0"/>
                </a:lnTo>
                <a:lnTo>
                  <a:pt x="0" y="0"/>
                </a:lnTo>
                <a:lnTo>
                  <a:pt x="0" y="288"/>
                </a:lnTo>
                <a:lnTo>
                  <a:pt x="144" y="216"/>
                </a:lnTo>
                <a:lnTo>
                  <a:pt x="720" y="504"/>
                </a:lnTo>
                <a:lnTo>
                  <a:pt x="1008" y="360"/>
                </a:lnTo>
                <a:lnTo>
                  <a:pt x="432" y="72"/>
                </a:lnTo>
                <a:close/>
              </a:path>
            </a:pathLst>
          </a:custGeom>
          <a:gradFill>
            <a:gsLst>
              <a:gs pos="0">
                <a:srgbClr val="3A9707"/>
              </a:gs>
              <a:gs pos="100000">
                <a:srgbClr val="FFFFFF">
                  <a:alpha val="0"/>
                </a:srgbClr>
              </a:gs>
            </a:gsLst>
            <a:lin ang="5400000" scaled="0"/>
          </a:gra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600" name="Google Shape;600;p27"/>
          <p:cNvSpPr/>
          <p:nvPr/>
        </p:nvSpPr>
        <p:spPr>
          <a:xfrm>
            <a:off x="7411159" y="2272055"/>
            <a:ext cx="770122" cy="385762"/>
          </a:xfrm>
          <a:custGeom>
            <a:rect b="b" l="l" r="r" t="t"/>
            <a:pathLst>
              <a:path extrusionOk="0" h="504" w="1008">
                <a:moveTo>
                  <a:pt x="432" y="72"/>
                </a:moveTo>
                <a:lnTo>
                  <a:pt x="576" y="0"/>
                </a:lnTo>
                <a:lnTo>
                  <a:pt x="0" y="0"/>
                </a:lnTo>
                <a:lnTo>
                  <a:pt x="0" y="288"/>
                </a:lnTo>
                <a:lnTo>
                  <a:pt x="144" y="216"/>
                </a:lnTo>
                <a:lnTo>
                  <a:pt x="720" y="504"/>
                </a:lnTo>
                <a:lnTo>
                  <a:pt x="1008" y="360"/>
                </a:lnTo>
                <a:lnTo>
                  <a:pt x="432" y="72"/>
                </a:lnTo>
                <a:close/>
              </a:path>
            </a:pathLst>
          </a:custGeom>
          <a:gradFill>
            <a:gsLst>
              <a:gs pos="0">
                <a:srgbClr val="FFFFFF">
                  <a:alpha val="24705"/>
                </a:srgbClr>
              </a:gs>
              <a:gs pos="100000">
                <a:srgbClr val="FFFFFF">
                  <a:alpha val="0"/>
                </a:srgbClr>
              </a:gs>
            </a:gsLst>
            <a:lin ang="54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601" name="Google Shape;601;p27"/>
          <p:cNvSpPr txBox="1"/>
          <p:nvPr/>
        </p:nvSpPr>
        <p:spPr>
          <a:xfrm>
            <a:off x="539552" y="627534"/>
            <a:ext cx="2844800" cy="11849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2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88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rgbClr val="7F7F7F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2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88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rgbClr val="7F7F7F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2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tr-TR" sz="1600" u="none" cap="none" strike="noStrike">
                <a:solidFill>
                  <a:srgbClr val="7F7F7F"/>
                </a:solidFill>
                <a:latin typeface="Gill Sans"/>
                <a:ea typeface="Gill Sans"/>
                <a:cs typeface="Gill Sans"/>
                <a:sym typeface="Gill Sans"/>
              </a:rPr>
              <a:t>Decision</a:t>
            </a:r>
            <a:endParaRPr b="1" i="0" sz="1600" u="none" cap="none" strike="noStrike">
              <a:solidFill>
                <a:srgbClr val="7F7F7F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2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100" u="none" cap="none" strike="noStrike">
              <a:solidFill>
                <a:srgbClr val="7F7F7F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2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100" u="none" cap="none" strike="noStrike">
                <a:solidFill>
                  <a:srgbClr val="7F7F7F"/>
                </a:solidFill>
                <a:latin typeface="Gill Sans"/>
                <a:ea typeface="Gill Sans"/>
                <a:cs typeface="Gill Sans"/>
                <a:sym typeface="Gill Sans"/>
              </a:rPr>
              <a:t>A large income is the best recipe for happiness</a:t>
            </a:r>
            <a:endParaRPr b="0" i="0" sz="1100" u="none" cap="none" strike="noStrike">
              <a:solidFill>
                <a:srgbClr val="7F7F7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602" name="Google Shape;602;p27"/>
          <p:cNvSpPr txBox="1"/>
          <p:nvPr/>
        </p:nvSpPr>
        <p:spPr>
          <a:xfrm>
            <a:off x="5701424" y="4176491"/>
            <a:ext cx="2903024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tr-TR" sz="1400" u="none" cap="none" strike="noStrike">
                <a:solidFill>
                  <a:srgbClr val="027E3D"/>
                </a:solidFill>
                <a:latin typeface="Gill Sans"/>
                <a:ea typeface="Gill Sans"/>
                <a:cs typeface="Gill Sans"/>
                <a:sym typeface="Gill Sans"/>
              </a:rPr>
              <a:t>Deliver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100" u="none" cap="none" strike="noStrike">
                <a:solidFill>
                  <a:srgbClr val="5F5F5F"/>
                </a:solidFill>
                <a:latin typeface="Gill Sans"/>
                <a:ea typeface="Gill Sans"/>
                <a:cs typeface="Gill Sans"/>
                <a:sym typeface="Gill Sans"/>
              </a:rPr>
              <a:t>I feel very strongly that change is good because it stirs up the system.</a:t>
            </a:r>
            <a:endParaRPr b="0" i="0" sz="1100" u="none" cap="none" strike="noStrike">
              <a:solidFill>
                <a:srgbClr val="5F5F5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603" name="Google Shape;603;p27"/>
          <p:cNvSpPr txBox="1"/>
          <p:nvPr>
            <p:ph type="title"/>
          </p:nvPr>
        </p:nvSpPr>
        <p:spPr>
          <a:xfrm>
            <a:off x="152516" y="57216"/>
            <a:ext cx="8229600" cy="53338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Gill Sans"/>
              <a:buNone/>
            </a:pPr>
            <a:r>
              <a:t/>
            </a:r>
            <a:endParaRPr>
              <a:latin typeface="Gill Sans"/>
              <a:ea typeface="Gill Sans"/>
              <a:cs typeface="Gill Sans"/>
              <a:sym typeface="Gill Sans"/>
            </a:endParaRPr>
          </a:p>
        </p:txBody>
      </p:sp>
    </p:spTree>
  </p:cSld>
  <p:clrMapOvr>
    <a:masterClrMapping/>
  </p:clrMapOvr>
  <mc:AlternateContent>
    <mc:Choice Requires="p14">
      <p:transition spd="slow" p14:dur="1250">
        <p14:flip dir="l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07" name="Shape 6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08" name="Google Shape;608;p28"/>
          <p:cNvGrpSpPr/>
          <p:nvPr/>
        </p:nvGrpSpPr>
        <p:grpSpPr>
          <a:xfrm>
            <a:off x="719138" y="3257129"/>
            <a:ext cx="2843213" cy="1508125"/>
            <a:chOff x="719138" y="3257129"/>
            <a:chExt cx="2843213" cy="1508125"/>
          </a:xfrm>
        </p:grpSpPr>
        <p:sp>
          <p:nvSpPr>
            <p:cNvPr id="609" name="Google Shape;609;p28"/>
            <p:cNvSpPr/>
            <p:nvPr/>
          </p:nvSpPr>
          <p:spPr>
            <a:xfrm>
              <a:off x="719138" y="3257129"/>
              <a:ext cx="2843213" cy="1419225"/>
            </a:xfrm>
            <a:custGeom>
              <a:rect b="b" l="l" r="r" t="t"/>
              <a:pathLst>
                <a:path extrusionOk="0" h="1152" w="2304">
                  <a:moveTo>
                    <a:pt x="1152" y="1152"/>
                  </a:moveTo>
                  <a:lnTo>
                    <a:pt x="2304" y="576"/>
                  </a:lnTo>
                  <a:lnTo>
                    <a:pt x="1152" y="0"/>
                  </a:lnTo>
                  <a:lnTo>
                    <a:pt x="0" y="576"/>
                  </a:lnTo>
                  <a:lnTo>
                    <a:pt x="1152" y="1152"/>
                  </a:lnTo>
                  <a:close/>
                </a:path>
              </a:pathLst>
            </a:custGeom>
            <a:solidFill>
              <a:srgbClr val="DDDDD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  <p:sp>
          <p:nvSpPr>
            <p:cNvPr id="610" name="Google Shape;610;p28"/>
            <p:cNvSpPr/>
            <p:nvPr/>
          </p:nvSpPr>
          <p:spPr>
            <a:xfrm>
              <a:off x="2141538" y="3966741"/>
              <a:ext cx="1420813" cy="798513"/>
            </a:xfrm>
            <a:custGeom>
              <a:rect b="b" l="l" r="r" t="t"/>
              <a:pathLst>
                <a:path extrusionOk="0" h="648" w="1152">
                  <a:moveTo>
                    <a:pt x="0" y="576"/>
                  </a:moveTo>
                  <a:lnTo>
                    <a:pt x="1152" y="0"/>
                  </a:lnTo>
                  <a:lnTo>
                    <a:pt x="1152" y="72"/>
                  </a:lnTo>
                  <a:lnTo>
                    <a:pt x="0" y="648"/>
                  </a:lnTo>
                  <a:lnTo>
                    <a:pt x="0" y="576"/>
                  </a:lnTo>
                  <a:close/>
                </a:path>
              </a:pathLst>
            </a:custGeom>
            <a:solidFill>
              <a:srgbClr val="80808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  <p:sp>
          <p:nvSpPr>
            <p:cNvPr id="611" name="Google Shape;611;p28"/>
            <p:cNvSpPr/>
            <p:nvPr/>
          </p:nvSpPr>
          <p:spPr>
            <a:xfrm>
              <a:off x="719138" y="3966741"/>
              <a:ext cx="1422400" cy="798513"/>
            </a:xfrm>
            <a:custGeom>
              <a:rect b="b" l="l" r="r" t="t"/>
              <a:pathLst>
                <a:path extrusionOk="0" h="648" w="1152">
                  <a:moveTo>
                    <a:pt x="1152" y="648"/>
                  </a:moveTo>
                  <a:lnTo>
                    <a:pt x="0" y="72"/>
                  </a:lnTo>
                  <a:lnTo>
                    <a:pt x="0" y="0"/>
                  </a:lnTo>
                  <a:lnTo>
                    <a:pt x="1152" y="576"/>
                  </a:lnTo>
                  <a:lnTo>
                    <a:pt x="1152" y="648"/>
                  </a:lnTo>
                  <a:close/>
                </a:path>
              </a:pathLst>
            </a:custGeom>
            <a:solidFill>
              <a:srgbClr val="C0C0C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</p:grpSp>
      <p:grpSp>
        <p:nvGrpSpPr>
          <p:cNvPr id="612" name="Google Shape;612;p28"/>
          <p:cNvGrpSpPr/>
          <p:nvPr/>
        </p:nvGrpSpPr>
        <p:grpSpPr>
          <a:xfrm>
            <a:off x="719138" y="2990429"/>
            <a:ext cx="2843213" cy="1154112"/>
            <a:chOff x="719138" y="2990429"/>
            <a:chExt cx="2843213" cy="1154112"/>
          </a:xfrm>
        </p:grpSpPr>
        <p:sp>
          <p:nvSpPr>
            <p:cNvPr id="613" name="Google Shape;613;p28"/>
            <p:cNvSpPr/>
            <p:nvPr/>
          </p:nvSpPr>
          <p:spPr>
            <a:xfrm>
              <a:off x="719138" y="2990429"/>
              <a:ext cx="2843213" cy="1065213"/>
            </a:xfrm>
            <a:custGeom>
              <a:rect b="b" l="l" r="r" t="t"/>
              <a:pathLst>
                <a:path extrusionOk="0" h="864" w="2304">
                  <a:moveTo>
                    <a:pt x="1152" y="864"/>
                  </a:moveTo>
                  <a:lnTo>
                    <a:pt x="2304" y="432"/>
                  </a:lnTo>
                  <a:lnTo>
                    <a:pt x="1152" y="0"/>
                  </a:lnTo>
                  <a:lnTo>
                    <a:pt x="0" y="432"/>
                  </a:lnTo>
                  <a:lnTo>
                    <a:pt x="1152" y="864"/>
                  </a:lnTo>
                  <a:close/>
                </a:path>
              </a:pathLst>
            </a:custGeom>
            <a:solidFill>
              <a:srgbClr val="3A9707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  <p:sp>
          <p:nvSpPr>
            <p:cNvPr id="614" name="Google Shape;614;p28"/>
            <p:cNvSpPr/>
            <p:nvPr/>
          </p:nvSpPr>
          <p:spPr>
            <a:xfrm>
              <a:off x="2141538" y="3522241"/>
              <a:ext cx="1420813" cy="622300"/>
            </a:xfrm>
            <a:custGeom>
              <a:rect b="b" l="l" r="r" t="t"/>
              <a:pathLst>
                <a:path extrusionOk="0" h="504" w="1152">
                  <a:moveTo>
                    <a:pt x="0" y="432"/>
                  </a:moveTo>
                  <a:lnTo>
                    <a:pt x="1152" y="0"/>
                  </a:lnTo>
                  <a:lnTo>
                    <a:pt x="1152" y="72"/>
                  </a:lnTo>
                  <a:lnTo>
                    <a:pt x="0" y="504"/>
                  </a:lnTo>
                  <a:lnTo>
                    <a:pt x="0" y="432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  <p:sp>
          <p:nvSpPr>
            <p:cNvPr id="615" name="Google Shape;615;p28"/>
            <p:cNvSpPr/>
            <p:nvPr/>
          </p:nvSpPr>
          <p:spPr>
            <a:xfrm>
              <a:off x="719138" y="3522241"/>
              <a:ext cx="1422400" cy="622300"/>
            </a:xfrm>
            <a:custGeom>
              <a:rect b="b" l="l" r="r" t="t"/>
              <a:pathLst>
                <a:path extrusionOk="0" h="504" w="1152">
                  <a:moveTo>
                    <a:pt x="1152" y="504"/>
                  </a:moveTo>
                  <a:lnTo>
                    <a:pt x="0" y="72"/>
                  </a:lnTo>
                  <a:lnTo>
                    <a:pt x="0" y="0"/>
                  </a:lnTo>
                  <a:lnTo>
                    <a:pt x="1152" y="432"/>
                  </a:lnTo>
                  <a:lnTo>
                    <a:pt x="1152" y="504"/>
                  </a:lnTo>
                  <a:close/>
                </a:path>
              </a:pathLst>
            </a:custGeom>
            <a:solidFill>
              <a:srgbClr val="015E2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</p:grpSp>
      <p:grpSp>
        <p:nvGrpSpPr>
          <p:cNvPr id="616" name="Google Shape;616;p28"/>
          <p:cNvGrpSpPr/>
          <p:nvPr/>
        </p:nvGrpSpPr>
        <p:grpSpPr>
          <a:xfrm>
            <a:off x="719138" y="2723729"/>
            <a:ext cx="2843213" cy="798513"/>
            <a:chOff x="719138" y="2723729"/>
            <a:chExt cx="2843213" cy="798513"/>
          </a:xfrm>
        </p:grpSpPr>
        <p:sp>
          <p:nvSpPr>
            <p:cNvPr id="617" name="Google Shape;617;p28"/>
            <p:cNvSpPr/>
            <p:nvPr/>
          </p:nvSpPr>
          <p:spPr>
            <a:xfrm>
              <a:off x="719138" y="2723729"/>
              <a:ext cx="2843213" cy="709613"/>
            </a:xfrm>
            <a:custGeom>
              <a:rect b="b" l="l" r="r" t="t"/>
              <a:pathLst>
                <a:path extrusionOk="0" h="576" w="2304">
                  <a:moveTo>
                    <a:pt x="1152" y="576"/>
                  </a:moveTo>
                  <a:lnTo>
                    <a:pt x="2304" y="288"/>
                  </a:lnTo>
                  <a:lnTo>
                    <a:pt x="1152" y="0"/>
                  </a:lnTo>
                  <a:lnTo>
                    <a:pt x="0" y="288"/>
                  </a:lnTo>
                  <a:lnTo>
                    <a:pt x="1152" y="576"/>
                  </a:lnTo>
                  <a:close/>
                </a:path>
              </a:pathLst>
            </a:custGeom>
            <a:solidFill>
              <a:srgbClr val="EAEAEA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  <p:sp>
          <p:nvSpPr>
            <p:cNvPr id="618" name="Google Shape;618;p28"/>
            <p:cNvSpPr/>
            <p:nvPr/>
          </p:nvSpPr>
          <p:spPr>
            <a:xfrm>
              <a:off x="2141538" y="3079329"/>
              <a:ext cx="1420813" cy="442913"/>
            </a:xfrm>
            <a:custGeom>
              <a:rect b="b" l="l" r="r" t="t"/>
              <a:pathLst>
                <a:path extrusionOk="0" h="360" w="1152">
                  <a:moveTo>
                    <a:pt x="0" y="288"/>
                  </a:moveTo>
                  <a:lnTo>
                    <a:pt x="1152" y="0"/>
                  </a:lnTo>
                  <a:lnTo>
                    <a:pt x="1152" y="72"/>
                  </a:lnTo>
                  <a:lnTo>
                    <a:pt x="0" y="360"/>
                  </a:lnTo>
                  <a:lnTo>
                    <a:pt x="0" y="288"/>
                  </a:lnTo>
                  <a:close/>
                </a:path>
              </a:pathLst>
            </a:custGeom>
            <a:solidFill>
              <a:srgbClr val="80808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  <p:sp>
          <p:nvSpPr>
            <p:cNvPr id="619" name="Google Shape;619;p28"/>
            <p:cNvSpPr/>
            <p:nvPr/>
          </p:nvSpPr>
          <p:spPr>
            <a:xfrm>
              <a:off x="719138" y="3079329"/>
              <a:ext cx="1422400" cy="442913"/>
            </a:xfrm>
            <a:custGeom>
              <a:rect b="b" l="l" r="r" t="t"/>
              <a:pathLst>
                <a:path extrusionOk="0" h="360" w="1152">
                  <a:moveTo>
                    <a:pt x="1152" y="360"/>
                  </a:moveTo>
                  <a:lnTo>
                    <a:pt x="0" y="72"/>
                  </a:lnTo>
                  <a:lnTo>
                    <a:pt x="0" y="0"/>
                  </a:lnTo>
                  <a:lnTo>
                    <a:pt x="1152" y="288"/>
                  </a:lnTo>
                  <a:lnTo>
                    <a:pt x="1152" y="360"/>
                  </a:lnTo>
                  <a:close/>
                </a:path>
              </a:pathLst>
            </a:custGeom>
            <a:solidFill>
              <a:srgbClr val="C0C0C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</p:grpSp>
      <p:grpSp>
        <p:nvGrpSpPr>
          <p:cNvPr id="620" name="Google Shape;620;p28"/>
          <p:cNvGrpSpPr/>
          <p:nvPr/>
        </p:nvGrpSpPr>
        <p:grpSpPr>
          <a:xfrm>
            <a:off x="719138" y="948904"/>
            <a:ext cx="2843213" cy="798513"/>
            <a:chOff x="719138" y="948904"/>
            <a:chExt cx="2843213" cy="798513"/>
          </a:xfrm>
        </p:grpSpPr>
        <p:sp>
          <p:nvSpPr>
            <p:cNvPr id="621" name="Google Shape;621;p28"/>
            <p:cNvSpPr/>
            <p:nvPr/>
          </p:nvSpPr>
          <p:spPr>
            <a:xfrm>
              <a:off x="719138" y="1037804"/>
              <a:ext cx="2843213" cy="709613"/>
            </a:xfrm>
            <a:custGeom>
              <a:rect b="b" l="l" r="r" t="t"/>
              <a:pathLst>
                <a:path extrusionOk="0" h="576" w="2304">
                  <a:moveTo>
                    <a:pt x="1152" y="0"/>
                  </a:moveTo>
                  <a:lnTo>
                    <a:pt x="0" y="288"/>
                  </a:lnTo>
                  <a:lnTo>
                    <a:pt x="1152" y="576"/>
                  </a:lnTo>
                  <a:lnTo>
                    <a:pt x="2304" y="288"/>
                  </a:lnTo>
                  <a:lnTo>
                    <a:pt x="1152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  <p:sp>
          <p:nvSpPr>
            <p:cNvPr id="622" name="Google Shape;622;p28"/>
            <p:cNvSpPr/>
            <p:nvPr/>
          </p:nvSpPr>
          <p:spPr>
            <a:xfrm>
              <a:off x="719138" y="948904"/>
              <a:ext cx="1422400" cy="444500"/>
            </a:xfrm>
            <a:custGeom>
              <a:rect b="b" l="l" r="r" t="t"/>
              <a:pathLst>
                <a:path extrusionOk="0" h="360" w="1152">
                  <a:moveTo>
                    <a:pt x="1152" y="72"/>
                  </a:moveTo>
                  <a:lnTo>
                    <a:pt x="0" y="360"/>
                  </a:lnTo>
                  <a:lnTo>
                    <a:pt x="0" y="288"/>
                  </a:lnTo>
                  <a:lnTo>
                    <a:pt x="1152" y="0"/>
                  </a:lnTo>
                  <a:lnTo>
                    <a:pt x="1152" y="72"/>
                  </a:lnTo>
                  <a:close/>
                </a:path>
              </a:pathLst>
            </a:custGeom>
            <a:solidFill>
              <a:srgbClr val="3A9707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  <p:sp>
          <p:nvSpPr>
            <p:cNvPr id="623" name="Google Shape;623;p28"/>
            <p:cNvSpPr/>
            <p:nvPr/>
          </p:nvSpPr>
          <p:spPr>
            <a:xfrm>
              <a:off x="2141538" y="948904"/>
              <a:ext cx="1420813" cy="444500"/>
            </a:xfrm>
            <a:custGeom>
              <a:rect b="b" l="l" r="r" t="t"/>
              <a:pathLst>
                <a:path extrusionOk="0" h="360" w="1152">
                  <a:moveTo>
                    <a:pt x="0" y="0"/>
                  </a:moveTo>
                  <a:lnTo>
                    <a:pt x="1152" y="288"/>
                  </a:lnTo>
                  <a:lnTo>
                    <a:pt x="1152" y="360"/>
                  </a:lnTo>
                  <a:lnTo>
                    <a:pt x="0" y="72"/>
                  </a:ln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rgbClr val="3A9707"/>
                </a:gs>
              </a:gsLst>
              <a:lin ang="5400000" scaled="0"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</p:grpSp>
      <p:grpSp>
        <p:nvGrpSpPr>
          <p:cNvPr id="624" name="Google Shape;624;p28"/>
          <p:cNvGrpSpPr/>
          <p:nvPr/>
        </p:nvGrpSpPr>
        <p:grpSpPr>
          <a:xfrm>
            <a:off x="719138" y="2457029"/>
            <a:ext cx="2843213" cy="444500"/>
            <a:chOff x="719138" y="2457029"/>
            <a:chExt cx="2843213" cy="444500"/>
          </a:xfrm>
        </p:grpSpPr>
        <p:sp>
          <p:nvSpPr>
            <p:cNvPr id="625" name="Google Shape;625;p28"/>
            <p:cNvSpPr/>
            <p:nvPr/>
          </p:nvSpPr>
          <p:spPr>
            <a:xfrm>
              <a:off x="719138" y="2457029"/>
              <a:ext cx="2843213" cy="355600"/>
            </a:xfrm>
            <a:custGeom>
              <a:rect b="b" l="l" r="r" t="t"/>
              <a:pathLst>
                <a:path extrusionOk="0" h="288" w="2304">
                  <a:moveTo>
                    <a:pt x="1152" y="288"/>
                  </a:moveTo>
                  <a:lnTo>
                    <a:pt x="2304" y="144"/>
                  </a:lnTo>
                  <a:lnTo>
                    <a:pt x="1152" y="0"/>
                  </a:lnTo>
                  <a:lnTo>
                    <a:pt x="0" y="144"/>
                  </a:lnTo>
                  <a:lnTo>
                    <a:pt x="1152" y="288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  <p:sp>
          <p:nvSpPr>
            <p:cNvPr id="626" name="Google Shape;626;p28"/>
            <p:cNvSpPr/>
            <p:nvPr/>
          </p:nvSpPr>
          <p:spPr>
            <a:xfrm>
              <a:off x="2141538" y="2634829"/>
              <a:ext cx="1420813" cy="266700"/>
            </a:xfrm>
            <a:custGeom>
              <a:rect b="b" l="l" r="r" t="t"/>
              <a:pathLst>
                <a:path extrusionOk="0" h="216" w="1152">
                  <a:moveTo>
                    <a:pt x="0" y="144"/>
                  </a:moveTo>
                  <a:lnTo>
                    <a:pt x="1152" y="0"/>
                  </a:lnTo>
                  <a:lnTo>
                    <a:pt x="1152" y="72"/>
                  </a:lnTo>
                  <a:lnTo>
                    <a:pt x="0" y="216"/>
                  </a:lnTo>
                  <a:lnTo>
                    <a:pt x="0" y="144"/>
                  </a:lnTo>
                  <a:close/>
                </a:path>
              </a:pathLst>
            </a:custGeom>
            <a:solidFill>
              <a:srgbClr val="80808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  <p:sp>
          <p:nvSpPr>
            <p:cNvPr id="627" name="Google Shape;627;p28"/>
            <p:cNvSpPr/>
            <p:nvPr/>
          </p:nvSpPr>
          <p:spPr>
            <a:xfrm>
              <a:off x="719138" y="2634829"/>
              <a:ext cx="1422400" cy="266700"/>
            </a:xfrm>
            <a:custGeom>
              <a:rect b="b" l="l" r="r" t="t"/>
              <a:pathLst>
                <a:path extrusionOk="0" h="216" w="1152">
                  <a:moveTo>
                    <a:pt x="1152" y="216"/>
                  </a:moveTo>
                  <a:lnTo>
                    <a:pt x="0" y="72"/>
                  </a:lnTo>
                  <a:lnTo>
                    <a:pt x="0" y="0"/>
                  </a:lnTo>
                  <a:lnTo>
                    <a:pt x="1152" y="144"/>
                  </a:lnTo>
                  <a:lnTo>
                    <a:pt x="1152" y="216"/>
                  </a:lnTo>
                  <a:close/>
                </a:path>
              </a:pathLst>
            </a:custGeom>
            <a:solidFill>
              <a:srgbClr val="C0C0C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</p:grpSp>
      <p:grpSp>
        <p:nvGrpSpPr>
          <p:cNvPr id="628" name="Google Shape;628;p28"/>
          <p:cNvGrpSpPr/>
          <p:nvPr/>
        </p:nvGrpSpPr>
        <p:grpSpPr>
          <a:xfrm>
            <a:off x="719138" y="1569616"/>
            <a:ext cx="2843213" cy="444500"/>
            <a:chOff x="719138" y="1569616"/>
            <a:chExt cx="2843213" cy="444500"/>
          </a:xfrm>
        </p:grpSpPr>
        <p:sp>
          <p:nvSpPr>
            <p:cNvPr id="629" name="Google Shape;629;p28"/>
            <p:cNvSpPr/>
            <p:nvPr/>
          </p:nvSpPr>
          <p:spPr>
            <a:xfrm>
              <a:off x="719138" y="1658516"/>
              <a:ext cx="2843213" cy="355600"/>
            </a:xfrm>
            <a:custGeom>
              <a:rect b="b" l="l" r="r" t="t"/>
              <a:pathLst>
                <a:path extrusionOk="0" h="288" w="2304">
                  <a:moveTo>
                    <a:pt x="1152" y="0"/>
                  </a:moveTo>
                  <a:lnTo>
                    <a:pt x="2304" y="144"/>
                  </a:lnTo>
                  <a:lnTo>
                    <a:pt x="1152" y="288"/>
                  </a:lnTo>
                  <a:lnTo>
                    <a:pt x="0" y="144"/>
                  </a:lnTo>
                  <a:lnTo>
                    <a:pt x="1152" y="0"/>
                  </a:lnTo>
                  <a:close/>
                </a:path>
              </a:pathLst>
            </a:custGeom>
            <a:solidFill>
              <a:srgbClr val="5F5F5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  <p:sp>
          <p:nvSpPr>
            <p:cNvPr id="630" name="Google Shape;630;p28"/>
            <p:cNvSpPr/>
            <p:nvPr/>
          </p:nvSpPr>
          <p:spPr>
            <a:xfrm>
              <a:off x="2141538" y="1569616"/>
              <a:ext cx="1420813" cy="266700"/>
            </a:xfrm>
            <a:custGeom>
              <a:rect b="b" l="l" r="r" t="t"/>
              <a:pathLst>
                <a:path extrusionOk="0" h="216" w="1152">
                  <a:moveTo>
                    <a:pt x="0" y="0"/>
                  </a:moveTo>
                  <a:lnTo>
                    <a:pt x="1152" y="144"/>
                  </a:lnTo>
                  <a:lnTo>
                    <a:pt x="1152" y="216"/>
                  </a:lnTo>
                  <a:lnTo>
                    <a:pt x="0" y="7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0808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  <p:sp>
          <p:nvSpPr>
            <p:cNvPr id="631" name="Google Shape;631;p28"/>
            <p:cNvSpPr/>
            <p:nvPr/>
          </p:nvSpPr>
          <p:spPr>
            <a:xfrm>
              <a:off x="719138" y="1569616"/>
              <a:ext cx="1422400" cy="266700"/>
            </a:xfrm>
            <a:custGeom>
              <a:rect b="b" l="l" r="r" t="t"/>
              <a:pathLst>
                <a:path extrusionOk="0" h="216" w="1152">
                  <a:moveTo>
                    <a:pt x="1152" y="72"/>
                  </a:moveTo>
                  <a:lnTo>
                    <a:pt x="0" y="216"/>
                  </a:lnTo>
                  <a:lnTo>
                    <a:pt x="0" y="144"/>
                  </a:lnTo>
                  <a:lnTo>
                    <a:pt x="1152" y="0"/>
                  </a:lnTo>
                  <a:lnTo>
                    <a:pt x="1152" y="72"/>
                  </a:lnTo>
                  <a:close/>
                </a:path>
              </a:pathLst>
            </a:custGeom>
            <a:solidFill>
              <a:srgbClr val="C0C0C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</p:grpSp>
      <p:grpSp>
        <p:nvGrpSpPr>
          <p:cNvPr id="632" name="Google Shape;632;p28"/>
          <p:cNvGrpSpPr/>
          <p:nvPr/>
        </p:nvGrpSpPr>
        <p:grpSpPr>
          <a:xfrm>
            <a:off x="719138" y="2191916"/>
            <a:ext cx="2843213" cy="88900"/>
            <a:chOff x="719138" y="2191916"/>
            <a:chExt cx="2843213" cy="88900"/>
          </a:xfrm>
        </p:grpSpPr>
        <p:sp>
          <p:nvSpPr>
            <p:cNvPr id="633" name="Google Shape;633;p28"/>
            <p:cNvSpPr/>
            <p:nvPr/>
          </p:nvSpPr>
          <p:spPr>
            <a:xfrm>
              <a:off x="2141538" y="2191916"/>
              <a:ext cx="1420813" cy="88900"/>
            </a:xfrm>
            <a:prstGeom prst="rect">
              <a:avLst/>
            </a:prstGeom>
            <a:solidFill>
              <a:srgbClr val="80808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  <p:sp>
          <p:nvSpPr>
            <p:cNvPr id="634" name="Google Shape;634;p28"/>
            <p:cNvSpPr/>
            <p:nvPr/>
          </p:nvSpPr>
          <p:spPr>
            <a:xfrm>
              <a:off x="719138" y="2191916"/>
              <a:ext cx="1422400" cy="88900"/>
            </a:xfrm>
            <a:prstGeom prst="rect">
              <a:avLst/>
            </a:prstGeom>
            <a:solidFill>
              <a:srgbClr val="C0C0C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</p:grpSp>
      <p:sp>
        <p:nvSpPr>
          <p:cNvPr id="635" name="Google Shape;635;p28"/>
          <p:cNvSpPr/>
          <p:nvPr/>
        </p:nvSpPr>
        <p:spPr>
          <a:xfrm flipH="1" rot="10800000">
            <a:off x="2951163" y="1202904"/>
            <a:ext cx="1116013" cy="189706"/>
          </a:xfrm>
          <a:custGeom>
            <a:rect b="b" l="l" r="r" t="t"/>
            <a:pathLst>
              <a:path extrusionOk="0" h="114" w="703">
                <a:moveTo>
                  <a:pt x="703" y="114"/>
                </a:moveTo>
                <a:lnTo>
                  <a:pt x="545" y="114"/>
                </a:lnTo>
                <a:lnTo>
                  <a:pt x="545" y="0"/>
                </a:lnTo>
                <a:lnTo>
                  <a:pt x="0" y="0"/>
                </a:lnTo>
              </a:path>
            </a:pathLst>
          </a:custGeom>
          <a:noFill/>
          <a:ln cap="flat" cmpd="sng" w="31750">
            <a:solidFill>
              <a:srgbClr val="3A9707"/>
            </a:solidFill>
            <a:prstDash val="solid"/>
            <a:round/>
            <a:headEnd len="med" w="med" type="oval"/>
            <a:tailEnd len="med" w="med" type="oval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636" name="Google Shape;636;p28"/>
          <p:cNvSpPr/>
          <p:nvPr/>
        </p:nvSpPr>
        <p:spPr>
          <a:xfrm flipH="1" rot="10800000">
            <a:off x="2951163" y="2787229"/>
            <a:ext cx="1116013" cy="215900"/>
          </a:xfrm>
          <a:custGeom>
            <a:rect b="b" l="l" r="r" t="t"/>
            <a:pathLst>
              <a:path extrusionOk="0" h="114" w="703">
                <a:moveTo>
                  <a:pt x="703" y="114"/>
                </a:moveTo>
                <a:lnTo>
                  <a:pt x="545" y="114"/>
                </a:lnTo>
                <a:lnTo>
                  <a:pt x="545" y="0"/>
                </a:lnTo>
                <a:lnTo>
                  <a:pt x="0" y="0"/>
                </a:lnTo>
              </a:path>
            </a:pathLst>
          </a:custGeom>
          <a:noFill/>
          <a:ln cap="flat" cmpd="sng" w="31750">
            <a:solidFill>
              <a:srgbClr val="808080"/>
            </a:solidFill>
            <a:prstDash val="solid"/>
            <a:round/>
            <a:headEnd len="med" w="med" type="oval"/>
            <a:tailEnd len="med" w="med" type="oval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637" name="Google Shape;637;p28"/>
          <p:cNvSpPr/>
          <p:nvPr/>
        </p:nvSpPr>
        <p:spPr>
          <a:xfrm>
            <a:off x="2951163" y="4011191"/>
            <a:ext cx="1116013" cy="215900"/>
          </a:xfrm>
          <a:custGeom>
            <a:rect b="b" l="l" r="r" t="t"/>
            <a:pathLst>
              <a:path extrusionOk="0" h="114" w="703">
                <a:moveTo>
                  <a:pt x="703" y="114"/>
                </a:moveTo>
                <a:lnTo>
                  <a:pt x="545" y="114"/>
                </a:lnTo>
                <a:lnTo>
                  <a:pt x="545" y="0"/>
                </a:lnTo>
                <a:lnTo>
                  <a:pt x="0" y="0"/>
                </a:lnTo>
              </a:path>
            </a:pathLst>
          </a:custGeom>
          <a:noFill/>
          <a:ln cap="flat" cmpd="sng" w="31750">
            <a:solidFill>
              <a:srgbClr val="808080"/>
            </a:solidFill>
            <a:prstDash val="solid"/>
            <a:round/>
            <a:headEnd len="med" w="med" type="oval"/>
            <a:tailEnd len="med" w="med" type="oval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cxnSp>
        <p:nvCxnSpPr>
          <p:cNvPr id="638" name="Google Shape;638;p28"/>
          <p:cNvCxnSpPr/>
          <p:nvPr/>
        </p:nvCxnSpPr>
        <p:spPr>
          <a:xfrm rot="10800000">
            <a:off x="2916238" y="3471441"/>
            <a:ext cx="1150938" cy="0"/>
          </a:xfrm>
          <a:prstGeom prst="straightConnector1">
            <a:avLst/>
          </a:prstGeom>
          <a:noFill/>
          <a:ln cap="flat" cmpd="sng" w="31750">
            <a:solidFill>
              <a:srgbClr val="3A9707"/>
            </a:solidFill>
            <a:prstDash val="solid"/>
            <a:round/>
            <a:headEnd len="med" w="med" type="oval"/>
            <a:tailEnd len="med" w="med" type="oval"/>
          </a:ln>
        </p:spPr>
      </p:cxnSp>
      <p:grpSp>
        <p:nvGrpSpPr>
          <p:cNvPr id="639" name="Google Shape;639;p28"/>
          <p:cNvGrpSpPr/>
          <p:nvPr/>
        </p:nvGrpSpPr>
        <p:grpSpPr>
          <a:xfrm>
            <a:off x="4067176" y="915566"/>
            <a:ext cx="4645025" cy="574675"/>
            <a:chOff x="4067176" y="915566"/>
            <a:chExt cx="4645025" cy="574675"/>
          </a:xfrm>
        </p:grpSpPr>
        <p:sp>
          <p:nvSpPr>
            <p:cNvPr id="640" name="Google Shape;640;p28"/>
            <p:cNvSpPr/>
            <p:nvPr/>
          </p:nvSpPr>
          <p:spPr>
            <a:xfrm>
              <a:off x="4067176" y="915566"/>
              <a:ext cx="4645025" cy="574675"/>
            </a:xfrm>
            <a:prstGeom prst="roundRect">
              <a:avLst>
                <a:gd fmla="val 7231" name="adj"/>
              </a:avLst>
            </a:prstGeom>
            <a:solidFill>
              <a:schemeClr val="lt2">
                <a:alpha val="24705"/>
              </a:schemeClr>
            </a:solidFill>
            <a:ln cap="rnd" cmpd="sng" w="19050">
              <a:solidFill>
                <a:srgbClr val="9E9E9E"/>
              </a:solidFill>
              <a:prstDash val="dot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5F5F5F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  <p:sp>
          <p:nvSpPr>
            <p:cNvPr id="641" name="Google Shape;641;p28"/>
            <p:cNvSpPr txBox="1"/>
            <p:nvPr/>
          </p:nvSpPr>
          <p:spPr>
            <a:xfrm>
              <a:off x="4211736" y="942568"/>
              <a:ext cx="3528616" cy="47705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tr-TR" sz="1400" u="none" cap="none" strike="noStrike">
                  <a:solidFill>
                    <a:srgbClr val="3A9707"/>
                  </a:solidFill>
                  <a:latin typeface="Gill Sans"/>
                  <a:ea typeface="Gill Sans"/>
                  <a:cs typeface="Gill Sans"/>
                  <a:sym typeface="Gill Sans"/>
                </a:rPr>
                <a:t>Difference</a:t>
              </a:r>
              <a:endParaRPr b="1" i="0" sz="1400" u="none" cap="none" strike="noStrike">
                <a:solidFill>
                  <a:srgbClr val="3A9707"/>
                </a:solidFill>
                <a:latin typeface="Gill Sans"/>
                <a:ea typeface="Gill Sans"/>
                <a:cs typeface="Gill Sans"/>
                <a:sym typeface="Gill Sans"/>
              </a:endParaRPr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tr-TR" sz="1100" u="none" cap="none" strike="noStrike">
                  <a:solidFill>
                    <a:srgbClr val="5F5F5F"/>
                  </a:solidFill>
                  <a:latin typeface="Gill Sans"/>
                  <a:ea typeface="Gill Sans"/>
                  <a:cs typeface="Gill Sans"/>
                  <a:sym typeface="Gill Sans"/>
                </a:rPr>
                <a:t>Woe be to him that reads but one book.</a:t>
              </a:r>
              <a:endParaRPr b="0" i="0" sz="1100" u="none" cap="none" strike="noStrike">
                <a:solidFill>
                  <a:srgbClr val="5F5F5F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</p:grpSp>
      <p:grpSp>
        <p:nvGrpSpPr>
          <p:cNvPr id="642" name="Google Shape;642;p28"/>
          <p:cNvGrpSpPr/>
          <p:nvPr/>
        </p:nvGrpSpPr>
        <p:grpSpPr>
          <a:xfrm>
            <a:off x="4067176" y="2499891"/>
            <a:ext cx="4645025" cy="574675"/>
            <a:chOff x="4067176" y="2499891"/>
            <a:chExt cx="4645025" cy="574675"/>
          </a:xfrm>
        </p:grpSpPr>
        <p:sp>
          <p:nvSpPr>
            <p:cNvPr id="643" name="Google Shape;643;p28"/>
            <p:cNvSpPr/>
            <p:nvPr/>
          </p:nvSpPr>
          <p:spPr>
            <a:xfrm>
              <a:off x="4067176" y="2499891"/>
              <a:ext cx="4645025" cy="574675"/>
            </a:xfrm>
            <a:prstGeom prst="roundRect">
              <a:avLst>
                <a:gd fmla="val 7231" name="adj"/>
              </a:avLst>
            </a:prstGeom>
            <a:solidFill>
              <a:schemeClr val="lt2">
                <a:alpha val="24705"/>
              </a:schemeClr>
            </a:solidFill>
            <a:ln cap="rnd" cmpd="sng" w="19050">
              <a:solidFill>
                <a:srgbClr val="9E9E9E"/>
              </a:solidFill>
              <a:prstDash val="dot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5F5F5F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  <p:sp>
          <p:nvSpPr>
            <p:cNvPr id="644" name="Google Shape;644;p28"/>
            <p:cNvSpPr txBox="1"/>
            <p:nvPr/>
          </p:nvSpPr>
          <p:spPr>
            <a:xfrm>
              <a:off x="4211736" y="2548701"/>
              <a:ext cx="3528616" cy="47705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tr-TR" sz="1400" u="none" cap="none" strike="noStrike">
                  <a:solidFill>
                    <a:srgbClr val="5F5F5F"/>
                  </a:solidFill>
                  <a:latin typeface="Gill Sans"/>
                  <a:ea typeface="Gill Sans"/>
                  <a:cs typeface="Gill Sans"/>
                  <a:sym typeface="Gill Sans"/>
                </a:rPr>
                <a:t>Develop</a:t>
              </a:r>
              <a:endParaRPr b="1" i="0" sz="1400" u="none" cap="none" strike="noStrike">
                <a:solidFill>
                  <a:srgbClr val="5F5F5F"/>
                </a:solidFill>
                <a:latin typeface="Gill Sans"/>
                <a:ea typeface="Gill Sans"/>
                <a:cs typeface="Gill Sans"/>
                <a:sym typeface="Gill Sans"/>
              </a:endParaRPr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tr-TR" sz="1100" u="none" cap="none" strike="noStrike">
                  <a:solidFill>
                    <a:srgbClr val="5F5F5F"/>
                  </a:solidFill>
                  <a:latin typeface="Gill Sans"/>
                  <a:ea typeface="Gill Sans"/>
                  <a:cs typeface="Gill Sans"/>
                  <a:sym typeface="Gill Sans"/>
                </a:rPr>
                <a:t>Be an encourager, the world has enough</a:t>
              </a:r>
              <a:endParaRPr b="0" i="0" sz="1100" u="none" cap="none" strike="noStrike">
                <a:solidFill>
                  <a:srgbClr val="5F5F5F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</p:grpSp>
      <p:grpSp>
        <p:nvGrpSpPr>
          <p:cNvPr id="645" name="Google Shape;645;p28"/>
          <p:cNvGrpSpPr/>
          <p:nvPr/>
        </p:nvGrpSpPr>
        <p:grpSpPr>
          <a:xfrm>
            <a:off x="4067176" y="3866729"/>
            <a:ext cx="4645025" cy="720725"/>
            <a:chOff x="4067176" y="3866729"/>
            <a:chExt cx="4645025" cy="720725"/>
          </a:xfrm>
        </p:grpSpPr>
        <p:sp>
          <p:nvSpPr>
            <p:cNvPr id="646" name="Google Shape;646;p28"/>
            <p:cNvSpPr/>
            <p:nvPr/>
          </p:nvSpPr>
          <p:spPr>
            <a:xfrm>
              <a:off x="4067176" y="3866729"/>
              <a:ext cx="4645025" cy="720725"/>
            </a:xfrm>
            <a:prstGeom prst="roundRect">
              <a:avLst>
                <a:gd fmla="val 7231" name="adj"/>
              </a:avLst>
            </a:prstGeom>
            <a:solidFill>
              <a:schemeClr val="lt2">
                <a:alpha val="24705"/>
              </a:schemeClr>
            </a:solidFill>
            <a:ln cap="rnd" cmpd="sng" w="19050">
              <a:solidFill>
                <a:srgbClr val="9E9E9E"/>
              </a:solidFill>
              <a:prstDash val="dot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5F5F5F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  <p:sp>
          <p:nvSpPr>
            <p:cNvPr id="647" name="Google Shape;647;p28"/>
            <p:cNvSpPr txBox="1"/>
            <p:nvPr/>
          </p:nvSpPr>
          <p:spPr>
            <a:xfrm>
              <a:off x="4211736" y="3894896"/>
              <a:ext cx="3528616" cy="47705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tr-TR" sz="1400" u="none" cap="none" strike="noStrike">
                  <a:solidFill>
                    <a:srgbClr val="5F5F5F"/>
                  </a:solidFill>
                  <a:latin typeface="Gill Sans"/>
                  <a:ea typeface="Gill Sans"/>
                  <a:cs typeface="Gill Sans"/>
                  <a:sym typeface="Gill Sans"/>
                </a:rPr>
                <a:t>Department</a:t>
              </a:r>
              <a:endParaRPr b="1" i="0" sz="1400" u="none" cap="none" strike="noStrike">
                <a:solidFill>
                  <a:srgbClr val="5F5F5F"/>
                </a:solidFill>
                <a:latin typeface="Gill Sans"/>
                <a:ea typeface="Gill Sans"/>
                <a:cs typeface="Gill Sans"/>
                <a:sym typeface="Gill Sans"/>
              </a:endParaRPr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tr-TR" sz="1100" u="none" cap="none" strike="noStrike">
                  <a:solidFill>
                    <a:srgbClr val="5F5F5F"/>
                  </a:solidFill>
                  <a:latin typeface="Gill Sans"/>
                  <a:ea typeface="Gill Sans"/>
                  <a:cs typeface="Gill Sans"/>
                  <a:sym typeface="Gill Sans"/>
                </a:rPr>
                <a:t>Woe be to him that reads but one book.</a:t>
              </a:r>
              <a:endParaRPr b="0" i="0" sz="1100" u="none" cap="none" strike="noStrike">
                <a:solidFill>
                  <a:srgbClr val="5F5F5F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</p:grpSp>
      <p:grpSp>
        <p:nvGrpSpPr>
          <p:cNvPr id="648" name="Google Shape;648;p28"/>
          <p:cNvGrpSpPr/>
          <p:nvPr/>
        </p:nvGrpSpPr>
        <p:grpSpPr>
          <a:xfrm>
            <a:off x="4067176" y="3184104"/>
            <a:ext cx="4645025" cy="574675"/>
            <a:chOff x="4067176" y="3184104"/>
            <a:chExt cx="4645025" cy="574675"/>
          </a:xfrm>
        </p:grpSpPr>
        <p:sp>
          <p:nvSpPr>
            <p:cNvPr id="649" name="Google Shape;649;p28"/>
            <p:cNvSpPr/>
            <p:nvPr/>
          </p:nvSpPr>
          <p:spPr>
            <a:xfrm>
              <a:off x="4067176" y="3184104"/>
              <a:ext cx="4645025" cy="574675"/>
            </a:xfrm>
            <a:prstGeom prst="roundRect">
              <a:avLst>
                <a:gd fmla="val 7231" name="adj"/>
              </a:avLst>
            </a:prstGeom>
            <a:solidFill>
              <a:schemeClr val="lt2">
                <a:alpha val="24705"/>
              </a:schemeClr>
            </a:solidFill>
            <a:ln cap="rnd" cmpd="sng" w="19050">
              <a:solidFill>
                <a:srgbClr val="9E9E9E"/>
              </a:solidFill>
              <a:prstDash val="dot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5F5F5F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  <p:sp>
          <p:nvSpPr>
            <p:cNvPr id="650" name="Google Shape;650;p28"/>
            <p:cNvSpPr txBox="1"/>
            <p:nvPr/>
          </p:nvSpPr>
          <p:spPr>
            <a:xfrm>
              <a:off x="4211736" y="3232914"/>
              <a:ext cx="3528616" cy="47705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tr-TR" sz="1400" u="none" cap="none" strike="noStrike">
                  <a:solidFill>
                    <a:srgbClr val="3A9707"/>
                  </a:solidFill>
                  <a:latin typeface="Gill Sans"/>
                  <a:ea typeface="Gill Sans"/>
                  <a:cs typeface="Gill Sans"/>
                  <a:sym typeface="Gill Sans"/>
                </a:rPr>
                <a:t>Description</a:t>
              </a:r>
              <a:endParaRPr b="1" i="0" sz="1400" u="none" cap="none" strike="noStrike">
                <a:solidFill>
                  <a:srgbClr val="3A9707"/>
                </a:solidFill>
                <a:latin typeface="Gill Sans"/>
                <a:ea typeface="Gill Sans"/>
                <a:cs typeface="Gill Sans"/>
                <a:sym typeface="Gill Sans"/>
              </a:endParaRPr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tr-TR" sz="1100" u="none" cap="none" strike="noStrike">
                  <a:solidFill>
                    <a:srgbClr val="5F5F5F"/>
                  </a:solidFill>
                  <a:latin typeface="Gill Sans"/>
                  <a:ea typeface="Gill Sans"/>
                  <a:cs typeface="Gill Sans"/>
                  <a:sym typeface="Gill Sans"/>
                </a:rPr>
                <a:t>Be an encourager, the world has enough</a:t>
              </a:r>
              <a:endParaRPr b="0" i="0" sz="1100" u="none" cap="none" strike="noStrike">
                <a:solidFill>
                  <a:srgbClr val="5F5F5F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</p:grpSp>
      <p:sp>
        <p:nvSpPr>
          <p:cNvPr id="651" name="Google Shape;651;p28"/>
          <p:cNvSpPr txBox="1"/>
          <p:nvPr>
            <p:ph type="title"/>
          </p:nvPr>
        </p:nvSpPr>
        <p:spPr>
          <a:xfrm>
            <a:off x="152516" y="57216"/>
            <a:ext cx="8229600" cy="53338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Gill Sans"/>
              <a:buNone/>
            </a:pPr>
            <a:r>
              <a:t/>
            </a:r>
            <a:endParaRPr>
              <a:latin typeface="Gill Sans"/>
              <a:ea typeface="Gill Sans"/>
              <a:cs typeface="Gill Sans"/>
              <a:sym typeface="Gill Sans"/>
            </a:endParaRPr>
          </a:p>
        </p:txBody>
      </p:sp>
    </p:spTree>
  </p:cSld>
  <p:clrMapOvr>
    <a:masterClrMapping/>
  </p:clrMapOvr>
  <mc:AlternateContent>
    <mc:Choice Requires="p14">
      <p:transition spd="slow" p14:dur="1250">
        <p14:flip dir="l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6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6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6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6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6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6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6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250"/>
                            </p:stCondLst>
                            <p:childTnLst>
                              <p:par>
                                <p:cTn fill="hold" nodeType="after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6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0"/>
                            </p:stCondLst>
                            <p:childTnLst>
                              <p:par>
                                <p:cTn fill="hold" nodeType="after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6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2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750"/>
                            </p:stCondLst>
                            <p:childTnLst>
                              <p:par>
                                <p:cTn fill="hold" nodeType="after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6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0"/>
                            </p:stCondLst>
                            <p:childTnLst>
                              <p:par>
                                <p:cTn fill="hold" nodeType="after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6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Google Shape;38;p1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2788"/>
            <a:ext cx="9144000" cy="5140757"/>
          </a:xfrm>
          <a:prstGeom prst="rect">
            <a:avLst/>
          </a:prstGeom>
          <a:noFill/>
          <a:ln>
            <a:noFill/>
          </a:ln>
        </p:spPr>
      </p:pic>
      <p:sp>
        <p:nvSpPr>
          <p:cNvPr id="39" name="Google Shape;39;p11"/>
          <p:cNvSpPr/>
          <p:nvPr/>
        </p:nvSpPr>
        <p:spPr>
          <a:xfrm>
            <a:off x="0" y="895394"/>
            <a:ext cx="9144000" cy="38099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grpSp>
        <p:nvGrpSpPr>
          <p:cNvPr id="40" name="Google Shape;40;p11"/>
          <p:cNvGrpSpPr/>
          <p:nvPr/>
        </p:nvGrpSpPr>
        <p:grpSpPr>
          <a:xfrm>
            <a:off x="182573" y="1668650"/>
            <a:ext cx="3366318" cy="1509713"/>
            <a:chOff x="1258555" y="1916900"/>
            <a:chExt cx="2850070" cy="1509713"/>
          </a:xfrm>
        </p:grpSpPr>
        <p:sp>
          <p:nvSpPr>
            <p:cNvPr id="41" name="Google Shape;41;p11"/>
            <p:cNvSpPr/>
            <p:nvPr/>
          </p:nvSpPr>
          <p:spPr>
            <a:xfrm>
              <a:off x="1422861" y="2110972"/>
              <a:ext cx="2543175" cy="1226344"/>
            </a:xfrm>
            <a:prstGeom prst="triangle">
              <a:avLst>
                <a:gd fmla="val 50000" name="adj"/>
              </a:avLst>
            </a:prstGeom>
            <a:solidFill>
              <a:srgbClr val="006800"/>
            </a:solidFill>
            <a:ln>
              <a:noFill/>
            </a:ln>
          </p:spPr>
          <p:txBody>
            <a:bodyPr anchorCtr="0" anchor="ctr" bIns="108000" lIns="0" spcFirstLastPara="1" rIns="0" wrap="square" tIns="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tr-TR" sz="2400" u="none" cap="none" strike="noStrike">
                  <a:solidFill>
                    <a:srgbClr val="FFFFFF"/>
                  </a:solidFill>
                  <a:latin typeface="Gill Sans"/>
                  <a:ea typeface="Gill Sans"/>
                  <a:cs typeface="Gill Sans"/>
                  <a:sym typeface="Gill Sans"/>
                </a:rPr>
                <a:t>CONTENT</a:t>
              </a:r>
              <a:endParaRPr b="0" i="0" sz="24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  <p:sp>
          <p:nvSpPr>
            <p:cNvPr id="42" name="Google Shape;42;p11"/>
            <p:cNvSpPr/>
            <p:nvPr/>
          </p:nvSpPr>
          <p:spPr>
            <a:xfrm>
              <a:off x="1258555" y="1916900"/>
              <a:ext cx="2850070" cy="1509713"/>
            </a:xfrm>
            <a:prstGeom prst="triangle">
              <a:avLst>
                <a:gd fmla="val 50000" name="adj"/>
              </a:avLst>
            </a:prstGeom>
            <a:noFill/>
            <a:ln cap="flat" cmpd="sng" w="25400">
              <a:solidFill>
                <a:srgbClr val="006800"/>
              </a:solidFill>
              <a:prstDash val="lgDashDot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</p:grpSp>
      <p:sp>
        <p:nvSpPr>
          <p:cNvPr id="43" name="Google Shape;43;p11"/>
          <p:cNvSpPr txBox="1"/>
          <p:nvPr/>
        </p:nvSpPr>
        <p:spPr>
          <a:xfrm>
            <a:off x="3966037" y="1234676"/>
            <a:ext cx="2282319" cy="31309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tr-TR" sz="2000" u="none" cap="none" strike="noStrike">
                <a:solidFill>
                  <a:srgbClr val="006800"/>
                </a:solidFill>
                <a:latin typeface="Gill Sans"/>
                <a:ea typeface="Gill Sans"/>
                <a:cs typeface="Gill Sans"/>
                <a:sym typeface="Gill Sans"/>
              </a:rPr>
              <a:t>Workshops</a:t>
            </a:r>
            <a:endParaRPr b="1" i="0" sz="2000" u="none" cap="none" strike="noStrike">
              <a:solidFill>
                <a:srgbClr val="006800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cxnSp>
        <p:nvCxnSpPr>
          <p:cNvPr id="44" name="Google Shape;44;p11"/>
          <p:cNvCxnSpPr/>
          <p:nvPr/>
        </p:nvCxnSpPr>
        <p:spPr>
          <a:xfrm flipH="1">
            <a:off x="3683858" y="1301348"/>
            <a:ext cx="373856" cy="486965"/>
          </a:xfrm>
          <a:prstGeom prst="straightConnector1">
            <a:avLst/>
          </a:prstGeom>
          <a:noFill/>
          <a:ln cap="flat" cmpd="sng" w="9525">
            <a:solidFill>
              <a:srgbClr val="BBBBBB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45" name="Google Shape;45;p11"/>
          <p:cNvSpPr txBox="1"/>
          <p:nvPr/>
        </p:nvSpPr>
        <p:spPr>
          <a:xfrm>
            <a:off x="3535030" y="1084653"/>
            <a:ext cx="289322" cy="55399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3000" u="none" cap="none" strike="noStrike">
                <a:solidFill>
                  <a:srgbClr val="006800"/>
                </a:solidFill>
                <a:latin typeface="Gill Sans"/>
                <a:ea typeface="Gill Sans"/>
                <a:cs typeface="Gill Sans"/>
                <a:sym typeface="Gill Sans"/>
              </a:rPr>
              <a:t>1</a:t>
            </a:r>
            <a:endParaRPr b="0" i="0" sz="3000" u="none" cap="none" strike="noStrike">
              <a:solidFill>
                <a:srgbClr val="006800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46" name="Google Shape;46;p11"/>
          <p:cNvSpPr txBox="1"/>
          <p:nvPr/>
        </p:nvSpPr>
        <p:spPr>
          <a:xfrm>
            <a:off x="3966037" y="2087119"/>
            <a:ext cx="2282319" cy="28456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tr-TR" sz="2000" u="none" cap="none" strike="noStrike">
                <a:solidFill>
                  <a:srgbClr val="006800"/>
                </a:solidFill>
                <a:latin typeface="Gill Sans"/>
                <a:ea typeface="Gill Sans"/>
                <a:cs typeface="Gill Sans"/>
                <a:sym typeface="Gill Sans"/>
              </a:rPr>
              <a:t>Design</a:t>
            </a:r>
            <a:endParaRPr b="1" i="0" sz="2000" u="none" cap="none" strike="noStrike">
              <a:solidFill>
                <a:srgbClr val="006800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cxnSp>
        <p:nvCxnSpPr>
          <p:cNvPr id="47" name="Google Shape;47;p11"/>
          <p:cNvCxnSpPr/>
          <p:nvPr/>
        </p:nvCxnSpPr>
        <p:spPr>
          <a:xfrm flipH="1">
            <a:off x="3683858" y="2124069"/>
            <a:ext cx="373856" cy="488156"/>
          </a:xfrm>
          <a:prstGeom prst="straightConnector1">
            <a:avLst/>
          </a:prstGeom>
          <a:noFill/>
          <a:ln cap="flat" cmpd="sng" w="9525">
            <a:solidFill>
              <a:srgbClr val="BBBBBB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48" name="Google Shape;48;p11"/>
          <p:cNvSpPr txBox="1"/>
          <p:nvPr/>
        </p:nvSpPr>
        <p:spPr>
          <a:xfrm>
            <a:off x="3535030" y="1907375"/>
            <a:ext cx="289322" cy="55399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3000" u="none" cap="none" strike="noStrike">
                <a:solidFill>
                  <a:srgbClr val="006800"/>
                </a:solidFill>
                <a:latin typeface="Gill Sans"/>
                <a:ea typeface="Gill Sans"/>
                <a:cs typeface="Gill Sans"/>
                <a:sym typeface="Gill Sans"/>
              </a:rPr>
              <a:t>2</a:t>
            </a:r>
            <a:endParaRPr b="0" i="0" sz="3000" u="none" cap="none" strike="noStrike">
              <a:solidFill>
                <a:srgbClr val="006800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49" name="Google Shape;49;p11"/>
          <p:cNvSpPr txBox="1"/>
          <p:nvPr/>
        </p:nvSpPr>
        <p:spPr>
          <a:xfrm>
            <a:off x="3966037" y="2911032"/>
            <a:ext cx="2282319" cy="28456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tr-TR" sz="2000" u="none" cap="none" strike="noStrike">
                <a:solidFill>
                  <a:srgbClr val="006800"/>
                </a:solidFill>
                <a:latin typeface="Gill Sans"/>
                <a:ea typeface="Gill Sans"/>
                <a:cs typeface="Gill Sans"/>
                <a:sym typeface="Gill Sans"/>
              </a:rPr>
              <a:t>Quality</a:t>
            </a:r>
            <a:endParaRPr b="1" i="0" sz="2000" u="none" cap="none" strike="noStrike">
              <a:solidFill>
                <a:srgbClr val="006800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cxnSp>
        <p:nvCxnSpPr>
          <p:cNvPr id="50" name="Google Shape;50;p11"/>
          <p:cNvCxnSpPr/>
          <p:nvPr/>
        </p:nvCxnSpPr>
        <p:spPr>
          <a:xfrm flipH="1">
            <a:off x="3683858" y="2947982"/>
            <a:ext cx="373856" cy="488156"/>
          </a:xfrm>
          <a:prstGeom prst="straightConnector1">
            <a:avLst/>
          </a:prstGeom>
          <a:noFill/>
          <a:ln cap="flat" cmpd="sng" w="9525">
            <a:solidFill>
              <a:srgbClr val="BBBBBB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51" name="Google Shape;51;p11"/>
          <p:cNvSpPr txBox="1"/>
          <p:nvPr/>
        </p:nvSpPr>
        <p:spPr>
          <a:xfrm>
            <a:off x="3535030" y="2731287"/>
            <a:ext cx="289322" cy="55399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3000" u="none" cap="none" strike="noStrike">
                <a:solidFill>
                  <a:srgbClr val="006800"/>
                </a:solidFill>
                <a:latin typeface="Gill Sans"/>
                <a:ea typeface="Gill Sans"/>
                <a:cs typeface="Gill Sans"/>
                <a:sym typeface="Gill Sans"/>
              </a:rPr>
              <a:t>3</a:t>
            </a:r>
            <a:endParaRPr b="0" i="0" sz="3000" u="none" cap="none" strike="noStrike">
              <a:solidFill>
                <a:srgbClr val="006800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52" name="Google Shape;52;p11"/>
          <p:cNvSpPr txBox="1"/>
          <p:nvPr/>
        </p:nvSpPr>
        <p:spPr>
          <a:xfrm>
            <a:off x="3966037" y="3734944"/>
            <a:ext cx="2282319" cy="28456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tr-TR" sz="2000" u="none" cap="none" strike="noStrike">
                <a:solidFill>
                  <a:srgbClr val="006800"/>
                </a:solidFill>
                <a:latin typeface="Gill Sans"/>
                <a:ea typeface="Gill Sans"/>
                <a:cs typeface="Gill Sans"/>
                <a:sym typeface="Gill Sans"/>
              </a:rPr>
              <a:t>Assurance </a:t>
            </a:r>
            <a:endParaRPr b="1" i="0" sz="2000" u="none" cap="none" strike="noStrike">
              <a:solidFill>
                <a:srgbClr val="006800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cxnSp>
        <p:nvCxnSpPr>
          <p:cNvPr id="53" name="Google Shape;53;p11"/>
          <p:cNvCxnSpPr/>
          <p:nvPr/>
        </p:nvCxnSpPr>
        <p:spPr>
          <a:xfrm flipH="1">
            <a:off x="3683858" y="3771894"/>
            <a:ext cx="373856" cy="486966"/>
          </a:xfrm>
          <a:prstGeom prst="straightConnector1">
            <a:avLst/>
          </a:prstGeom>
          <a:noFill/>
          <a:ln cap="flat" cmpd="sng" w="9525">
            <a:solidFill>
              <a:srgbClr val="BBBBBB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54" name="Google Shape;54;p11"/>
          <p:cNvSpPr txBox="1"/>
          <p:nvPr/>
        </p:nvSpPr>
        <p:spPr>
          <a:xfrm>
            <a:off x="3535030" y="3555200"/>
            <a:ext cx="289322" cy="55399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3000" u="none" cap="none" strike="noStrike">
                <a:solidFill>
                  <a:srgbClr val="006800"/>
                </a:solidFill>
                <a:latin typeface="Gill Sans"/>
                <a:ea typeface="Gill Sans"/>
                <a:cs typeface="Gill Sans"/>
                <a:sym typeface="Gill Sans"/>
              </a:rPr>
              <a:t>4</a:t>
            </a:r>
            <a:endParaRPr b="0" i="0" sz="3000" u="none" cap="none" strike="noStrike">
              <a:solidFill>
                <a:srgbClr val="006800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</p:spTree>
  </p:cSld>
  <p:clrMapOvr>
    <a:masterClrMapping/>
  </p:clrMapOvr>
  <mc:AlternateContent>
    <mc:Choice Requires="p14">
      <p:transition spd="slow" p14:dur="1250">
        <p14:flip dir="l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2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2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2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82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5" name="Shape 6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6" name="Google Shape;656;p29"/>
          <p:cNvSpPr/>
          <p:nvPr/>
        </p:nvSpPr>
        <p:spPr>
          <a:xfrm>
            <a:off x="3699440" y="3471950"/>
            <a:ext cx="4377760" cy="900000"/>
          </a:xfrm>
          <a:prstGeom prst="roundRect">
            <a:avLst>
              <a:gd fmla="val 9992" name="adj"/>
            </a:avLst>
          </a:prstGeom>
          <a:gradFill>
            <a:gsLst>
              <a:gs pos="0">
                <a:srgbClr val="BBBBBB"/>
              </a:gs>
              <a:gs pos="80000">
                <a:srgbClr val="F6F6F6"/>
              </a:gs>
              <a:gs pos="100000">
                <a:srgbClr val="F7F7F7"/>
              </a:gs>
            </a:gsLst>
            <a:lin ang="16200000" scaled="0"/>
          </a:gradFill>
          <a:ln cap="flat" cmpd="sng" w="9525">
            <a:solidFill>
              <a:srgbClr val="F9F9F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2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980"/>
              <a:buFont typeface="Noto Sans Symbols"/>
              <a:buNone/>
            </a:pPr>
            <a:r>
              <a:t/>
            </a:r>
            <a:endParaRPr b="0" i="0" sz="1400" u="none" cap="none" strike="noStrike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657" name="Google Shape;657;p29"/>
          <p:cNvSpPr/>
          <p:nvPr/>
        </p:nvSpPr>
        <p:spPr>
          <a:xfrm>
            <a:off x="3699440" y="2343184"/>
            <a:ext cx="4377760" cy="900000"/>
          </a:xfrm>
          <a:prstGeom prst="roundRect">
            <a:avLst>
              <a:gd fmla="val 9992" name="adj"/>
            </a:avLst>
          </a:prstGeom>
          <a:gradFill>
            <a:gsLst>
              <a:gs pos="0">
                <a:srgbClr val="BBBBBB"/>
              </a:gs>
              <a:gs pos="80000">
                <a:srgbClr val="F6F6F6"/>
              </a:gs>
              <a:gs pos="100000">
                <a:srgbClr val="F7F7F7"/>
              </a:gs>
            </a:gsLst>
            <a:lin ang="16200000" scaled="0"/>
          </a:gradFill>
          <a:ln cap="flat" cmpd="sng" w="9525">
            <a:solidFill>
              <a:srgbClr val="F9F9F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2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980"/>
              <a:buFont typeface="Noto Sans Symbols"/>
              <a:buNone/>
            </a:pPr>
            <a:r>
              <a:t/>
            </a:r>
            <a:endParaRPr b="0" i="0" sz="1400" u="none" cap="none" strike="noStrike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658" name="Google Shape;658;p29"/>
          <p:cNvSpPr/>
          <p:nvPr/>
        </p:nvSpPr>
        <p:spPr>
          <a:xfrm>
            <a:off x="3699440" y="1202937"/>
            <a:ext cx="4377760" cy="900000"/>
          </a:xfrm>
          <a:prstGeom prst="roundRect">
            <a:avLst>
              <a:gd fmla="val 9992" name="adj"/>
            </a:avLst>
          </a:prstGeom>
          <a:gradFill>
            <a:gsLst>
              <a:gs pos="0">
                <a:srgbClr val="BBBBBB"/>
              </a:gs>
              <a:gs pos="80000">
                <a:srgbClr val="F6F6F6"/>
              </a:gs>
              <a:gs pos="100000">
                <a:srgbClr val="F7F7F7"/>
              </a:gs>
            </a:gsLst>
            <a:lin ang="16200000" scaled="0"/>
          </a:gradFill>
          <a:ln cap="flat" cmpd="sng" w="9525">
            <a:solidFill>
              <a:srgbClr val="F9F9F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2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980"/>
              <a:buFont typeface="Noto Sans Symbols"/>
              <a:buNone/>
            </a:pPr>
            <a:r>
              <a:t/>
            </a:r>
            <a:endParaRPr b="0" i="0" sz="1400" u="none" cap="none" strike="noStrike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grpSp>
        <p:nvGrpSpPr>
          <p:cNvPr id="659" name="Google Shape;659;p29"/>
          <p:cNvGrpSpPr/>
          <p:nvPr/>
        </p:nvGrpSpPr>
        <p:grpSpPr>
          <a:xfrm>
            <a:off x="3031348" y="1427844"/>
            <a:ext cx="1486270" cy="453571"/>
            <a:chOff x="3107548" y="2313694"/>
            <a:chExt cx="1486270" cy="453571"/>
          </a:xfrm>
        </p:grpSpPr>
        <p:sp>
          <p:nvSpPr>
            <p:cNvPr id="660" name="Google Shape;660;p29"/>
            <p:cNvSpPr/>
            <p:nvPr/>
          </p:nvSpPr>
          <p:spPr>
            <a:xfrm>
              <a:off x="3107548" y="2313694"/>
              <a:ext cx="1486270" cy="453571"/>
            </a:xfrm>
            <a:prstGeom prst="homePlate">
              <a:avLst>
                <a:gd fmla="val 50000" name="adj"/>
              </a:avLst>
            </a:prstGeom>
            <a:solidFill>
              <a:schemeClr val="dk2"/>
            </a:solidFill>
            <a:ln>
              <a:noFill/>
            </a:ln>
            <a:effectLst>
              <a:outerShdw blurRad="44450" algn="ctr" dir="5400000" dist="27940">
                <a:srgbClr val="000000">
                  <a:alpha val="31764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0000"/>
                </a:buClr>
                <a:buSzPts val="1120"/>
                <a:buFont typeface="Noto Sans Symbols"/>
                <a:buNone/>
              </a:pPr>
              <a:r>
                <a:t/>
              </a:r>
              <a:endParaRPr b="1" i="0" sz="16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  <p:sp>
          <p:nvSpPr>
            <p:cNvPr id="661" name="Google Shape;661;p29"/>
            <p:cNvSpPr txBox="1"/>
            <p:nvPr/>
          </p:nvSpPr>
          <p:spPr>
            <a:xfrm>
              <a:off x="3184525" y="2385862"/>
              <a:ext cx="1241425" cy="307975"/>
            </a:xfrm>
            <a:prstGeom prst="rect">
              <a:avLst/>
            </a:prstGeom>
            <a:noFill/>
            <a:ln>
              <a:noFill/>
            </a:ln>
            <a:effectLst>
              <a:outerShdw blurRad="44450" algn="ctr" dir="5400000" dist="27940">
                <a:srgbClr val="000000">
                  <a:alpha val="31764"/>
                </a:srgbClr>
              </a:outerShdw>
            </a:effectLst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tr-TR" sz="1400" u="none" cap="none" strike="noStrike">
                  <a:solidFill>
                    <a:srgbClr val="FFFFFF"/>
                  </a:solidFill>
                  <a:latin typeface="Gill Sans"/>
                  <a:ea typeface="Gill Sans"/>
                  <a:cs typeface="Gill Sans"/>
                  <a:sym typeface="Gill Sans"/>
                </a:rPr>
                <a:t>Education</a:t>
              </a:r>
              <a:endParaRPr b="0" i="0" sz="14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</p:grpSp>
      <p:grpSp>
        <p:nvGrpSpPr>
          <p:cNvPr id="662" name="Google Shape;662;p29"/>
          <p:cNvGrpSpPr/>
          <p:nvPr/>
        </p:nvGrpSpPr>
        <p:grpSpPr>
          <a:xfrm>
            <a:off x="3031348" y="2569528"/>
            <a:ext cx="1486270" cy="453572"/>
            <a:chOff x="3107548" y="3455378"/>
            <a:chExt cx="1486270" cy="453572"/>
          </a:xfrm>
        </p:grpSpPr>
        <p:sp>
          <p:nvSpPr>
            <p:cNvPr id="663" name="Google Shape;663;p29"/>
            <p:cNvSpPr/>
            <p:nvPr/>
          </p:nvSpPr>
          <p:spPr>
            <a:xfrm>
              <a:off x="3107548" y="3455378"/>
              <a:ext cx="1486270" cy="453572"/>
            </a:xfrm>
            <a:prstGeom prst="homePlate">
              <a:avLst>
                <a:gd fmla="val 50000" name="adj"/>
              </a:avLst>
            </a:prstGeom>
            <a:solidFill>
              <a:schemeClr val="dk2"/>
            </a:solidFill>
            <a:ln>
              <a:noFill/>
            </a:ln>
            <a:effectLst>
              <a:outerShdw blurRad="44450" algn="ctr" dir="5400000" dist="27940">
                <a:srgbClr val="000000">
                  <a:alpha val="31764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0000"/>
                </a:buClr>
                <a:buSzPts val="1120"/>
                <a:buFont typeface="Noto Sans Symbols"/>
                <a:buNone/>
              </a:pPr>
              <a:r>
                <a:t/>
              </a:r>
              <a:endParaRPr b="1" i="0" sz="16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  <p:sp>
          <p:nvSpPr>
            <p:cNvPr id="664" name="Google Shape;664;p29"/>
            <p:cNvSpPr txBox="1"/>
            <p:nvPr/>
          </p:nvSpPr>
          <p:spPr>
            <a:xfrm>
              <a:off x="3184525" y="3529608"/>
              <a:ext cx="1241425" cy="307975"/>
            </a:xfrm>
            <a:prstGeom prst="rect">
              <a:avLst/>
            </a:prstGeom>
            <a:noFill/>
            <a:ln>
              <a:noFill/>
            </a:ln>
            <a:effectLst>
              <a:outerShdw blurRad="44450" algn="ctr" dir="5400000" dist="27940">
                <a:srgbClr val="000000">
                  <a:alpha val="31764"/>
                </a:srgbClr>
              </a:outerShdw>
            </a:effectLst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tr-TR" sz="1400" u="none" cap="none" strike="noStrike">
                  <a:solidFill>
                    <a:srgbClr val="FFFFFF"/>
                  </a:solidFill>
                  <a:latin typeface="Gill Sans"/>
                  <a:ea typeface="Gill Sans"/>
                  <a:cs typeface="Gill Sans"/>
                  <a:sym typeface="Gill Sans"/>
                </a:rPr>
                <a:t>Distribute</a:t>
              </a:r>
              <a:endParaRPr b="0" i="0" sz="14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</p:grpSp>
      <p:grpSp>
        <p:nvGrpSpPr>
          <p:cNvPr id="665" name="Google Shape;665;p29"/>
          <p:cNvGrpSpPr/>
          <p:nvPr/>
        </p:nvGrpSpPr>
        <p:grpSpPr>
          <a:xfrm>
            <a:off x="3031348" y="3711187"/>
            <a:ext cx="1486270" cy="453572"/>
            <a:chOff x="3107548" y="4597037"/>
            <a:chExt cx="1486270" cy="453572"/>
          </a:xfrm>
        </p:grpSpPr>
        <p:sp>
          <p:nvSpPr>
            <p:cNvPr id="666" name="Google Shape;666;p29"/>
            <p:cNvSpPr/>
            <p:nvPr/>
          </p:nvSpPr>
          <p:spPr>
            <a:xfrm>
              <a:off x="3107548" y="4597037"/>
              <a:ext cx="1486270" cy="453572"/>
            </a:xfrm>
            <a:prstGeom prst="homePlate">
              <a:avLst>
                <a:gd fmla="val 50000" name="adj"/>
              </a:avLst>
            </a:prstGeom>
            <a:solidFill>
              <a:schemeClr val="dk2"/>
            </a:solidFill>
            <a:ln>
              <a:noFill/>
            </a:ln>
            <a:effectLst>
              <a:outerShdw blurRad="44450" algn="ctr" dir="5400000" dist="27940">
                <a:srgbClr val="000000">
                  <a:alpha val="31764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0000"/>
                </a:buClr>
                <a:buSzPts val="1120"/>
                <a:buFont typeface="Noto Sans Symbols"/>
                <a:buNone/>
              </a:pPr>
              <a:r>
                <a:t/>
              </a:r>
              <a:endParaRPr b="1" i="0" sz="16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  <p:sp>
          <p:nvSpPr>
            <p:cNvPr id="667" name="Google Shape;667;p29"/>
            <p:cNvSpPr txBox="1"/>
            <p:nvPr/>
          </p:nvSpPr>
          <p:spPr>
            <a:xfrm>
              <a:off x="3184525" y="4670274"/>
              <a:ext cx="1241425" cy="307975"/>
            </a:xfrm>
            <a:prstGeom prst="rect">
              <a:avLst/>
            </a:prstGeom>
            <a:noFill/>
            <a:ln>
              <a:noFill/>
            </a:ln>
            <a:effectLst>
              <a:outerShdw blurRad="44450" algn="ctr" dir="5400000" dist="27940">
                <a:srgbClr val="000000">
                  <a:alpha val="31764"/>
                </a:srgbClr>
              </a:outerShdw>
            </a:effectLst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tr-TR" sz="1400" u="none" cap="none" strike="noStrike">
                  <a:solidFill>
                    <a:srgbClr val="FFFFFF"/>
                  </a:solidFill>
                  <a:latin typeface="Gill Sans"/>
                  <a:ea typeface="Gill Sans"/>
                  <a:cs typeface="Gill Sans"/>
                  <a:sym typeface="Gill Sans"/>
                </a:rPr>
                <a:t>Dispatch</a:t>
              </a:r>
              <a:endParaRPr b="0" i="0" sz="14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</p:grpSp>
      <p:grpSp>
        <p:nvGrpSpPr>
          <p:cNvPr id="668" name="Google Shape;668;p29"/>
          <p:cNvGrpSpPr/>
          <p:nvPr/>
        </p:nvGrpSpPr>
        <p:grpSpPr>
          <a:xfrm>
            <a:off x="4947856" y="1353962"/>
            <a:ext cx="2229232" cy="307975"/>
            <a:chOff x="5024056" y="2239812"/>
            <a:chExt cx="2229232" cy="307975"/>
          </a:xfrm>
        </p:grpSpPr>
        <p:sp>
          <p:nvSpPr>
            <p:cNvPr id="669" name="Google Shape;669;p29"/>
            <p:cNvSpPr txBox="1"/>
            <p:nvPr/>
          </p:nvSpPr>
          <p:spPr>
            <a:xfrm>
              <a:off x="5106988" y="2239812"/>
              <a:ext cx="2146300" cy="30797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tr-TR" sz="1400" u="none" cap="none" strike="noStrike">
                  <a:solidFill>
                    <a:srgbClr val="7F7F7F"/>
                  </a:solidFill>
                  <a:latin typeface="Gill Sans"/>
                  <a:ea typeface="Gill Sans"/>
                  <a:cs typeface="Gill Sans"/>
                  <a:sym typeface="Gill Sans"/>
                </a:rPr>
                <a:t>Always give your</a:t>
              </a:r>
              <a:endParaRPr b="0" i="0" sz="1400" u="none" cap="none" strike="noStrike">
                <a:solidFill>
                  <a:srgbClr val="7F7F7F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  <p:sp>
          <p:nvSpPr>
            <p:cNvPr id="670" name="Google Shape;670;p29"/>
            <p:cNvSpPr/>
            <p:nvPr/>
          </p:nvSpPr>
          <p:spPr>
            <a:xfrm>
              <a:off x="5024056" y="2336096"/>
              <a:ext cx="111922" cy="116174"/>
            </a:xfrm>
            <a:prstGeom prst="ellipse">
              <a:avLst/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0000"/>
                </a:buClr>
                <a:buSzPts val="1120"/>
                <a:buFont typeface="Noto Sans Symbols"/>
                <a:buNone/>
              </a:pPr>
              <a:r>
                <a:t/>
              </a:r>
              <a:endParaRPr b="1" i="0" sz="1600" u="none" cap="none" strike="noStrike">
                <a:solidFill>
                  <a:srgbClr val="7F7F7F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</p:grpSp>
      <p:grpSp>
        <p:nvGrpSpPr>
          <p:cNvPr id="671" name="Google Shape;671;p29"/>
          <p:cNvGrpSpPr/>
          <p:nvPr/>
        </p:nvGrpSpPr>
        <p:grpSpPr>
          <a:xfrm>
            <a:off x="4947856" y="1673049"/>
            <a:ext cx="2229232" cy="307975"/>
            <a:chOff x="5024056" y="2558899"/>
            <a:chExt cx="2229232" cy="307975"/>
          </a:xfrm>
        </p:grpSpPr>
        <p:sp>
          <p:nvSpPr>
            <p:cNvPr id="672" name="Google Shape;672;p29"/>
            <p:cNvSpPr txBox="1"/>
            <p:nvPr/>
          </p:nvSpPr>
          <p:spPr>
            <a:xfrm>
              <a:off x="5106988" y="2558899"/>
              <a:ext cx="2146300" cy="30797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tr-TR" sz="1400" u="none" cap="none" strike="noStrike">
                  <a:solidFill>
                    <a:srgbClr val="7F7F7F"/>
                  </a:solidFill>
                  <a:latin typeface="Gill Sans"/>
                  <a:ea typeface="Gill Sans"/>
                  <a:cs typeface="Gill Sans"/>
                  <a:sym typeface="Gill Sans"/>
                </a:rPr>
                <a:t>Education is the</a:t>
              </a:r>
              <a:endParaRPr b="0" i="0" sz="1400" u="none" cap="none" strike="noStrike">
                <a:solidFill>
                  <a:srgbClr val="7F7F7F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  <p:sp>
          <p:nvSpPr>
            <p:cNvPr id="673" name="Google Shape;673;p29"/>
            <p:cNvSpPr/>
            <p:nvPr/>
          </p:nvSpPr>
          <p:spPr>
            <a:xfrm>
              <a:off x="5024056" y="2654398"/>
              <a:ext cx="111922" cy="116174"/>
            </a:xfrm>
            <a:prstGeom prst="ellipse">
              <a:avLst/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0000"/>
                </a:buClr>
                <a:buSzPts val="1120"/>
                <a:buFont typeface="Noto Sans Symbols"/>
                <a:buNone/>
              </a:pPr>
              <a:r>
                <a:t/>
              </a:r>
              <a:endParaRPr b="1" i="0" sz="1600" u="none" cap="none" strike="noStrike">
                <a:solidFill>
                  <a:srgbClr val="7F7F7F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</p:grpSp>
      <p:grpSp>
        <p:nvGrpSpPr>
          <p:cNvPr id="674" name="Google Shape;674;p29"/>
          <p:cNvGrpSpPr/>
          <p:nvPr/>
        </p:nvGrpSpPr>
        <p:grpSpPr>
          <a:xfrm>
            <a:off x="4947856" y="2489024"/>
            <a:ext cx="2229232" cy="307777"/>
            <a:chOff x="5024056" y="3374874"/>
            <a:chExt cx="2229232" cy="307777"/>
          </a:xfrm>
        </p:grpSpPr>
        <p:sp>
          <p:nvSpPr>
            <p:cNvPr id="675" name="Google Shape;675;p29"/>
            <p:cNvSpPr txBox="1"/>
            <p:nvPr/>
          </p:nvSpPr>
          <p:spPr>
            <a:xfrm>
              <a:off x="5106988" y="3374874"/>
              <a:ext cx="2146300" cy="30777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tr-TR" sz="1400" u="none" cap="none" strike="noStrike">
                  <a:solidFill>
                    <a:srgbClr val="7F7F7F"/>
                  </a:solidFill>
                  <a:latin typeface="Gill Sans"/>
                  <a:ea typeface="Gill Sans"/>
                  <a:cs typeface="Gill Sans"/>
                  <a:sym typeface="Gill Sans"/>
                </a:rPr>
                <a:t>God sometimes</a:t>
              </a:r>
              <a:endParaRPr b="0" i="0" sz="1400" u="none" cap="none" strike="noStrike">
                <a:solidFill>
                  <a:srgbClr val="7F7F7F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  <p:sp>
          <p:nvSpPr>
            <p:cNvPr id="676" name="Google Shape;676;p29"/>
            <p:cNvSpPr/>
            <p:nvPr/>
          </p:nvSpPr>
          <p:spPr>
            <a:xfrm>
              <a:off x="5024056" y="3471124"/>
              <a:ext cx="111922" cy="116174"/>
            </a:xfrm>
            <a:prstGeom prst="ellipse">
              <a:avLst/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0000"/>
                </a:buClr>
                <a:buSzPts val="1120"/>
                <a:buFont typeface="Noto Sans Symbols"/>
                <a:buNone/>
              </a:pPr>
              <a:r>
                <a:t/>
              </a:r>
              <a:endParaRPr b="1" i="0" sz="1600" u="none" cap="none" strike="noStrike">
                <a:solidFill>
                  <a:srgbClr val="7F7F7F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</p:grpSp>
      <p:grpSp>
        <p:nvGrpSpPr>
          <p:cNvPr id="677" name="Google Shape;677;p29"/>
          <p:cNvGrpSpPr/>
          <p:nvPr/>
        </p:nvGrpSpPr>
        <p:grpSpPr>
          <a:xfrm>
            <a:off x="4947856" y="2820812"/>
            <a:ext cx="2229232" cy="307975"/>
            <a:chOff x="5024056" y="3706662"/>
            <a:chExt cx="2229232" cy="307975"/>
          </a:xfrm>
        </p:grpSpPr>
        <p:sp>
          <p:nvSpPr>
            <p:cNvPr id="678" name="Google Shape;678;p29"/>
            <p:cNvSpPr txBox="1"/>
            <p:nvPr/>
          </p:nvSpPr>
          <p:spPr>
            <a:xfrm>
              <a:off x="5106988" y="3706662"/>
              <a:ext cx="2146300" cy="30797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tr-TR" sz="1400" u="none" cap="none" strike="noStrike">
                  <a:solidFill>
                    <a:srgbClr val="7F7F7F"/>
                  </a:solidFill>
                  <a:latin typeface="Gill Sans"/>
                  <a:ea typeface="Gill Sans"/>
                  <a:cs typeface="Gill Sans"/>
                  <a:sym typeface="Gill Sans"/>
                </a:rPr>
                <a:t>Everyone wants</a:t>
              </a:r>
              <a:endParaRPr b="0" i="0" sz="1400" u="none" cap="none" strike="noStrike">
                <a:solidFill>
                  <a:srgbClr val="7F7F7F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  <p:sp>
          <p:nvSpPr>
            <p:cNvPr id="679" name="Google Shape;679;p29"/>
            <p:cNvSpPr/>
            <p:nvPr/>
          </p:nvSpPr>
          <p:spPr>
            <a:xfrm>
              <a:off x="5024056" y="3802244"/>
              <a:ext cx="111922" cy="116174"/>
            </a:xfrm>
            <a:prstGeom prst="ellipse">
              <a:avLst/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0000"/>
                </a:buClr>
                <a:buSzPts val="1120"/>
                <a:buFont typeface="Noto Sans Symbols"/>
                <a:buNone/>
              </a:pPr>
              <a:r>
                <a:t/>
              </a:r>
              <a:endParaRPr b="1" i="0" sz="1600" u="none" cap="none" strike="noStrike">
                <a:solidFill>
                  <a:srgbClr val="7F7F7F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</p:grpSp>
      <p:grpSp>
        <p:nvGrpSpPr>
          <p:cNvPr id="680" name="Google Shape;680;p29"/>
          <p:cNvGrpSpPr/>
          <p:nvPr/>
        </p:nvGrpSpPr>
        <p:grpSpPr>
          <a:xfrm>
            <a:off x="4947856" y="3624087"/>
            <a:ext cx="2229232" cy="307975"/>
            <a:chOff x="5024056" y="4509937"/>
            <a:chExt cx="2229232" cy="307975"/>
          </a:xfrm>
        </p:grpSpPr>
        <p:sp>
          <p:nvSpPr>
            <p:cNvPr id="681" name="Google Shape;681;p29"/>
            <p:cNvSpPr txBox="1"/>
            <p:nvPr/>
          </p:nvSpPr>
          <p:spPr>
            <a:xfrm>
              <a:off x="5106988" y="4509937"/>
              <a:ext cx="2146300" cy="30797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tr-TR" sz="1400" u="none" cap="none" strike="noStrike">
                  <a:solidFill>
                    <a:srgbClr val="7F7F7F"/>
                  </a:solidFill>
                  <a:latin typeface="Gill Sans"/>
                  <a:ea typeface="Gill Sans"/>
                  <a:cs typeface="Gill Sans"/>
                  <a:sym typeface="Gill Sans"/>
                </a:rPr>
                <a:t>Education is the</a:t>
              </a:r>
              <a:endParaRPr b="0" i="0" sz="1400" u="none" cap="none" strike="noStrike">
                <a:solidFill>
                  <a:srgbClr val="7F7F7F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  <p:sp>
          <p:nvSpPr>
            <p:cNvPr id="682" name="Google Shape;682;p29"/>
            <p:cNvSpPr/>
            <p:nvPr/>
          </p:nvSpPr>
          <p:spPr>
            <a:xfrm>
              <a:off x="5024056" y="4605737"/>
              <a:ext cx="111922" cy="116174"/>
            </a:xfrm>
            <a:prstGeom prst="ellipse">
              <a:avLst/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0000"/>
                </a:buClr>
                <a:buSzPts val="1120"/>
                <a:buFont typeface="Noto Sans Symbols"/>
                <a:buNone/>
              </a:pPr>
              <a:r>
                <a:t/>
              </a:r>
              <a:endParaRPr b="1" i="0" sz="1600" u="none" cap="none" strike="noStrike">
                <a:solidFill>
                  <a:srgbClr val="7F7F7F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</p:grpSp>
      <p:grpSp>
        <p:nvGrpSpPr>
          <p:cNvPr id="683" name="Google Shape;683;p29"/>
          <p:cNvGrpSpPr/>
          <p:nvPr/>
        </p:nvGrpSpPr>
        <p:grpSpPr>
          <a:xfrm>
            <a:off x="4947856" y="3966987"/>
            <a:ext cx="2229232" cy="307975"/>
            <a:chOff x="5024056" y="4852837"/>
            <a:chExt cx="2229232" cy="307975"/>
          </a:xfrm>
        </p:grpSpPr>
        <p:sp>
          <p:nvSpPr>
            <p:cNvPr id="684" name="Google Shape;684;p29"/>
            <p:cNvSpPr txBox="1"/>
            <p:nvPr/>
          </p:nvSpPr>
          <p:spPr>
            <a:xfrm>
              <a:off x="5106988" y="4852837"/>
              <a:ext cx="2146300" cy="30797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tr-TR" sz="1400" u="none" cap="none" strike="noStrike">
                  <a:solidFill>
                    <a:srgbClr val="7F7F7F"/>
                  </a:solidFill>
                  <a:latin typeface="Gill Sans"/>
                  <a:ea typeface="Gill Sans"/>
                  <a:cs typeface="Gill Sans"/>
                  <a:sym typeface="Gill Sans"/>
                </a:rPr>
                <a:t>Enjoy the little</a:t>
              </a:r>
              <a:endParaRPr b="0" i="0" sz="1400" u="none" cap="none" strike="noStrike">
                <a:solidFill>
                  <a:srgbClr val="7F7F7F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  <p:sp>
          <p:nvSpPr>
            <p:cNvPr id="685" name="Google Shape;685;p29"/>
            <p:cNvSpPr/>
            <p:nvPr/>
          </p:nvSpPr>
          <p:spPr>
            <a:xfrm>
              <a:off x="5024056" y="4948889"/>
              <a:ext cx="111922" cy="116174"/>
            </a:xfrm>
            <a:prstGeom prst="ellipse">
              <a:avLst/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0000"/>
                </a:buClr>
                <a:buSzPts val="1120"/>
                <a:buFont typeface="Noto Sans Symbols"/>
                <a:buNone/>
              </a:pPr>
              <a:r>
                <a:t/>
              </a:r>
              <a:endParaRPr b="1" i="0" sz="1600" u="none" cap="none" strike="noStrike">
                <a:solidFill>
                  <a:srgbClr val="7F7F7F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</p:grpSp>
      <p:sp>
        <p:nvSpPr>
          <p:cNvPr id="686" name="Google Shape;686;p29"/>
          <p:cNvSpPr/>
          <p:nvPr/>
        </p:nvSpPr>
        <p:spPr>
          <a:xfrm>
            <a:off x="2200685" y="1661635"/>
            <a:ext cx="900000" cy="1009403"/>
          </a:xfrm>
          <a:custGeom>
            <a:rect b="b" l="l" r="r" t="t"/>
            <a:pathLst>
              <a:path extrusionOk="0" h="1068780" w="1092530">
                <a:moveTo>
                  <a:pt x="0" y="1068780"/>
                </a:moveTo>
                <a:lnTo>
                  <a:pt x="1092530" y="0"/>
                </a:lnTo>
              </a:path>
            </a:pathLst>
          </a:custGeom>
          <a:noFill/>
          <a:ln cap="flat" cmpd="sng" w="38100">
            <a:solidFill>
              <a:srgbClr val="D8D8D8"/>
            </a:solidFill>
            <a:prstDash val="solid"/>
            <a:round/>
            <a:headEnd len="med" w="med" type="oval"/>
            <a:tailEnd len="med" w="med" type="oval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1120"/>
              <a:buFont typeface="Arial"/>
              <a:buNone/>
            </a:pPr>
            <a:r>
              <a:t/>
            </a:r>
            <a:endParaRPr b="1" i="0" sz="1600" u="none" cap="none" strike="noStrike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687" name="Google Shape;687;p29"/>
          <p:cNvSpPr/>
          <p:nvPr/>
        </p:nvSpPr>
        <p:spPr>
          <a:xfrm>
            <a:off x="2224436" y="2805306"/>
            <a:ext cx="900000" cy="0"/>
          </a:xfrm>
          <a:custGeom>
            <a:rect b="b" l="l" r="r" t="t"/>
            <a:pathLst>
              <a:path extrusionOk="0" h="1068780" w="1092530">
                <a:moveTo>
                  <a:pt x="0" y="0"/>
                </a:moveTo>
                <a:lnTo>
                  <a:pt x="1092530" y="0"/>
                </a:lnTo>
              </a:path>
            </a:pathLst>
          </a:custGeom>
          <a:noFill/>
          <a:ln cap="flat" cmpd="sng" w="38100">
            <a:solidFill>
              <a:srgbClr val="D8D8D8"/>
            </a:solidFill>
            <a:prstDash val="solid"/>
            <a:round/>
            <a:headEnd len="med" w="med" type="oval"/>
            <a:tailEnd len="med" w="med" type="oval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1120"/>
              <a:buFont typeface="Arial"/>
              <a:buNone/>
            </a:pPr>
            <a:r>
              <a:t/>
            </a:r>
            <a:endParaRPr b="1" i="0" sz="1600" u="none" cap="none" strike="noStrike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688" name="Google Shape;688;p29"/>
          <p:cNvSpPr/>
          <p:nvPr/>
        </p:nvSpPr>
        <p:spPr>
          <a:xfrm flipH="1" rot="10800000">
            <a:off x="2200685" y="2932139"/>
            <a:ext cx="900000" cy="1009403"/>
          </a:xfrm>
          <a:custGeom>
            <a:rect b="b" l="l" r="r" t="t"/>
            <a:pathLst>
              <a:path extrusionOk="0" h="1068780" w="1092530">
                <a:moveTo>
                  <a:pt x="0" y="1068780"/>
                </a:moveTo>
                <a:lnTo>
                  <a:pt x="1092530" y="0"/>
                </a:lnTo>
              </a:path>
            </a:pathLst>
          </a:custGeom>
          <a:noFill/>
          <a:ln cap="flat" cmpd="sng" w="38100">
            <a:solidFill>
              <a:srgbClr val="D8D8D8"/>
            </a:solidFill>
            <a:prstDash val="solid"/>
            <a:round/>
            <a:headEnd len="med" w="med" type="oval"/>
            <a:tailEnd len="med" w="med" type="oval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1120"/>
              <a:buFont typeface="Arial"/>
              <a:buNone/>
            </a:pPr>
            <a:r>
              <a:t/>
            </a:r>
            <a:endParaRPr b="1" i="0" sz="1600" u="none" cap="none" strike="noStrike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689" name="Google Shape;689;p29"/>
          <p:cNvSpPr/>
          <p:nvPr/>
        </p:nvSpPr>
        <p:spPr>
          <a:xfrm>
            <a:off x="990600" y="1704950"/>
            <a:ext cx="1779750" cy="1779750"/>
          </a:xfrm>
          <a:prstGeom prst="ellipse">
            <a:avLst/>
          </a:prstGeom>
          <a:solidFill>
            <a:srgbClr val="3A9707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2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1050"/>
              <a:buFont typeface="Noto Sans Symbols"/>
              <a:buNone/>
            </a:pPr>
            <a:r>
              <a:t/>
            </a:r>
            <a:endParaRPr b="1" i="0" sz="1500" u="none" cap="none" strike="noStrike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690" name="Google Shape;690;p29"/>
          <p:cNvSpPr txBox="1"/>
          <p:nvPr/>
        </p:nvSpPr>
        <p:spPr>
          <a:xfrm>
            <a:off x="1002711" y="2418812"/>
            <a:ext cx="1755530" cy="33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6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rPr>
              <a:t>Dismiss</a:t>
            </a:r>
            <a:endParaRPr b="0" i="0" sz="1600" u="none" cap="none" strike="noStrike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691" name="Google Shape;691;p29"/>
          <p:cNvSpPr txBox="1"/>
          <p:nvPr>
            <p:ph type="title"/>
          </p:nvPr>
        </p:nvSpPr>
        <p:spPr>
          <a:xfrm>
            <a:off x="152516" y="57216"/>
            <a:ext cx="8229600" cy="53338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Gill Sans"/>
              <a:buNone/>
            </a:pPr>
            <a:r>
              <a:t/>
            </a:r>
            <a:endParaRPr>
              <a:latin typeface="Gill Sans"/>
              <a:ea typeface="Gill Sans"/>
              <a:cs typeface="Gill Sans"/>
              <a:sym typeface="Gill Sans"/>
            </a:endParaRPr>
          </a:p>
        </p:txBody>
      </p:sp>
    </p:spTree>
  </p:cSld>
  <p:clrMapOvr>
    <a:masterClrMapping/>
  </p:clrMapOvr>
  <mc:AlternateContent>
    <mc:Choice Requires="p14">
      <p:transition spd="slow" p14:dur="1250">
        <p14:flip dir="l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0"/>
                            </p:stCondLst>
                            <p:childTnLst>
                              <p:par>
                                <p:cTn fill="hold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5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8000"/>
                            </p:stCondLst>
                            <p:childTnLst>
                              <p:par>
                                <p:cTn fill="hold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85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9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9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96" name="Shape 6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97" name="Google Shape;697;p3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2788"/>
            <a:ext cx="9144000" cy="5140757"/>
          </a:xfrm>
          <a:prstGeom prst="rect">
            <a:avLst/>
          </a:prstGeom>
          <a:noFill/>
          <a:ln>
            <a:noFill/>
          </a:ln>
        </p:spPr>
      </p:pic>
      <p:sp>
        <p:nvSpPr>
          <p:cNvPr id="698" name="Google Shape;698;p30"/>
          <p:cNvSpPr/>
          <p:nvPr/>
        </p:nvSpPr>
        <p:spPr>
          <a:xfrm>
            <a:off x="0" y="895394"/>
            <a:ext cx="9144000" cy="38099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grpSp>
        <p:nvGrpSpPr>
          <p:cNvPr id="699" name="Google Shape;699;p30"/>
          <p:cNvGrpSpPr/>
          <p:nvPr/>
        </p:nvGrpSpPr>
        <p:grpSpPr>
          <a:xfrm>
            <a:off x="1644854" y="1916900"/>
            <a:ext cx="1750219" cy="1509713"/>
            <a:chOff x="1258555" y="1916900"/>
            <a:chExt cx="1750219" cy="1509713"/>
          </a:xfrm>
        </p:grpSpPr>
        <p:sp>
          <p:nvSpPr>
            <p:cNvPr id="700" name="Google Shape;700;p30"/>
            <p:cNvSpPr/>
            <p:nvPr/>
          </p:nvSpPr>
          <p:spPr>
            <a:xfrm>
              <a:off x="1422862" y="2110972"/>
              <a:ext cx="1421606" cy="1226344"/>
            </a:xfrm>
            <a:prstGeom prst="triangle">
              <a:avLst>
                <a:gd fmla="val 50000" name="adj"/>
              </a:avLst>
            </a:prstGeom>
            <a:solidFill>
              <a:srgbClr val="006800"/>
            </a:solidFill>
            <a:ln>
              <a:noFill/>
            </a:ln>
          </p:spPr>
          <p:txBody>
            <a:bodyPr anchorCtr="0" anchor="ctr" bIns="108000" lIns="0" spcFirstLastPara="1" rIns="0" wrap="square" tIns="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tr-TR" sz="3600" u="none" cap="none" strike="noStrike">
                  <a:solidFill>
                    <a:srgbClr val="FFFFFF"/>
                  </a:solidFill>
                  <a:latin typeface="Gill Sans"/>
                  <a:ea typeface="Gill Sans"/>
                  <a:cs typeface="Gill Sans"/>
                  <a:sym typeface="Gill Sans"/>
                </a:rPr>
                <a:t>04</a:t>
              </a:r>
              <a:endParaRPr b="1" i="0" sz="36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  <p:sp>
          <p:nvSpPr>
            <p:cNvPr id="701" name="Google Shape;701;p30"/>
            <p:cNvSpPr/>
            <p:nvPr/>
          </p:nvSpPr>
          <p:spPr>
            <a:xfrm>
              <a:off x="1258555" y="1916900"/>
              <a:ext cx="1750219" cy="1509713"/>
            </a:xfrm>
            <a:prstGeom prst="triangle">
              <a:avLst>
                <a:gd fmla="val 50000" name="adj"/>
              </a:avLst>
            </a:prstGeom>
            <a:noFill/>
            <a:ln cap="flat" cmpd="sng" w="25400">
              <a:solidFill>
                <a:srgbClr val="006800"/>
              </a:solidFill>
              <a:prstDash val="lgDashDot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</p:grpSp>
      <p:cxnSp>
        <p:nvCxnSpPr>
          <p:cNvPr id="702" name="Google Shape;702;p30"/>
          <p:cNvCxnSpPr/>
          <p:nvPr/>
        </p:nvCxnSpPr>
        <p:spPr>
          <a:xfrm>
            <a:off x="3510537" y="3105136"/>
            <a:ext cx="3962296" cy="0"/>
          </a:xfrm>
          <a:prstGeom prst="straightConnector1">
            <a:avLst/>
          </a:prstGeom>
          <a:solidFill>
            <a:schemeClr val="accent1"/>
          </a:solidFill>
          <a:ln cap="flat" cmpd="sng" w="9525">
            <a:solidFill>
              <a:srgbClr val="006800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703" name="Google Shape;703;p30"/>
          <p:cNvSpPr txBox="1"/>
          <p:nvPr/>
        </p:nvSpPr>
        <p:spPr>
          <a:xfrm>
            <a:off x="3868718" y="2374497"/>
            <a:ext cx="2975495" cy="584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tr-TR" sz="3200" u="none" cap="none" strike="noStrike">
                <a:solidFill>
                  <a:srgbClr val="006800"/>
                </a:solidFill>
                <a:latin typeface="Gill Sans"/>
                <a:ea typeface="Gill Sans"/>
                <a:cs typeface="Gill Sans"/>
                <a:sym typeface="Gill Sans"/>
              </a:rPr>
              <a:t>ASSURANCE </a:t>
            </a:r>
            <a:endParaRPr b="1" i="0" sz="3200" u="none" cap="none" strike="noStrike">
              <a:solidFill>
                <a:srgbClr val="006800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</p:spTree>
  </p:cSld>
  <p:clrMapOvr>
    <a:masterClrMapping/>
  </p:clrMapOvr>
  <mc:AlternateContent>
    <mc:Choice Requires="p14">
      <p:transition spd="slow" p14:dur="1250">
        <p14:flip dir="l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6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2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07" name="Shape 7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8" name="Google Shape;708;p31"/>
          <p:cNvSpPr/>
          <p:nvPr/>
        </p:nvSpPr>
        <p:spPr>
          <a:xfrm>
            <a:off x="3671888" y="1670521"/>
            <a:ext cx="1836737" cy="1836738"/>
          </a:xfrm>
          <a:prstGeom prst="ellipse">
            <a:avLst/>
          </a:prstGeom>
          <a:solidFill>
            <a:schemeClr val="lt1">
              <a:alpha val="9803"/>
            </a:schemeClr>
          </a:solidFill>
          <a:ln cap="rnd" cmpd="sng" w="19050">
            <a:solidFill>
              <a:srgbClr val="9E9E9E"/>
            </a:solidFill>
            <a:prstDash val="dot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grpSp>
        <p:nvGrpSpPr>
          <p:cNvPr id="709" name="Google Shape;709;p31"/>
          <p:cNvGrpSpPr/>
          <p:nvPr/>
        </p:nvGrpSpPr>
        <p:grpSpPr>
          <a:xfrm rot="5400000">
            <a:off x="2720975" y="1002184"/>
            <a:ext cx="3743325" cy="3209925"/>
            <a:chOff x="1837" y="799"/>
            <a:chExt cx="3140" cy="2691"/>
          </a:xfrm>
        </p:grpSpPr>
        <p:sp>
          <p:nvSpPr>
            <p:cNvPr id="710" name="Google Shape;710;p31"/>
            <p:cNvSpPr/>
            <p:nvPr/>
          </p:nvSpPr>
          <p:spPr>
            <a:xfrm>
              <a:off x="1837" y="1695"/>
              <a:ext cx="2848" cy="1795"/>
            </a:xfrm>
            <a:custGeom>
              <a:rect b="b" l="l" r="r" t="t"/>
              <a:pathLst>
                <a:path extrusionOk="0" h="1795" w="2848">
                  <a:moveTo>
                    <a:pt x="224" y="449"/>
                  </a:moveTo>
                  <a:lnTo>
                    <a:pt x="224" y="449"/>
                  </a:lnTo>
                  <a:lnTo>
                    <a:pt x="224" y="484"/>
                  </a:lnTo>
                  <a:lnTo>
                    <a:pt x="226" y="519"/>
                  </a:lnTo>
                  <a:lnTo>
                    <a:pt x="228" y="553"/>
                  </a:lnTo>
                  <a:lnTo>
                    <a:pt x="231" y="587"/>
                  </a:lnTo>
                  <a:lnTo>
                    <a:pt x="235" y="620"/>
                  </a:lnTo>
                  <a:lnTo>
                    <a:pt x="240" y="654"/>
                  </a:lnTo>
                  <a:lnTo>
                    <a:pt x="246" y="687"/>
                  </a:lnTo>
                  <a:lnTo>
                    <a:pt x="252" y="720"/>
                  </a:lnTo>
                  <a:lnTo>
                    <a:pt x="259" y="754"/>
                  </a:lnTo>
                  <a:lnTo>
                    <a:pt x="267" y="785"/>
                  </a:lnTo>
                  <a:lnTo>
                    <a:pt x="275" y="817"/>
                  </a:lnTo>
                  <a:lnTo>
                    <a:pt x="285" y="849"/>
                  </a:lnTo>
                  <a:lnTo>
                    <a:pt x="295" y="881"/>
                  </a:lnTo>
                  <a:lnTo>
                    <a:pt x="306" y="912"/>
                  </a:lnTo>
                  <a:lnTo>
                    <a:pt x="318" y="942"/>
                  </a:lnTo>
                  <a:lnTo>
                    <a:pt x="329" y="973"/>
                  </a:lnTo>
                  <a:lnTo>
                    <a:pt x="342" y="1003"/>
                  </a:lnTo>
                  <a:lnTo>
                    <a:pt x="357" y="1032"/>
                  </a:lnTo>
                  <a:lnTo>
                    <a:pt x="371" y="1062"/>
                  </a:lnTo>
                  <a:lnTo>
                    <a:pt x="386" y="1090"/>
                  </a:lnTo>
                  <a:lnTo>
                    <a:pt x="403" y="1118"/>
                  </a:lnTo>
                  <a:lnTo>
                    <a:pt x="419" y="1147"/>
                  </a:lnTo>
                  <a:lnTo>
                    <a:pt x="436" y="1174"/>
                  </a:lnTo>
                  <a:lnTo>
                    <a:pt x="453" y="1201"/>
                  </a:lnTo>
                  <a:lnTo>
                    <a:pt x="472" y="1228"/>
                  </a:lnTo>
                  <a:lnTo>
                    <a:pt x="491" y="1254"/>
                  </a:lnTo>
                  <a:lnTo>
                    <a:pt x="511" y="1280"/>
                  </a:lnTo>
                  <a:lnTo>
                    <a:pt x="531" y="1305"/>
                  </a:lnTo>
                  <a:lnTo>
                    <a:pt x="553" y="1330"/>
                  </a:lnTo>
                  <a:lnTo>
                    <a:pt x="574" y="1353"/>
                  </a:lnTo>
                  <a:lnTo>
                    <a:pt x="595" y="1377"/>
                  </a:lnTo>
                  <a:lnTo>
                    <a:pt x="618" y="1401"/>
                  </a:lnTo>
                  <a:lnTo>
                    <a:pt x="641" y="1423"/>
                  </a:lnTo>
                  <a:lnTo>
                    <a:pt x="665" y="1445"/>
                  </a:lnTo>
                  <a:lnTo>
                    <a:pt x="690" y="1467"/>
                  </a:lnTo>
                  <a:lnTo>
                    <a:pt x="713" y="1487"/>
                  </a:lnTo>
                  <a:lnTo>
                    <a:pt x="739" y="1508"/>
                  </a:lnTo>
                  <a:lnTo>
                    <a:pt x="764" y="1527"/>
                  </a:lnTo>
                  <a:lnTo>
                    <a:pt x="791" y="1546"/>
                  </a:lnTo>
                  <a:lnTo>
                    <a:pt x="817" y="1565"/>
                  </a:lnTo>
                  <a:lnTo>
                    <a:pt x="844" y="1582"/>
                  </a:lnTo>
                  <a:lnTo>
                    <a:pt x="872" y="1600"/>
                  </a:lnTo>
                  <a:lnTo>
                    <a:pt x="900" y="1617"/>
                  </a:lnTo>
                  <a:lnTo>
                    <a:pt x="928" y="1632"/>
                  </a:lnTo>
                  <a:lnTo>
                    <a:pt x="957" y="1647"/>
                  </a:lnTo>
                  <a:lnTo>
                    <a:pt x="986" y="1662"/>
                  </a:lnTo>
                  <a:lnTo>
                    <a:pt x="1016" y="1676"/>
                  </a:lnTo>
                  <a:lnTo>
                    <a:pt x="1046" y="1689"/>
                  </a:lnTo>
                  <a:lnTo>
                    <a:pt x="1076" y="1702"/>
                  </a:lnTo>
                  <a:lnTo>
                    <a:pt x="1106" y="1714"/>
                  </a:lnTo>
                  <a:lnTo>
                    <a:pt x="1138" y="1724"/>
                  </a:lnTo>
                  <a:lnTo>
                    <a:pt x="1169" y="1734"/>
                  </a:lnTo>
                  <a:lnTo>
                    <a:pt x="1201" y="1743"/>
                  </a:lnTo>
                  <a:lnTo>
                    <a:pt x="1233" y="1752"/>
                  </a:lnTo>
                  <a:lnTo>
                    <a:pt x="1266" y="1761"/>
                  </a:lnTo>
                  <a:lnTo>
                    <a:pt x="1299" y="1768"/>
                  </a:lnTo>
                  <a:lnTo>
                    <a:pt x="1332" y="1774"/>
                  </a:lnTo>
                  <a:lnTo>
                    <a:pt x="1365" y="1780"/>
                  </a:lnTo>
                  <a:lnTo>
                    <a:pt x="1398" y="1784"/>
                  </a:lnTo>
                  <a:lnTo>
                    <a:pt x="1432" y="1788"/>
                  </a:lnTo>
                  <a:lnTo>
                    <a:pt x="1467" y="1790"/>
                  </a:lnTo>
                  <a:lnTo>
                    <a:pt x="1501" y="1793"/>
                  </a:lnTo>
                  <a:lnTo>
                    <a:pt x="1535" y="1794"/>
                  </a:lnTo>
                  <a:lnTo>
                    <a:pt x="1569" y="1795"/>
                  </a:lnTo>
                  <a:lnTo>
                    <a:pt x="1569" y="1795"/>
                  </a:lnTo>
                  <a:lnTo>
                    <a:pt x="1625" y="1794"/>
                  </a:lnTo>
                  <a:lnTo>
                    <a:pt x="1680" y="1790"/>
                  </a:lnTo>
                  <a:lnTo>
                    <a:pt x="1735" y="1784"/>
                  </a:lnTo>
                  <a:lnTo>
                    <a:pt x="1789" y="1777"/>
                  </a:lnTo>
                  <a:lnTo>
                    <a:pt x="1842" y="1767"/>
                  </a:lnTo>
                  <a:lnTo>
                    <a:pt x="1894" y="1755"/>
                  </a:lnTo>
                  <a:lnTo>
                    <a:pt x="1946" y="1742"/>
                  </a:lnTo>
                  <a:lnTo>
                    <a:pt x="1997" y="1725"/>
                  </a:lnTo>
                  <a:lnTo>
                    <a:pt x="2046" y="1708"/>
                  </a:lnTo>
                  <a:lnTo>
                    <a:pt x="2096" y="1688"/>
                  </a:lnTo>
                  <a:lnTo>
                    <a:pt x="2143" y="1666"/>
                  </a:lnTo>
                  <a:lnTo>
                    <a:pt x="2191" y="1643"/>
                  </a:lnTo>
                  <a:lnTo>
                    <a:pt x="2237" y="1618"/>
                  </a:lnTo>
                  <a:lnTo>
                    <a:pt x="2281" y="1592"/>
                  </a:lnTo>
                  <a:lnTo>
                    <a:pt x="2325" y="1562"/>
                  </a:lnTo>
                  <a:lnTo>
                    <a:pt x="2368" y="1533"/>
                  </a:lnTo>
                  <a:lnTo>
                    <a:pt x="2408" y="1501"/>
                  </a:lnTo>
                  <a:lnTo>
                    <a:pt x="2448" y="1468"/>
                  </a:lnTo>
                  <a:lnTo>
                    <a:pt x="2487" y="1434"/>
                  </a:lnTo>
                  <a:lnTo>
                    <a:pt x="2525" y="1397"/>
                  </a:lnTo>
                  <a:lnTo>
                    <a:pt x="2560" y="1359"/>
                  </a:lnTo>
                  <a:lnTo>
                    <a:pt x="2594" y="1322"/>
                  </a:lnTo>
                  <a:lnTo>
                    <a:pt x="2627" y="1280"/>
                  </a:lnTo>
                  <a:lnTo>
                    <a:pt x="2658" y="1239"/>
                  </a:lnTo>
                  <a:lnTo>
                    <a:pt x="2689" y="1196"/>
                  </a:lnTo>
                  <a:lnTo>
                    <a:pt x="2716" y="1153"/>
                  </a:lnTo>
                  <a:lnTo>
                    <a:pt x="2743" y="1108"/>
                  </a:lnTo>
                  <a:lnTo>
                    <a:pt x="2768" y="1062"/>
                  </a:lnTo>
                  <a:lnTo>
                    <a:pt x="2790" y="1015"/>
                  </a:lnTo>
                  <a:lnTo>
                    <a:pt x="2812" y="966"/>
                  </a:lnTo>
                  <a:lnTo>
                    <a:pt x="2832" y="918"/>
                  </a:lnTo>
                  <a:lnTo>
                    <a:pt x="2848" y="867"/>
                  </a:lnTo>
                  <a:lnTo>
                    <a:pt x="2728" y="987"/>
                  </a:lnTo>
                  <a:lnTo>
                    <a:pt x="2728" y="987"/>
                  </a:lnTo>
                  <a:lnTo>
                    <a:pt x="2721" y="994"/>
                  </a:lnTo>
                  <a:lnTo>
                    <a:pt x="2711" y="999"/>
                  </a:lnTo>
                  <a:lnTo>
                    <a:pt x="2702" y="1002"/>
                  </a:lnTo>
                  <a:lnTo>
                    <a:pt x="2691" y="1003"/>
                  </a:lnTo>
                  <a:lnTo>
                    <a:pt x="2691" y="1003"/>
                  </a:lnTo>
                  <a:lnTo>
                    <a:pt x="2681" y="1002"/>
                  </a:lnTo>
                  <a:lnTo>
                    <a:pt x="2671" y="999"/>
                  </a:lnTo>
                  <a:lnTo>
                    <a:pt x="2662" y="994"/>
                  </a:lnTo>
                  <a:lnTo>
                    <a:pt x="2653" y="987"/>
                  </a:lnTo>
                  <a:lnTo>
                    <a:pt x="2415" y="749"/>
                  </a:lnTo>
                  <a:lnTo>
                    <a:pt x="2415" y="749"/>
                  </a:lnTo>
                  <a:lnTo>
                    <a:pt x="2403" y="782"/>
                  </a:lnTo>
                  <a:lnTo>
                    <a:pt x="2390" y="813"/>
                  </a:lnTo>
                  <a:lnTo>
                    <a:pt x="2375" y="844"/>
                  </a:lnTo>
                  <a:lnTo>
                    <a:pt x="2359" y="875"/>
                  </a:lnTo>
                  <a:lnTo>
                    <a:pt x="2343" y="905"/>
                  </a:lnTo>
                  <a:lnTo>
                    <a:pt x="2325" y="933"/>
                  </a:lnTo>
                  <a:lnTo>
                    <a:pt x="2306" y="961"/>
                  </a:lnTo>
                  <a:lnTo>
                    <a:pt x="2286" y="990"/>
                  </a:lnTo>
                  <a:lnTo>
                    <a:pt x="2265" y="1016"/>
                  </a:lnTo>
                  <a:lnTo>
                    <a:pt x="2243" y="1042"/>
                  </a:lnTo>
                  <a:lnTo>
                    <a:pt x="2220" y="1066"/>
                  </a:lnTo>
                  <a:lnTo>
                    <a:pt x="2196" y="1091"/>
                  </a:lnTo>
                  <a:lnTo>
                    <a:pt x="2172" y="1114"/>
                  </a:lnTo>
                  <a:lnTo>
                    <a:pt x="2146" y="1136"/>
                  </a:lnTo>
                  <a:lnTo>
                    <a:pt x="2120" y="1157"/>
                  </a:lnTo>
                  <a:lnTo>
                    <a:pt x="2093" y="1179"/>
                  </a:lnTo>
                  <a:lnTo>
                    <a:pt x="2064" y="1198"/>
                  </a:lnTo>
                  <a:lnTo>
                    <a:pt x="2036" y="1215"/>
                  </a:lnTo>
                  <a:lnTo>
                    <a:pt x="2006" y="1233"/>
                  </a:lnTo>
                  <a:lnTo>
                    <a:pt x="1976" y="1249"/>
                  </a:lnTo>
                  <a:lnTo>
                    <a:pt x="1945" y="1264"/>
                  </a:lnTo>
                  <a:lnTo>
                    <a:pt x="1914" y="1278"/>
                  </a:lnTo>
                  <a:lnTo>
                    <a:pt x="1882" y="1291"/>
                  </a:lnTo>
                  <a:lnTo>
                    <a:pt x="1849" y="1301"/>
                  </a:lnTo>
                  <a:lnTo>
                    <a:pt x="1816" y="1312"/>
                  </a:lnTo>
                  <a:lnTo>
                    <a:pt x="1782" y="1320"/>
                  </a:lnTo>
                  <a:lnTo>
                    <a:pt x="1748" y="1329"/>
                  </a:lnTo>
                  <a:lnTo>
                    <a:pt x="1713" y="1334"/>
                  </a:lnTo>
                  <a:lnTo>
                    <a:pt x="1678" y="1339"/>
                  </a:lnTo>
                  <a:lnTo>
                    <a:pt x="1643" y="1343"/>
                  </a:lnTo>
                  <a:lnTo>
                    <a:pt x="1606" y="1345"/>
                  </a:lnTo>
                  <a:lnTo>
                    <a:pt x="1569" y="1346"/>
                  </a:lnTo>
                  <a:lnTo>
                    <a:pt x="1569" y="1346"/>
                  </a:lnTo>
                  <a:lnTo>
                    <a:pt x="1523" y="1345"/>
                  </a:lnTo>
                  <a:lnTo>
                    <a:pt x="1478" y="1342"/>
                  </a:lnTo>
                  <a:lnTo>
                    <a:pt x="1434" y="1336"/>
                  </a:lnTo>
                  <a:lnTo>
                    <a:pt x="1389" y="1327"/>
                  </a:lnTo>
                  <a:lnTo>
                    <a:pt x="1345" y="1318"/>
                  </a:lnTo>
                  <a:lnTo>
                    <a:pt x="1303" y="1306"/>
                  </a:lnTo>
                  <a:lnTo>
                    <a:pt x="1261" y="1292"/>
                  </a:lnTo>
                  <a:lnTo>
                    <a:pt x="1221" y="1275"/>
                  </a:lnTo>
                  <a:lnTo>
                    <a:pt x="1181" y="1258"/>
                  </a:lnTo>
                  <a:lnTo>
                    <a:pt x="1142" y="1238"/>
                  </a:lnTo>
                  <a:lnTo>
                    <a:pt x="1104" y="1216"/>
                  </a:lnTo>
                  <a:lnTo>
                    <a:pt x="1069" y="1193"/>
                  </a:lnTo>
                  <a:lnTo>
                    <a:pt x="1033" y="1168"/>
                  </a:lnTo>
                  <a:lnTo>
                    <a:pt x="999" y="1141"/>
                  </a:lnTo>
                  <a:lnTo>
                    <a:pt x="966" y="1114"/>
                  </a:lnTo>
                  <a:lnTo>
                    <a:pt x="935" y="1083"/>
                  </a:lnTo>
                  <a:lnTo>
                    <a:pt x="906" y="1052"/>
                  </a:lnTo>
                  <a:lnTo>
                    <a:pt x="877" y="1019"/>
                  </a:lnTo>
                  <a:lnTo>
                    <a:pt x="850" y="986"/>
                  </a:lnTo>
                  <a:lnTo>
                    <a:pt x="825" y="951"/>
                  </a:lnTo>
                  <a:lnTo>
                    <a:pt x="803" y="914"/>
                  </a:lnTo>
                  <a:lnTo>
                    <a:pt x="781" y="876"/>
                  </a:lnTo>
                  <a:lnTo>
                    <a:pt x="760" y="839"/>
                  </a:lnTo>
                  <a:lnTo>
                    <a:pt x="743" y="798"/>
                  </a:lnTo>
                  <a:lnTo>
                    <a:pt x="727" y="757"/>
                  </a:lnTo>
                  <a:lnTo>
                    <a:pt x="713" y="716"/>
                  </a:lnTo>
                  <a:lnTo>
                    <a:pt x="700" y="673"/>
                  </a:lnTo>
                  <a:lnTo>
                    <a:pt x="691" y="630"/>
                  </a:lnTo>
                  <a:lnTo>
                    <a:pt x="683" y="586"/>
                  </a:lnTo>
                  <a:lnTo>
                    <a:pt x="677" y="541"/>
                  </a:lnTo>
                  <a:lnTo>
                    <a:pt x="674" y="495"/>
                  </a:lnTo>
                  <a:lnTo>
                    <a:pt x="673" y="449"/>
                  </a:lnTo>
                  <a:lnTo>
                    <a:pt x="897" y="449"/>
                  </a:lnTo>
                  <a:lnTo>
                    <a:pt x="449" y="0"/>
                  </a:lnTo>
                  <a:lnTo>
                    <a:pt x="0" y="449"/>
                  </a:lnTo>
                  <a:lnTo>
                    <a:pt x="224" y="449"/>
                  </a:lnTo>
                  <a:close/>
                </a:path>
              </a:pathLst>
            </a:custGeom>
            <a:gradFill>
              <a:gsLst>
                <a:gs pos="0">
                  <a:srgbClr val="D8D8D8"/>
                </a:gs>
                <a:gs pos="100000">
                  <a:srgbClr val="BBBBBB"/>
                </a:gs>
              </a:gsLst>
              <a:lin ang="5400000" scaled="0"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  <p:sp>
          <p:nvSpPr>
            <p:cNvPr id="711" name="Google Shape;711;p31"/>
            <p:cNvSpPr/>
            <p:nvPr/>
          </p:nvSpPr>
          <p:spPr>
            <a:xfrm>
              <a:off x="2128" y="799"/>
              <a:ext cx="2849" cy="1794"/>
            </a:xfrm>
            <a:custGeom>
              <a:rect b="b" l="l" r="r" t="t"/>
              <a:pathLst>
                <a:path extrusionOk="0" h="1794" w="2849">
                  <a:moveTo>
                    <a:pt x="2625" y="1345"/>
                  </a:moveTo>
                  <a:lnTo>
                    <a:pt x="2625" y="1345"/>
                  </a:lnTo>
                  <a:lnTo>
                    <a:pt x="2623" y="1311"/>
                  </a:lnTo>
                  <a:lnTo>
                    <a:pt x="2622" y="1276"/>
                  </a:lnTo>
                  <a:lnTo>
                    <a:pt x="2620" y="1242"/>
                  </a:lnTo>
                  <a:lnTo>
                    <a:pt x="2618" y="1208"/>
                  </a:lnTo>
                  <a:lnTo>
                    <a:pt x="2614" y="1174"/>
                  </a:lnTo>
                  <a:lnTo>
                    <a:pt x="2609" y="1141"/>
                  </a:lnTo>
                  <a:lnTo>
                    <a:pt x="2603" y="1106"/>
                  </a:lnTo>
                  <a:lnTo>
                    <a:pt x="2597" y="1075"/>
                  </a:lnTo>
                  <a:lnTo>
                    <a:pt x="2590" y="1041"/>
                  </a:lnTo>
                  <a:lnTo>
                    <a:pt x="2582" y="1008"/>
                  </a:lnTo>
                  <a:lnTo>
                    <a:pt x="2574" y="977"/>
                  </a:lnTo>
                  <a:lnTo>
                    <a:pt x="2564" y="945"/>
                  </a:lnTo>
                  <a:lnTo>
                    <a:pt x="2554" y="914"/>
                  </a:lnTo>
                  <a:lnTo>
                    <a:pt x="2543" y="882"/>
                  </a:lnTo>
                  <a:lnTo>
                    <a:pt x="2531" y="851"/>
                  </a:lnTo>
                  <a:lnTo>
                    <a:pt x="2518" y="822"/>
                  </a:lnTo>
                  <a:lnTo>
                    <a:pt x="2505" y="791"/>
                  </a:lnTo>
                  <a:lnTo>
                    <a:pt x="2491" y="762"/>
                  </a:lnTo>
                  <a:lnTo>
                    <a:pt x="2477" y="732"/>
                  </a:lnTo>
                  <a:lnTo>
                    <a:pt x="2462" y="704"/>
                  </a:lnTo>
                  <a:lnTo>
                    <a:pt x="2446" y="675"/>
                  </a:lnTo>
                  <a:lnTo>
                    <a:pt x="2430" y="647"/>
                  </a:lnTo>
                  <a:lnTo>
                    <a:pt x="2412" y="620"/>
                  </a:lnTo>
                  <a:lnTo>
                    <a:pt x="2394" y="593"/>
                  </a:lnTo>
                  <a:lnTo>
                    <a:pt x="2377" y="567"/>
                  </a:lnTo>
                  <a:lnTo>
                    <a:pt x="2357" y="540"/>
                  </a:lnTo>
                  <a:lnTo>
                    <a:pt x="2338" y="515"/>
                  </a:lnTo>
                  <a:lnTo>
                    <a:pt x="2318" y="489"/>
                  </a:lnTo>
                  <a:lnTo>
                    <a:pt x="2296" y="464"/>
                  </a:lnTo>
                  <a:lnTo>
                    <a:pt x="2275" y="440"/>
                  </a:lnTo>
                  <a:lnTo>
                    <a:pt x="2253" y="417"/>
                  </a:lnTo>
                  <a:lnTo>
                    <a:pt x="2230" y="393"/>
                  </a:lnTo>
                  <a:lnTo>
                    <a:pt x="2207" y="371"/>
                  </a:lnTo>
                  <a:lnTo>
                    <a:pt x="2183" y="350"/>
                  </a:lnTo>
                  <a:lnTo>
                    <a:pt x="2159" y="328"/>
                  </a:lnTo>
                  <a:lnTo>
                    <a:pt x="2135" y="307"/>
                  </a:lnTo>
                  <a:lnTo>
                    <a:pt x="2110" y="287"/>
                  </a:lnTo>
                  <a:lnTo>
                    <a:pt x="2084" y="267"/>
                  </a:lnTo>
                  <a:lnTo>
                    <a:pt x="2058" y="248"/>
                  </a:lnTo>
                  <a:lnTo>
                    <a:pt x="2031" y="229"/>
                  </a:lnTo>
                  <a:lnTo>
                    <a:pt x="2003" y="211"/>
                  </a:lnTo>
                  <a:lnTo>
                    <a:pt x="1976" y="195"/>
                  </a:lnTo>
                  <a:lnTo>
                    <a:pt x="1948" y="178"/>
                  </a:lnTo>
                  <a:lnTo>
                    <a:pt x="1920" y="162"/>
                  </a:lnTo>
                  <a:lnTo>
                    <a:pt x="1891" y="146"/>
                  </a:lnTo>
                  <a:lnTo>
                    <a:pt x="1862" y="132"/>
                  </a:lnTo>
                  <a:lnTo>
                    <a:pt x="1832" y="118"/>
                  </a:lnTo>
                  <a:lnTo>
                    <a:pt x="1803" y="105"/>
                  </a:lnTo>
                  <a:lnTo>
                    <a:pt x="1772" y="93"/>
                  </a:lnTo>
                  <a:lnTo>
                    <a:pt x="1741" y="81"/>
                  </a:lnTo>
                  <a:lnTo>
                    <a:pt x="1711" y="71"/>
                  </a:lnTo>
                  <a:lnTo>
                    <a:pt x="1679" y="60"/>
                  </a:lnTo>
                  <a:lnTo>
                    <a:pt x="1647" y="51"/>
                  </a:lnTo>
                  <a:lnTo>
                    <a:pt x="1615" y="43"/>
                  </a:lnTo>
                  <a:lnTo>
                    <a:pt x="1583" y="34"/>
                  </a:lnTo>
                  <a:lnTo>
                    <a:pt x="1550" y="27"/>
                  </a:lnTo>
                  <a:lnTo>
                    <a:pt x="1517" y="20"/>
                  </a:lnTo>
                  <a:lnTo>
                    <a:pt x="1484" y="15"/>
                  </a:lnTo>
                  <a:lnTo>
                    <a:pt x="1450" y="11"/>
                  </a:lnTo>
                  <a:lnTo>
                    <a:pt x="1417" y="7"/>
                  </a:lnTo>
                  <a:lnTo>
                    <a:pt x="1382" y="4"/>
                  </a:lnTo>
                  <a:lnTo>
                    <a:pt x="1348" y="1"/>
                  </a:lnTo>
                  <a:lnTo>
                    <a:pt x="1314" y="0"/>
                  </a:lnTo>
                  <a:lnTo>
                    <a:pt x="1278" y="0"/>
                  </a:lnTo>
                  <a:lnTo>
                    <a:pt x="1278" y="0"/>
                  </a:lnTo>
                  <a:lnTo>
                    <a:pt x="1223" y="1"/>
                  </a:lnTo>
                  <a:lnTo>
                    <a:pt x="1167" y="4"/>
                  </a:lnTo>
                  <a:lnTo>
                    <a:pt x="1113" y="9"/>
                  </a:lnTo>
                  <a:lnTo>
                    <a:pt x="1060" y="18"/>
                  </a:lnTo>
                  <a:lnTo>
                    <a:pt x="1007" y="27"/>
                  </a:lnTo>
                  <a:lnTo>
                    <a:pt x="954" y="39"/>
                  </a:lnTo>
                  <a:lnTo>
                    <a:pt x="903" y="53"/>
                  </a:lnTo>
                  <a:lnTo>
                    <a:pt x="852" y="68"/>
                  </a:lnTo>
                  <a:lnTo>
                    <a:pt x="801" y="86"/>
                  </a:lnTo>
                  <a:lnTo>
                    <a:pt x="753" y="106"/>
                  </a:lnTo>
                  <a:lnTo>
                    <a:pt x="704" y="128"/>
                  </a:lnTo>
                  <a:lnTo>
                    <a:pt x="658" y="151"/>
                  </a:lnTo>
                  <a:lnTo>
                    <a:pt x="612" y="176"/>
                  </a:lnTo>
                  <a:lnTo>
                    <a:pt x="568" y="203"/>
                  </a:lnTo>
                  <a:lnTo>
                    <a:pt x="524" y="231"/>
                  </a:lnTo>
                  <a:lnTo>
                    <a:pt x="481" y="261"/>
                  </a:lnTo>
                  <a:lnTo>
                    <a:pt x="440" y="293"/>
                  </a:lnTo>
                  <a:lnTo>
                    <a:pt x="400" y="326"/>
                  </a:lnTo>
                  <a:lnTo>
                    <a:pt x="362" y="361"/>
                  </a:lnTo>
                  <a:lnTo>
                    <a:pt x="324" y="397"/>
                  </a:lnTo>
                  <a:lnTo>
                    <a:pt x="289" y="435"/>
                  </a:lnTo>
                  <a:lnTo>
                    <a:pt x="255" y="473"/>
                  </a:lnTo>
                  <a:lnTo>
                    <a:pt x="222" y="514"/>
                  </a:lnTo>
                  <a:lnTo>
                    <a:pt x="190" y="555"/>
                  </a:lnTo>
                  <a:lnTo>
                    <a:pt x="160" y="597"/>
                  </a:lnTo>
                  <a:lnTo>
                    <a:pt x="132" y="641"/>
                  </a:lnTo>
                  <a:lnTo>
                    <a:pt x="106" y="686"/>
                  </a:lnTo>
                  <a:lnTo>
                    <a:pt x="81" y="732"/>
                  </a:lnTo>
                  <a:lnTo>
                    <a:pt x="57" y="779"/>
                  </a:lnTo>
                  <a:lnTo>
                    <a:pt x="36" y="828"/>
                  </a:lnTo>
                  <a:lnTo>
                    <a:pt x="17" y="877"/>
                  </a:lnTo>
                  <a:lnTo>
                    <a:pt x="0" y="927"/>
                  </a:lnTo>
                  <a:lnTo>
                    <a:pt x="120" y="806"/>
                  </a:lnTo>
                  <a:lnTo>
                    <a:pt x="120" y="806"/>
                  </a:lnTo>
                  <a:lnTo>
                    <a:pt x="128" y="801"/>
                  </a:lnTo>
                  <a:lnTo>
                    <a:pt x="138" y="795"/>
                  </a:lnTo>
                  <a:lnTo>
                    <a:pt x="147" y="792"/>
                  </a:lnTo>
                  <a:lnTo>
                    <a:pt x="158" y="791"/>
                  </a:lnTo>
                  <a:lnTo>
                    <a:pt x="158" y="791"/>
                  </a:lnTo>
                  <a:lnTo>
                    <a:pt x="167" y="792"/>
                  </a:lnTo>
                  <a:lnTo>
                    <a:pt x="178" y="795"/>
                  </a:lnTo>
                  <a:lnTo>
                    <a:pt x="186" y="801"/>
                  </a:lnTo>
                  <a:lnTo>
                    <a:pt x="194" y="806"/>
                  </a:lnTo>
                  <a:lnTo>
                    <a:pt x="433" y="1045"/>
                  </a:lnTo>
                  <a:lnTo>
                    <a:pt x="433" y="1045"/>
                  </a:lnTo>
                  <a:lnTo>
                    <a:pt x="446" y="1013"/>
                  </a:lnTo>
                  <a:lnTo>
                    <a:pt x="459" y="981"/>
                  </a:lnTo>
                  <a:lnTo>
                    <a:pt x="473" y="951"/>
                  </a:lnTo>
                  <a:lnTo>
                    <a:pt x="488" y="920"/>
                  </a:lnTo>
                  <a:lnTo>
                    <a:pt x="506" y="890"/>
                  </a:lnTo>
                  <a:lnTo>
                    <a:pt x="524" y="861"/>
                  </a:lnTo>
                  <a:lnTo>
                    <a:pt x="543" y="832"/>
                  </a:lnTo>
                  <a:lnTo>
                    <a:pt x="563" y="805"/>
                  </a:lnTo>
                  <a:lnTo>
                    <a:pt x="584" y="778"/>
                  </a:lnTo>
                  <a:lnTo>
                    <a:pt x="605" y="752"/>
                  </a:lnTo>
                  <a:lnTo>
                    <a:pt x="628" y="727"/>
                  </a:lnTo>
                  <a:lnTo>
                    <a:pt x="653" y="704"/>
                  </a:lnTo>
                  <a:lnTo>
                    <a:pt x="677" y="680"/>
                  </a:lnTo>
                  <a:lnTo>
                    <a:pt x="702" y="658"/>
                  </a:lnTo>
                  <a:lnTo>
                    <a:pt x="729" y="636"/>
                  </a:lnTo>
                  <a:lnTo>
                    <a:pt x="756" y="616"/>
                  </a:lnTo>
                  <a:lnTo>
                    <a:pt x="784" y="596"/>
                  </a:lnTo>
                  <a:lnTo>
                    <a:pt x="813" y="579"/>
                  </a:lnTo>
                  <a:lnTo>
                    <a:pt x="843" y="561"/>
                  </a:lnTo>
                  <a:lnTo>
                    <a:pt x="872" y="546"/>
                  </a:lnTo>
                  <a:lnTo>
                    <a:pt x="903" y="530"/>
                  </a:lnTo>
                  <a:lnTo>
                    <a:pt x="935" y="516"/>
                  </a:lnTo>
                  <a:lnTo>
                    <a:pt x="967" y="504"/>
                  </a:lnTo>
                  <a:lnTo>
                    <a:pt x="1000" y="492"/>
                  </a:lnTo>
                  <a:lnTo>
                    <a:pt x="1033" y="482"/>
                  </a:lnTo>
                  <a:lnTo>
                    <a:pt x="1066" y="473"/>
                  </a:lnTo>
                  <a:lnTo>
                    <a:pt x="1100" y="465"/>
                  </a:lnTo>
                  <a:lnTo>
                    <a:pt x="1136" y="459"/>
                  </a:lnTo>
                  <a:lnTo>
                    <a:pt x="1171" y="455"/>
                  </a:lnTo>
                  <a:lnTo>
                    <a:pt x="1206" y="451"/>
                  </a:lnTo>
                  <a:lnTo>
                    <a:pt x="1242" y="449"/>
                  </a:lnTo>
                  <a:lnTo>
                    <a:pt x="1278" y="448"/>
                  </a:lnTo>
                  <a:lnTo>
                    <a:pt x="1278" y="448"/>
                  </a:lnTo>
                  <a:lnTo>
                    <a:pt x="1324" y="449"/>
                  </a:lnTo>
                  <a:lnTo>
                    <a:pt x="1371" y="452"/>
                  </a:lnTo>
                  <a:lnTo>
                    <a:pt x="1415" y="458"/>
                  </a:lnTo>
                  <a:lnTo>
                    <a:pt x="1459" y="466"/>
                  </a:lnTo>
                  <a:lnTo>
                    <a:pt x="1503" y="476"/>
                  </a:lnTo>
                  <a:lnTo>
                    <a:pt x="1545" y="489"/>
                  </a:lnTo>
                  <a:lnTo>
                    <a:pt x="1587" y="503"/>
                  </a:lnTo>
                  <a:lnTo>
                    <a:pt x="1628" y="518"/>
                  </a:lnTo>
                  <a:lnTo>
                    <a:pt x="1668" y="536"/>
                  </a:lnTo>
                  <a:lnTo>
                    <a:pt x="1706" y="556"/>
                  </a:lnTo>
                  <a:lnTo>
                    <a:pt x="1744" y="577"/>
                  </a:lnTo>
                  <a:lnTo>
                    <a:pt x="1780" y="601"/>
                  </a:lnTo>
                  <a:lnTo>
                    <a:pt x="1816" y="626"/>
                  </a:lnTo>
                  <a:lnTo>
                    <a:pt x="1850" y="653"/>
                  </a:lnTo>
                  <a:lnTo>
                    <a:pt x="1882" y="681"/>
                  </a:lnTo>
                  <a:lnTo>
                    <a:pt x="1913" y="711"/>
                  </a:lnTo>
                  <a:lnTo>
                    <a:pt x="1943" y="742"/>
                  </a:lnTo>
                  <a:lnTo>
                    <a:pt x="1970" y="775"/>
                  </a:lnTo>
                  <a:lnTo>
                    <a:pt x="1998" y="809"/>
                  </a:lnTo>
                  <a:lnTo>
                    <a:pt x="2022" y="843"/>
                  </a:lnTo>
                  <a:lnTo>
                    <a:pt x="2046" y="880"/>
                  </a:lnTo>
                  <a:lnTo>
                    <a:pt x="2067" y="917"/>
                  </a:lnTo>
                  <a:lnTo>
                    <a:pt x="2087" y="956"/>
                  </a:lnTo>
                  <a:lnTo>
                    <a:pt x="2105" y="995"/>
                  </a:lnTo>
                  <a:lnTo>
                    <a:pt x="2122" y="1037"/>
                  </a:lnTo>
                  <a:lnTo>
                    <a:pt x="2136" y="1078"/>
                  </a:lnTo>
                  <a:lnTo>
                    <a:pt x="2148" y="1121"/>
                  </a:lnTo>
                  <a:lnTo>
                    <a:pt x="2158" y="1164"/>
                  </a:lnTo>
                  <a:lnTo>
                    <a:pt x="2165" y="1208"/>
                  </a:lnTo>
                  <a:lnTo>
                    <a:pt x="2171" y="1254"/>
                  </a:lnTo>
                  <a:lnTo>
                    <a:pt x="2175" y="1299"/>
                  </a:lnTo>
                  <a:lnTo>
                    <a:pt x="2176" y="1345"/>
                  </a:lnTo>
                  <a:lnTo>
                    <a:pt x="1952" y="1345"/>
                  </a:lnTo>
                  <a:lnTo>
                    <a:pt x="2400" y="1794"/>
                  </a:lnTo>
                  <a:lnTo>
                    <a:pt x="2849" y="1345"/>
                  </a:lnTo>
                  <a:lnTo>
                    <a:pt x="2625" y="1345"/>
                  </a:ln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rgbClr val="03A550"/>
                </a:gs>
              </a:gsLst>
              <a:lin ang="0" scaled="0"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</p:grpSp>
      <p:sp>
        <p:nvSpPr>
          <p:cNvPr id="712" name="Google Shape;712;p31"/>
          <p:cNvSpPr/>
          <p:nvPr/>
        </p:nvSpPr>
        <p:spPr>
          <a:xfrm rot="-5400000">
            <a:off x="3188544" y="1399058"/>
            <a:ext cx="2559050" cy="2384425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ctr"/>
            <a:r>
              <a:rPr b="0" i="0">
                <a:ln>
                  <a:noFill/>
                </a:ln>
                <a:solidFill>
                  <a:srgbClr val="FFFFFF"/>
                </a:solidFill>
                <a:latin typeface="Gill Sans"/>
              </a:rPr>
              <a:t>     </a:t>
            </a:r>
          </a:p>
        </p:txBody>
      </p:sp>
      <p:sp>
        <p:nvSpPr>
          <p:cNvPr id="713" name="Google Shape;713;p31"/>
          <p:cNvSpPr/>
          <p:nvPr/>
        </p:nvSpPr>
        <p:spPr>
          <a:xfrm rot="5400000">
            <a:off x="3468414" y="1434927"/>
            <a:ext cx="2559050" cy="2384425"/>
          </a:xfrm>
          <a:prstGeom prst="rect">
            <a:avLst/>
          </a:prstGeom>
        </p:spPr>
      </p:sp>
      <p:sp>
        <p:nvSpPr>
          <p:cNvPr id="714" name="Google Shape;714;p31"/>
          <p:cNvSpPr txBox="1"/>
          <p:nvPr/>
        </p:nvSpPr>
        <p:spPr>
          <a:xfrm>
            <a:off x="755352" y="1563638"/>
            <a:ext cx="2016448" cy="4770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tr-TR" sz="1400" u="none" cap="none" strike="noStrike">
                <a:solidFill>
                  <a:srgbClr val="7F7F7F"/>
                </a:solidFill>
                <a:latin typeface="Gill Sans"/>
                <a:ea typeface="Gill Sans"/>
                <a:cs typeface="Gill Sans"/>
                <a:sym typeface="Gill Sans"/>
              </a:rPr>
              <a:t>Exchange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100" u="none" cap="none" strike="noStrike">
                <a:solidFill>
                  <a:srgbClr val="7F7F7F"/>
                </a:solidFill>
                <a:latin typeface="Gill Sans"/>
                <a:ea typeface="Gill Sans"/>
                <a:cs typeface="Gill Sans"/>
                <a:sym typeface="Gill Sans"/>
              </a:rPr>
              <a:t>Everybody has three chars</a:t>
            </a:r>
            <a:endParaRPr b="0" i="0" sz="1100" u="none" cap="none" strike="noStrike">
              <a:solidFill>
                <a:srgbClr val="7F7F7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715" name="Google Shape;715;p31"/>
          <p:cNvSpPr txBox="1"/>
          <p:nvPr/>
        </p:nvSpPr>
        <p:spPr>
          <a:xfrm>
            <a:off x="755352" y="2461682"/>
            <a:ext cx="2016448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tr-TR" sz="1400" u="none" cap="none" strike="noStrike">
                <a:solidFill>
                  <a:srgbClr val="7F7F7F"/>
                </a:solidFill>
                <a:latin typeface="Gill Sans"/>
                <a:ea typeface="Gill Sans"/>
                <a:cs typeface="Gill Sans"/>
                <a:sym typeface="Gill Sans"/>
              </a:rPr>
              <a:t>Equipment</a:t>
            </a:r>
            <a:endParaRPr b="1" i="0" sz="1400" u="none" cap="none" strike="noStrike">
              <a:solidFill>
                <a:srgbClr val="7F7F7F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100" u="none" cap="none" strike="noStrike">
                <a:solidFill>
                  <a:srgbClr val="7F7F7F"/>
                </a:solidFill>
                <a:latin typeface="Gill Sans"/>
                <a:ea typeface="Gill Sans"/>
                <a:cs typeface="Gill Sans"/>
                <a:sym typeface="Gill Sans"/>
              </a:rPr>
              <a:t>You can’t change what’s going </a:t>
            </a:r>
            <a:endParaRPr b="0" i="0" sz="1100" u="none" cap="none" strike="noStrike">
              <a:solidFill>
                <a:srgbClr val="7F7F7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716" name="Google Shape;716;p31"/>
          <p:cNvSpPr txBox="1"/>
          <p:nvPr/>
        </p:nvSpPr>
        <p:spPr>
          <a:xfrm>
            <a:off x="755352" y="3325778"/>
            <a:ext cx="2016448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tr-TR" sz="1400" u="none" cap="none" strike="noStrike">
                <a:solidFill>
                  <a:srgbClr val="7F7F7F"/>
                </a:solidFill>
                <a:latin typeface="Gill Sans"/>
                <a:ea typeface="Gill Sans"/>
                <a:cs typeface="Gill Sans"/>
                <a:sym typeface="Gill Sans"/>
              </a:rPr>
              <a:t>Experience</a:t>
            </a:r>
            <a:endParaRPr b="1" i="0" sz="1400" u="none" cap="none" strike="noStrike">
              <a:solidFill>
                <a:srgbClr val="7F7F7F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100" u="none" cap="none" strike="noStrike">
                <a:solidFill>
                  <a:srgbClr val="7F7F7F"/>
                </a:solidFill>
                <a:latin typeface="Gill Sans"/>
                <a:ea typeface="Gill Sans"/>
                <a:cs typeface="Gill Sans"/>
                <a:sym typeface="Gill Sans"/>
              </a:rPr>
              <a:t>Do you wonder what the difference</a:t>
            </a:r>
            <a:endParaRPr b="0" i="0" sz="1100" u="none" cap="none" strike="noStrike">
              <a:solidFill>
                <a:srgbClr val="7F7F7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717" name="Google Shape;717;p31"/>
          <p:cNvSpPr txBox="1"/>
          <p:nvPr/>
        </p:nvSpPr>
        <p:spPr>
          <a:xfrm>
            <a:off x="6516216" y="1563638"/>
            <a:ext cx="2016448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tr-TR" sz="1400" u="none" cap="none" strike="noStrike">
                <a:solidFill>
                  <a:srgbClr val="027E3D"/>
                </a:solidFill>
                <a:latin typeface="Gill Sans"/>
                <a:ea typeface="Gill Sans"/>
                <a:cs typeface="Gill Sans"/>
                <a:sym typeface="Gill Sans"/>
              </a:rPr>
              <a:t>Experience</a:t>
            </a:r>
            <a:endParaRPr b="1" i="0" sz="1400" u="none" cap="none" strike="noStrike">
              <a:solidFill>
                <a:srgbClr val="027E3D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100" u="none" cap="none" strike="noStrike">
                <a:solidFill>
                  <a:srgbClr val="3F3F3F"/>
                </a:solidFill>
                <a:latin typeface="Gill Sans"/>
                <a:ea typeface="Gill Sans"/>
                <a:cs typeface="Gill Sans"/>
                <a:sym typeface="Gill Sans"/>
              </a:rPr>
              <a:t>Do you wonder what the difference</a:t>
            </a:r>
            <a:endParaRPr b="0" i="0" sz="1100" u="none" cap="none" strike="noStrike">
              <a:solidFill>
                <a:srgbClr val="3F3F3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718" name="Google Shape;718;p31"/>
          <p:cNvSpPr txBox="1"/>
          <p:nvPr/>
        </p:nvSpPr>
        <p:spPr>
          <a:xfrm>
            <a:off x="6516216" y="2461682"/>
            <a:ext cx="2016448" cy="4770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tr-TR" sz="1400" u="none" cap="none" strike="noStrike">
                <a:solidFill>
                  <a:srgbClr val="027E3D"/>
                </a:solidFill>
                <a:latin typeface="Gill Sans"/>
                <a:ea typeface="Gill Sans"/>
                <a:cs typeface="Gill Sans"/>
                <a:sym typeface="Gill Sans"/>
              </a:rPr>
              <a:t>Exchange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100" u="none" cap="none" strike="noStrike">
                <a:solidFill>
                  <a:srgbClr val="5F5F5F"/>
                </a:solidFill>
                <a:latin typeface="Gill Sans"/>
                <a:ea typeface="Gill Sans"/>
                <a:cs typeface="Gill Sans"/>
                <a:sym typeface="Gill Sans"/>
              </a:rPr>
              <a:t>Everybody has three chars</a:t>
            </a:r>
            <a:endParaRPr b="0" i="0" sz="1100" u="none" cap="none" strike="noStrike">
              <a:solidFill>
                <a:srgbClr val="5F5F5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719" name="Google Shape;719;p31"/>
          <p:cNvSpPr txBox="1"/>
          <p:nvPr/>
        </p:nvSpPr>
        <p:spPr>
          <a:xfrm>
            <a:off x="6516216" y="3325778"/>
            <a:ext cx="2016448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tr-TR" sz="1400" u="none" cap="none" strike="noStrike">
                <a:solidFill>
                  <a:srgbClr val="027E3D"/>
                </a:solidFill>
                <a:latin typeface="Gill Sans"/>
                <a:ea typeface="Gill Sans"/>
                <a:cs typeface="Gill Sans"/>
                <a:sym typeface="Gill Sans"/>
              </a:rPr>
              <a:t>Equipment</a:t>
            </a:r>
            <a:endParaRPr b="1" i="0" sz="1400" u="none" cap="none" strike="noStrike">
              <a:solidFill>
                <a:srgbClr val="027E3D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100" u="none" cap="none" strike="noStrike">
                <a:solidFill>
                  <a:srgbClr val="5F5F5F"/>
                </a:solidFill>
                <a:latin typeface="Gill Sans"/>
                <a:ea typeface="Gill Sans"/>
                <a:cs typeface="Gill Sans"/>
                <a:sym typeface="Gill Sans"/>
              </a:rPr>
              <a:t>You can’t change what’s going </a:t>
            </a:r>
            <a:endParaRPr b="0" i="0" sz="1100" u="none" cap="none" strike="noStrike">
              <a:solidFill>
                <a:srgbClr val="5F5F5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720" name="Google Shape;720;p31"/>
          <p:cNvSpPr txBox="1"/>
          <p:nvPr/>
        </p:nvSpPr>
        <p:spPr>
          <a:xfrm>
            <a:off x="3700740" y="2365529"/>
            <a:ext cx="1957907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tr-TR" sz="2800" u="none" cap="none" strike="noStrike">
                <a:solidFill>
                  <a:srgbClr val="027E3D"/>
                </a:solidFill>
                <a:latin typeface="Gill Sans"/>
                <a:ea typeface="Gill Sans"/>
                <a:cs typeface="Gill Sans"/>
                <a:sym typeface="Gill Sans"/>
              </a:rPr>
              <a:t>Encourage</a:t>
            </a:r>
            <a:endParaRPr b="1" i="0" sz="2800" u="none" cap="none" strike="noStrike">
              <a:solidFill>
                <a:srgbClr val="027E3D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721" name="Google Shape;721;p31"/>
          <p:cNvSpPr txBox="1"/>
          <p:nvPr>
            <p:ph type="title"/>
          </p:nvPr>
        </p:nvSpPr>
        <p:spPr>
          <a:xfrm>
            <a:off x="152516" y="57216"/>
            <a:ext cx="8229600" cy="53338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Gill Sans"/>
              <a:buNone/>
            </a:pPr>
            <a:r>
              <a:t/>
            </a:r>
            <a:endParaRPr>
              <a:latin typeface="Gill Sans"/>
              <a:ea typeface="Gill Sans"/>
              <a:cs typeface="Gill Sans"/>
              <a:sym typeface="Gill Sans"/>
            </a:endParaRPr>
          </a:p>
        </p:txBody>
      </p:sp>
    </p:spTree>
  </p:cSld>
  <p:clrMapOvr>
    <a:masterClrMapping/>
  </p:clrMapOvr>
  <mc:AlternateContent>
    <mc:Choice Requires="p14">
      <p:transition spd="slow" p14:dur="1250">
        <p14:flip dir="l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7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7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7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7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750"/>
                                        <p:tgtEl>
                                          <p:spTgt spid="7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750"/>
                                        <p:tgtEl>
                                          <p:spTgt spid="7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2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2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2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25" name="Shape 7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6" name="Google Shape;726;p32"/>
          <p:cNvGrpSpPr/>
          <p:nvPr/>
        </p:nvGrpSpPr>
        <p:grpSpPr>
          <a:xfrm>
            <a:off x="1368425" y="1203598"/>
            <a:ext cx="2905125" cy="3340101"/>
            <a:chOff x="1368425" y="1203598"/>
            <a:chExt cx="2905125" cy="3340101"/>
          </a:xfrm>
        </p:grpSpPr>
        <p:grpSp>
          <p:nvGrpSpPr>
            <p:cNvPr id="727" name="Google Shape;727;p32"/>
            <p:cNvGrpSpPr/>
            <p:nvPr/>
          </p:nvGrpSpPr>
          <p:grpSpPr>
            <a:xfrm>
              <a:off x="1368425" y="2510111"/>
              <a:ext cx="2905125" cy="1308100"/>
              <a:chOff x="1069" y="2101"/>
              <a:chExt cx="1830" cy="824"/>
            </a:xfrm>
          </p:grpSpPr>
          <p:sp>
            <p:nvSpPr>
              <p:cNvPr id="728" name="Google Shape;728;p32"/>
              <p:cNvSpPr/>
              <p:nvPr/>
            </p:nvSpPr>
            <p:spPr>
              <a:xfrm>
                <a:off x="1069" y="2101"/>
                <a:ext cx="1830" cy="458"/>
              </a:xfrm>
              <a:custGeom>
                <a:rect b="b" l="l" r="r" t="t"/>
                <a:pathLst>
                  <a:path extrusionOk="0" h="458" w="1830">
                    <a:moveTo>
                      <a:pt x="1830" y="458"/>
                    </a:moveTo>
                    <a:lnTo>
                      <a:pt x="1830" y="458"/>
                    </a:lnTo>
                    <a:lnTo>
                      <a:pt x="1829" y="434"/>
                    </a:lnTo>
                    <a:lnTo>
                      <a:pt x="1825" y="411"/>
                    </a:lnTo>
                    <a:lnTo>
                      <a:pt x="1820" y="388"/>
                    </a:lnTo>
                    <a:lnTo>
                      <a:pt x="1811" y="365"/>
                    </a:lnTo>
                    <a:lnTo>
                      <a:pt x="1801" y="343"/>
                    </a:lnTo>
                    <a:lnTo>
                      <a:pt x="1790" y="322"/>
                    </a:lnTo>
                    <a:lnTo>
                      <a:pt x="1775" y="300"/>
                    </a:lnTo>
                    <a:lnTo>
                      <a:pt x="1758" y="280"/>
                    </a:lnTo>
                    <a:lnTo>
                      <a:pt x="1740" y="260"/>
                    </a:lnTo>
                    <a:lnTo>
                      <a:pt x="1720" y="239"/>
                    </a:lnTo>
                    <a:lnTo>
                      <a:pt x="1698" y="220"/>
                    </a:lnTo>
                    <a:lnTo>
                      <a:pt x="1674" y="202"/>
                    </a:lnTo>
                    <a:lnTo>
                      <a:pt x="1649" y="185"/>
                    </a:lnTo>
                    <a:lnTo>
                      <a:pt x="1622" y="167"/>
                    </a:lnTo>
                    <a:lnTo>
                      <a:pt x="1593" y="150"/>
                    </a:lnTo>
                    <a:lnTo>
                      <a:pt x="1562" y="134"/>
                    </a:lnTo>
                    <a:lnTo>
                      <a:pt x="1530" y="120"/>
                    </a:lnTo>
                    <a:lnTo>
                      <a:pt x="1497" y="104"/>
                    </a:lnTo>
                    <a:lnTo>
                      <a:pt x="1463" y="92"/>
                    </a:lnTo>
                    <a:lnTo>
                      <a:pt x="1427" y="78"/>
                    </a:lnTo>
                    <a:lnTo>
                      <a:pt x="1389" y="66"/>
                    </a:lnTo>
                    <a:lnTo>
                      <a:pt x="1351" y="55"/>
                    </a:lnTo>
                    <a:lnTo>
                      <a:pt x="1312" y="46"/>
                    </a:lnTo>
                    <a:lnTo>
                      <a:pt x="1271" y="36"/>
                    </a:lnTo>
                    <a:lnTo>
                      <a:pt x="1230" y="28"/>
                    </a:lnTo>
                    <a:lnTo>
                      <a:pt x="1187" y="21"/>
                    </a:lnTo>
                    <a:lnTo>
                      <a:pt x="1144" y="14"/>
                    </a:lnTo>
                    <a:lnTo>
                      <a:pt x="1099" y="9"/>
                    </a:lnTo>
                    <a:lnTo>
                      <a:pt x="1055" y="5"/>
                    </a:lnTo>
                    <a:lnTo>
                      <a:pt x="1009" y="3"/>
                    </a:lnTo>
                    <a:lnTo>
                      <a:pt x="962" y="0"/>
                    </a:lnTo>
                    <a:lnTo>
                      <a:pt x="915" y="0"/>
                    </a:lnTo>
                    <a:lnTo>
                      <a:pt x="915" y="0"/>
                    </a:lnTo>
                    <a:lnTo>
                      <a:pt x="868" y="0"/>
                    </a:lnTo>
                    <a:lnTo>
                      <a:pt x="821" y="3"/>
                    </a:lnTo>
                    <a:lnTo>
                      <a:pt x="775" y="5"/>
                    </a:lnTo>
                    <a:lnTo>
                      <a:pt x="731" y="9"/>
                    </a:lnTo>
                    <a:lnTo>
                      <a:pt x="686" y="14"/>
                    </a:lnTo>
                    <a:lnTo>
                      <a:pt x="643" y="21"/>
                    </a:lnTo>
                    <a:lnTo>
                      <a:pt x="600" y="28"/>
                    </a:lnTo>
                    <a:lnTo>
                      <a:pt x="559" y="36"/>
                    </a:lnTo>
                    <a:lnTo>
                      <a:pt x="518" y="46"/>
                    </a:lnTo>
                    <a:lnTo>
                      <a:pt x="479" y="55"/>
                    </a:lnTo>
                    <a:lnTo>
                      <a:pt x="441" y="66"/>
                    </a:lnTo>
                    <a:lnTo>
                      <a:pt x="403" y="78"/>
                    </a:lnTo>
                    <a:lnTo>
                      <a:pt x="367" y="92"/>
                    </a:lnTo>
                    <a:lnTo>
                      <a:pt x="333" y="104"/>
                    </a:lnTo>
                    <a:lnTo>
                      <a:pt x="300" y="120"/>
                    </a:lnTo>
                    <a:lnTo>
                      <a:pt x="268" y="134"/>
                    </a:lnTo>
                    <a:lnTo>
                      <a:pt x="237" y="150"/>
                    </a:lnTo>
                    <a:lnTo>
                      <a:pt x="208" y="167"/>
                    </a:lnTo>
                    <a:lnTo>
                      <a:pt x="181" y="185"/>
                    </a:lnTo>
                    <a:lnTo>
                      <a:pt x="156" y="202"/>
                    </a:lnTo>
                    <a:lnTo>
                      <a:pt x="132" y="220"/>
                    </a:lnTo>
                    <a:lnTo>
                      <a:pt x="110" y="239"/>
                    </a:lnTo>
                    <a:lnTo>
                      <a:pt x="90" y="260"/>
                    </a:lnTo>
                    <a:lnTo>
                      <a:pt x="72" y="280"/>
                    </a:lnTo>
                    <a:lnTo>
                      <a:pt x="55" y="300"/>
                    </a:lnTo>
                    <a:lnTo>
                      <a:pt x="40" y="322"/>
                    </a:lnTo>
                    <a:lnTo>
                      <a:pt x="29" y="343"/>
                    </a:lnTo>
                    <a:lnTo>
                      <a:pt x="19" y="365"/>
                    </a:lnTo>
                    <a:lnTo>
                      <a:pt x="10" y="388"/>
                    </a:lnTo>
                    <a:lnTo>
                      <a:pt x="5" y="411"/>
                    </a:lnTo>
                    <a:lnTo>
                      <a:pt x="1" y="434"/>
                    </a:lnTo>
                    <a:lnTo>
                      <a:pt x="0" y="458"/>
                    </a:lnTo>
                    <a:lnTo>
                      <a:pt x="91" y="458"/>
                    </a:lnTo>
                    <a:lnTo>
                      <a:pt x="91" y="458"/>
                    </a:lnTo>
                    <a:lnTo>
                      <a:pt x="92" y="436"/>
                    </a:lnTo>
                    <a:lnTo>
                      <a:pt x="95" y="416"/>
                    </a:lnTo>
                    <a:lnTo>
                      <a:pt x="100" y="396"/>
                    </a:lnTo>
                    <a:lnTo>
                      <a:pt x="108" y="375"/>
                    </a:lnTo>
                    <a:lnTo>
                      <a:pt x="117" y="355"/>
                    </a:lnTo>
                    <a:lnTo>
                      <a:pt x="128" y="336"/>
                    </a:lnTo>
                    <a:lnTo>
                      <a:pt x="141" y="317"/>
                    </a:lnTo>
                    <a:lnTo>
                      <a:pt x="156" y="298"/>
                    </a:lnTo>
                    <a:lnTo>
                      <a:pt x="172" y="280"/>
                    </a:lnTo>
                    <a:lnTo>
                      <a:pt x="190" y="262"/>
                    </a:lnTo>
                    <a:lnTo>
                      <a:pt x="211" y="244"/>
                    </a:lnTo>
                    <a:lnTo>
                      <a:pt x="232" y="228"/>
                    </a:lnTo>
                    <a:lnTo>
                      <a:pt x="255" y="211"/>
                    </a:lnTo>
                    <a:lnTo>
                      <a:pt x="279" y="196"/>
                    </a:lnTo>
                    <a:lnTo>
                      <a:pt x="305" y="181"/>
                    </a:lnTo>
                    <a:lnTo>
                      <a:pt x="333" y="167"/>
                    </a:lnTo>
                    <a:lnTo>
                      <a:pt x="361" y="153"/>
                    </a:lnTo>
                    <a:lnTo>
                      <a:pt x="391" y="140"/>
                    </a:lnTo>
                    <a:lnTo>
                      <a:pt x="422" y="127"/>
                    </a:lnTo>
                    <a:lnTo>
                      <a:pt x="455" y="116"/>
                    </a:lnTo>
                    <a:lnTo>
                      <a:pt x="488" y="106"/>
                    </a:lnTo>
                    <a:lnTo>
                      <a:pt x="522" y="96"/>
                    </a:lnTo>
                    <a:lnTo>
                      <a:pt x="558" y="87"/>
                    </a:lnTo>
                    <a:lnTo>
                      <a:pt x="595" y="78"/>
                    </a:lnTo>
                    <a:lnTo>
                      <a:pt x="631" y="71"/>
                    </a:lnTo>
                    <a:lnTo>
                      <a:pt x="670" y="65"/>
                    </a:lnTo>
                    <a:lnTo>
                      <a:pt x="709" y="59"/>
                    </a:lnTo>
                    <a:lnTo>
                      <a:pt x="748" y="55"/>
                    </a:lnTo>
                    <a:lnTo>
                      <a:pt x="789" y="51"/>
                    </a:lnTo>
                    <a:lnTo>
                      <a:pt x="831" y="49"/>
                    </a:lnTo>
                    <a:lnTo>
                      <a:pt x="873" y="46"/>
                    </a:lnTo>
                    <a:lnTo>
                      <a:pt x="915" y="46"/>
                    </a:lnTo>
                    <a:lnTo>
                      <a:pt x="915" y="46"/>
                    </a:lnTo>
                    <a:lnTo>
                      <a:pt x="957" y="46"/>
                    </a:lnTo>
                    <a:lnTo>
                      <a:pt x="999" y="49"/>
                    </a:lnTo>
                    <a:lnTo>
                      <a:pt x="1041" y="51"/>
                    </a:lnTo>
                    <a:lnTo>
                      <a:pt x="1082" y="55"/>
                    </a:lnTo>
                    <a:lnTo>
                      <a:pt x="1121" y="59"/>
                    </a:lnTo>
                    <a:lnTo>
                      <a:pt x="1160" y="65"/>
                    </a:lnTo>
                    <a:lnTo>
                      <a:pt x="1199" y="71"/>
                    </a:lnTo>
                    <a:lnTo>
                      <a:pt x="1235" y="78"/>
                    </a:lnTo>
                    <a:lnTo>
                      <a:pt x="1272" y="87"/>
                    </a:lnTo>
                    <a:lnTo>
                      <a:pt x="1308" y="96"/>
                    </a:lnTo>
                    <a:lnTo>
                      <a:pt x="1342" y="106"/>
                    </a:lnTo>
                    <a:lnTo>
                      <a:pt x="1375" y="116"/>
                    </a:lnTo>
                    <a:lnTo>
                      <a:pt x="1408" y="127"/>
                    </a:lnTo>
                    <a:lnTo>
                      <a:pt x="1439" y="140"/>
                    </a:lnTo>
                    <a:lnTo>
                      <a:pt x="1469" y="153"/>
                    </a:lnTo>
                    <a:lnTo>
                      <a:pt x="1497" y="167"/>
                    </a:lnTo>
                    <a:lnTo>
                      <a:pt x="1525" y="181"/>
                    </a:lnTo>
                    <a:lnTo>
                      <a:pt x="1551" y="196"/>
                    </a:lnTo>
                    <a:lnTo>
                      <a:pt x="1575" y="211"/>
                    </a:lnTo>
                    <a:lnTo>
                      <a:pt x="1598" y="228"/>
                    </a:lnTo>
                    <a:lnTo>
                      <a:pt x="1619" y="244"/>
                    </a:lnTo>
                    <a:lnTo>
                      <a:pt x="1640" y="262"/>
                    </a:lnTo>
                    <a:lnTo>
                      <a:pt x="1658" y="280"/>
                    </a:lnTo>
                    <a:lnTo>
                      <a:pt x="1674" y="298"/>
                    </a:lnTo>
                    <a:lnTo>
                      <a:pt x="1689" y="317"/>
                    </a:lnTo>
                    <a:lnTo>
                      <a:pt x="1702" y="336"/>
                    </a:lnTo>
                    <a:lnTo>
                      <a:pt x="1713" y="355"/>
                    </a:lnTo>
                    <a:lnTo>
                      <a:pt x="1722" y="375"/>
                    </a:lnTo>
                    <a:lnTo>
                      <a:pt x="1730" y="396"/>
                    </a:lnTo>
                    <a:lnTo>
                      <a:pt x="1735" y="416"/>
                    </a:lnTo>
                    <a:lnTo>
                      <a:pt x="1738" y="436"/>
                    </a:lnTo>
                    <a:lnTo>
                      <a:pt x="1739" y="458"/>
                    </a:lnTo>
                    <a:lnTo>
                      <a:pt x="1830" y="458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ill Sans"/>
                  <a:ea typeface="Gill Sans"/>
                  <a:cs typeface="Gill Sans"/>
                  <a:sym typeface="Gill Sans"/>
                </a:endParaRPr>
              </a:p>
            </p:txBody>
          </p:sp>
          <p:sp>
            <p:nvSpPr>
              <p:cNvPr id="729" name="Google Shape;729;p32"/>
              <p:cNvSpPr/>
              <p:nvPr/>
            </p:nvSpPr>
            <p:spPr>
              <a:xfrm>
                <a:off x="1160" y="2147"/>
                <a:ext cx="1648" cy="778"/>
              </a:xfrm>
              <a:custGeom>
                <a:rect b="b" l="l" r="r" t="t"/>
                <a:pathLst>
                  <a:path extrusionOk="0" h="778" w="1648">
                    <a:moveTo>
                      <a:pt x="1648" y="412"/>
                    </a:moveTo>
                    <a:lnTo>
                      <a:pt x="1648" y="412"/>
                    </a:lnTo>
                    <a:lnTo>
                      <a:pt x="1647" y="390"/>
                    </a:lnTo>
                    <a:lnTo>
                      <a:pt x="1644" y="370"/>
                    </a:lnTo>
                    <a:lnTo>
                      <a:pt x="1639" y="350"/>
                    </a:lnTo>
                    <a:lnTo>
                      <a:pt x="1631" y="329"/>
                    </a:lnTo>
                    <a:lnTo>
                      <a:pt x="1622" y="309"/>
                    </a:lnTo>
                    <a:lnTo>
                      <a:pt x="1611" y="290"/>
                    </a:lnTo>
                    <a:lnTo>
                      <a:pt x="1598" y="271"/>
                    </a:lnTo>
                    <a:lnTo>
                      <a:pt x="1583" y="252"/>
                    </a:lnTo>
                    <a:lnTo>
                      <a:pt x="1567" y="234"/>
                    </a:lnTo>
                    <a:lnTo>
                      <a:pt x="1549" y="216"/>
                    </a:lnTo>
                    <a:lnTo>
                      <a:pt x="1528" y="198"/>
                    </a:lnTo>
                    <a:lnTo>
                      <a:pt x="1507" y="182"/>
                    </a:lnTo>
                    <a:lnTo>
                      <a:pt x="1484" y="165"/>
                    </a:lnTo>
                    <a:lnTo>
                      <a:pt x="1460" y="150"/>
                    </a:lnTo>
                    <a:lnTo>
                      <a:pt x="1434" y="135"/>
                    </a:lnTo>
                    <a:lnTo>
                      <a:pt x="1406" y="121"/>
                    </a:lnTo>
                    <a:lnTo>
                      <a:pt x="1378" y="107"/>
                    </a:lnTo>
                    <a:lnTo>
                      <a:pt x="1348" y="94"/>
                    </a:lnTo>
                    <a:lnTo>
                      <a:pt x="1317" y="81"/>
                    </a:lnTo>
                    <a:lnTo>
                      <a:pt x="1284" y="70"/>
                    </a:lnTo>
                    <a:lnTo>
                      <a:pt x="1251" y="60"/>
                    </a:lnTo>
                    <a:lnTo>
                      <a:pt x="1217" y="50"/>
                    </a:lnTo>
                    <a:lnTo>
                      <a:pt x="1181" y="41"/>
                    </a:lnTo>
                    <a:lnTo>
                      <a:pt x="1144" y="32"/>
                    </a:lnTo>
                    <a:lnTo>
                      <a:pt x="1108" y="25"/>
                    </a:lnTo>
                    <a:lnTo>
                      <a:pt x="1069" y="19"/>
                    </a:lnTo>
                    <a:lnTo>
                      <a:pt x="1030" y="13"/>
                    </a:lnTo>
                    <a:lnTo>
                      <a:pt x="991" y="9"/>
                    </a:lnTo>
                    <a:lnTo>
                      <a:pt x="950" y="5"/>
                    </a:lnTo>
                    <a:lnTo>
                      <a:pt x="908" y="3"/>
                    </a:lnTo>
                    <a:lnTo>
                      <a:pt x="866" y="0"/>
                    </a:lnTo>
                    <a:lnTo>
                      <a:pt x="824" y="0"/>
                    </a:lnTo>
                    <a:lnTo>
                      <a:pt x="824" y="0"/>
                    </a:lnTo>
                    <a:lnTo>
                      <a:pt x="782" y="0"/>
                    </a:lnTo>
                    <a:lnTo>
                      <a:pt x="740" y="3"/>
                    </a:lnTo>
                    <a:lnTo>
                      <a:pt x="698" y="5"/>
                    </a:lnTo>
                    <a:lnTo>
                      <a:pt x="657" y="9"/>
                    </a:lnTo>
                    <a:lnTo>
                      <a:pt x="618" y="13"/>
                    </a:lnTo>
                    <a:lnTo>
                      <a:pt x="579" y="19"/>
                    </a:lnTo>
                    <a:lnTo>
                      <a:pt x="540" y="25"/>
                    </a:lnTo>
                    <a:lnTo>
                      <a:pt x="504" y="32"/>
                    </a:lnTo>
                    <a:lnTo>
                      <a:pt x="467" y="41"/>
                    </a:lnTo>
                    <a:lnTo>
                      <a:pt x="431" y="50"/>
                    </a:lnTo>
                    <a:lnTo>
                      <a:pt x="397" y="60"/>
                    </a:lnTo>
                    <a:lnTo>
                      <a:pt x="364" y="70"/>
                    </a:lnTo>
                    <a:lnTo>
                      <a:pt x="331" y="81"/>
                    </a:lnTo>
                    <a:lnTo>
                      <a:pt x="300" y="94"/>
                    </a:lnTo>
                    <a:lnTo>
                      <a:pt x="270" y="107"/>
                    </a:lnTo>
                    <a:lnTo>
                      <a:pt x="242" y="121"/>
                    </a:lnTo>
                    <a:lnTo>
                      <a:pt x="214" y="135"/>
                    </a:lnTo>
                    <a:lnTo>
                      <a:pt x="188" y="150"/>
                    </a:lnTo>
                    <a:lnTo>
                      <a:pt x="164" y="165"/>
                    </a:lnTo>
                    <a:lnTo>
                      <a:pt x="141" y="182"/>
                    </a:lnTo>
                    <a:lnTo>
                      <a:pt x="120" y="198"/>
                    </a:lnTo>
                    <a:lnTo>
                      <a:pt x="99" y="216"/>
                    </a:lnTo>
                    <a:lnTo>
                      <a:pt x="81" y="234"/>
                    </a:lnTo>
                    <a:lnTo>
                      <a:pt x="65" y="252"/>
                    </a:lnTo>
                    <a:lnTo>
                      <a:pt x="50" y="271"/>
                    </a:lnTo>
                    <a:lnTo>
                      <a:pt x="37" y="290"/>
                    </a:lnTo>
                    <a:lnTo>
                      <a:pt x="26" y="309"/>
                    </a:lnTo>
                    <a:lnTo>
                      <a:pt x="17" y="329"/>
                    </a:lnTo>
                    <a:lnTo>
                      <a:pt x="9" y="350"/>
                    </a:lnTo>
                    <a:lnTo>
                      <a:pt x="4" y="370"/>
                    </a:lnTo>
                    <a:lnTo>
                      <a:pt x="1" y="390"/>
                    </a:lnTo>
                    <a:lnTo>
                      <a:pt x="0" y="412"/>
                    </a:lnTo>
                    <a:lnTo>
                      <a:pt x="0" y="778"/>
                    </a:lnTo>
                    <a:lnTo>
                      <a:pt x="0" y="778"/>
                    </a:lnTo>
                    <a:lnTo>
                      <a:pt x="1" y="756"/>
                    </a:lnTo>
                    <a:lnTo>
                      <a:pt x="4" y="736"/>
                    </a:lnTo>
                    <a:lnTo>
                      <a:pt x="9" y="716"/>
                    </a:lnTo>
                    <a:lnTo>
                      <a:pt x="17" y="695"/>
                    </a:lnTo>
                    <a:lnTo>
                      <a:pt x="26" y="675"/>
                    </a:lnTo>
                    <a:lnTo>
                      <a:pt x="37" y="656"/>
                    </a:lnTo>
                    <a:lnTo>
                      <a:pt x="50" y="637"/>
                    </a:lnTo>
                    <a:lnTo>
                      <a:pt x="65" y="618"/>
                    </a:lnTo>
                    <a:lnTo>
                      <a:pt x="81" y="600"/>
                    </a:lnTo>
                    <a:lnTo>
                      <a:pt x="99" y="582"/>
                    </a:lnTo>
                    <a:lnTo>
                      <a:pt x="120" y="564"/>
                    </a:lnTo>
                    <a:lnTo>
                      <a:pt x="141" y="548"/>
                    </a:lnTo>
                    <a:lnTo>
                      <a:pt x="164" y="531"/>
                    </a:lnTo>
                    <a:lnTo>
                      <a:pt x="188" y="516"/>
                    </a:lnTo>
                    <a:lnTo>
                      <a:pt x="214" y="501"/>
                    </a:lnTo>
                    <a:lnTo>
                      <a:pt x="242" y="487"/>
                    </a:lnTo>
                    <a:lnTo>
                      <a:pt x="270" y="473"/>
                    </a:lnTo>
                    <a:lnTo>
                      <a:pt x="300" y="460"/>
                    </a:lnTo>
                    <a:lnTo>
                      <a:pt x="331" y="447"/>
                    </a:lnTo>
                    <a:lnTo>
                      <a:pt x="364" y="436"/>
                    </a:lnTo>
                    <a:lnTo>
                      <a:pt x="397" y="426"/>
                    </a:lnTo>
                    <a:lnTo>
                      <a:pt x="431" y="416"/>
                    </a:lnTo>
                    <a:lnTo>
                      <a:pt x="467" y="407"/>
                    </a:lnTo>
                    <a:lnTo>
                      <a:pt x="504" y="398"/>
                    </a:lnTo>
                    <a:lnTo>
                      <a:pt x="540" y="391"/>
                    </a:lnTo>
                    <a:lnTo>
                      <a:pt x="579" y="385"/>
                    </a:lnTo>
                    <a:lnTo>
                      <a:pt x="618" y="379"/>
                    </a:lnTo>
                    <a:lnTo>
                      <a:pt x="657" y="375"/>
                    </a:lnTo>
                    <a:lnTo>
                      <a:pt x="698" y="371"/>
                    </a:lnTo>
                    <a:lnTo>
                      <a:pt x="740" y="369"/>
                    </a:lnTo>
                    <a:lnTo>
                      <a:pt x="782" y="366"/>
                    </a:lnTo>
                    <a:lnTo>
                      <a:pt x="824" y="366"/>
                    </a:lnTo>
                    <a:lnTo>
                      <a:pt x="824" y="366"/>
                    </a:lnTo>
                    <a:lnTo>
                      <a:pt x="866" y="366"/>
                    </a:lnTo>
                    <a:lnTo>
                      <a:pt x="908" y="369"/>
                    </a:lnTo>
                    <a:lnTo>
                      <a:pt x="950" y="371"/>
                    </a:lnTo>
                    <a:lnTo>
                      <a:pt x="991" y="375"/>
                    </a:lnTo>
                    <a:lnTo>
                      <a:pt x="1030" y="379"/>
                    </a:lnTo>
                    <a:lnTo>
                      <a:pt x="1069" y="385"/>
                    </a:lnTo>
                    <a:lnTo>
                      <a:pt x="1108" y="391"/>
                    </a:lnTo>
                    <a:lnTo>
                      <a:pt x="1144" y="398"/>
                    </a:lnTo>
                    <a:lnTo>
                      <a:pt x="1181" y="407"/>
                    </a:lnTo>
                    <a:lnTo>
                      <a:pt x="1217" y="416"/>
                    </a:lnTo>
                    <a:lnTo>
                      <a:pt x="1251" y="426"/>
                    </a:lnTo>
                    <a:lnTo>
                      <a:pt x="1284" y="436"/>
                    </a:lnTo>
                    <a:lnTo>
                      <a:pt x="1317" y="447"/>
                    </a:lnTo>
                    <a:lnTo>
                      <a:pt x="1348" y="460"/>
                    </a:lnTo>
                    <a:lnTo>
                      <a:pt x="1378" y="473"/>
                    </a:lnTo>
                    <a:lnTo>
                      <a:pt x="1406" y="487"/>
                    </a:lnTo>
                    <a:lnTo>
                      <a:pt x="1434" y="501"/>
                    </a:lnTo>
                    <a:lnTo>
                      <a:pt x="1460" y="516"/>
                    </a:lnTo>
                    <a:lnTo>
                      <a:pt x="1484" y="531"/>
                    </a:lnTo>
                    <a:lnTo>
                      <a:pt x="1507" y="548"/>
                    </a:lnTo>
                    <a:lnTo>
                      <a:pt x="1528" y="564"/>
                    </a:lnTo>
                    <a:lnTo>
                      <a:pt x="1549" y="582"/>
                    </a:lnTo>
                    <a:lnTo>
                      <a:pt x="1567" y="600"/>
                    </a:lnTo>
                    <a:lnTo>
                      <a:pt x="1583" y="618"/>
                    </a:lnTo>
                    <a:lnTo>
                      <a:pt x="1598" y="637"/>
                    </a:lnTo>
                    <a:lnTo>
                      <a:pt x="1611" y="656"/>
                    </a:lnTo>
                    <a:lnTo>
                      <a:pt x="1622" y="675"/>
                    </a:lnTo>
                    <a:lnTo>
                      <a:pt x="1631" y="695"/>
                    </a:lnTo>
                    <a:lnTo>
                      <a:pt x="1639" y="716"/>
                    </a:lnTo>
                    <a:lnTo>
                      <a:pt x="1644" y="736"/>
                    </a:lnTo>
                    <a:lnTo>
                      <a:pt x="1647" y="756"/>
                    </a:lnTo>
                    <a:lnTo>
                      <a:pt x="1648" y="778"/>
                    </a:lnTo>
                    <a:lnTo>
                      <a:pt x="1648" y="412"/>
                    </a:lnTo>
                    <a:close/>
                  </a:path>
                </a:pathLst>
              </a:custGeom>
              <a:solidFill>
                <a:srgbClr val="5F5F5F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ill Sans"/>
                  <a:ea typeface="Gill Sans"/>
                  <a:cs typeface="Gill Sans"/>
                  <a:sym typeface="Gill Sans"/>
                </a:endParaRPr>
              </a:p>
            </p:txBody>
          </p:sp>
        </p:grpSp>
        <p:grpSp>
          <p:nvGrpSpPr>
            <p:cNvPr id="730" name="Google Shape;730;p32"/>
            <p:cNvGrpSpPr/>
            <p:nvPr/>
          </p:nvGrpSpPr>
          <p:grpSpPr>
            <a:xfrm>
              <a:off x="1658938" y="2075136"/>
              <a:ext cx="2324100" cy="1743075"/>
              <a:chOff x="1252" y="1827"/>
              <a:chExt cx="1464" cy="1098"/>
            </a:xfrm>
          </p:grpSpPr>
          <p:sp>
            <p:nvSpPr>
              <p:cNvPr id="731" name="Google Shape;731;p32"/>
              <p:cNvSpPr/>
              <p:nvPr/>
            </p:nvSpPr>
            <p:spPr>
              <a:xfrm>
                <a:off x="1252" y="1827"/>
                <a:ext cx="1464" cy="366"/>
              </a:xfrm>
              <a:custGeom>
                <a:rect b="b" l="l" r="r" t="t"/>
                <a:pathLst>
                  <a:path extrusionOk="0" h="366" w="1464">
                    <a:moveTo>
                      <a:pt x="1464" y="366"/>
                    </a:moveTo>
                    <a:lnTo>
                      <a:pt x="1464" y="366"/>
                    </a:lnTo>
                    <a:lnTo>
                      <a:pt x="1463" y="347"/>
                    </a:lnTo>
                    <a:lnTo>
                      <a:pt x="1461" y="329"/>
                    </a:lnTo>
                    <a:lnTo>
                      <a:pt x="1455" y="310"/>
                    </a:lnTo>
                    <a:lnTo>
                      <a:pt x="1449" y="292"/>
                    </a:lnTo>
                    <a:lnTo>
                      <a:pt x="1441" y="274"/>
                    </a:lnTo>
                    <a:lnTo>
                      <a:pt x="1431" y="256"/>
                    </a:lnTo>
                    <a:lnTo>
                      <a:pt x="1420" y="240"/>
                    </a:lnTo>
                    <a:lnTo>
                      <a:pt x="1407" y="223"/>
                    </a:lnTo>
                    <a:lnTo>
                      <a:pt x="1392" y="207"/>
                    </a:lnTo>
                    <a:lnTo>
                      <a:pt x="1375" y="192"/>
                    </a:lnTo>
                    <a:lnTo>
                      <a:pt x="1359" y="176"/>
                    </a:lnTo>
                    <a:lnTo>
                      <a:pt x="1340" y="161"/>
                    </a:lnTo>
                    <a:lnTo>
                      <a:pt x="1319" y="147"/>
                    </a:lnTo>
                    <a:lnTo>
                      <a:pt x="1297" y="133"/>
                    </a:lnTo>
                    <a:lnTo>
                      <a:pt x="1274" y="119"/>
                    </a:lnTo>
                    <a:lnTo>
                      <a:pt x="1249" y="106"/>
                    </a:lnTo>
                    <a:lnTo>
                      <a:pt x="1224" y="95"/>
                    </a:lnTo>
                    <a:lnTo>
                      <a:pt x="1197" y="84"/>
                    </a:lnTo>
                    <a:lnTo>
                      <a:pt x="1171" y="72"/>
                    </a:lnTo>
                    <a:lnTo>
                      <a:pt x="1141" y="62"/>
                    </a:lnTo>
                    <a:lnTo>
                      <a:pt x="1112" y="53"/>
                    </a:lnTo>
                    <a:lnTo>
                      <a:pt x="1082" y="44"/>
                    </a:lnTo>
                    <a:lnTo>
                      <a:pt x="1050" y="35"/>
                    </a:lnTo>
                    <a:lnTo>
                      <a:pt x="1017" y="29"/>
                    </a:lnTo>
                    <a:lnTo>
                      <a:pt x="984" y="21"/>
                    </a:lnTo>
                    <a:lnTo>
                      <a:pt x="949" y="16"/>
                    </a:lnTo>
                    <a:lnTo>
                      <a:pt x="915" y="11"/>
                    </a:lnTo>
                    <a:lnTo>
                      <a:pt x="879" y="7"/>
                    </a:lnTo>
                    <a:lnTo>
                      <a:pt x="844" y="3"/>
                    </a:lnTo>
                    <a:lnTo>
                      <a:pt x="807" y="1"/>
                    </a:lnTo>
                    <a:lnTo>
                      <a:pt x="770" y="0"/>
                    </a:lnTo>
                    <a:lnTo>
                      <a:pt x="732" y="0"/>
                    </a:lnTo>
                    <a:lnTo>
                      <a:pt x="732" y="0"/>
                    </a:lnTo>
                    <a:lnTo>
                      <a:pt x="694" y="0"/>
                    </a:lnTo>
                    <a:lnTo>
                      <a:pt x="657" y="1"/>
                    </a:lnTo>
                    <a:lnTo>
                      <a:pt x="620" y="3"/>
                    </a:lnTo>
                    <a:lnTo>
                      <a:pt x="585" y="7"/>
                    </a:lnTo>
                    <a:lnTo>
                      <a:pt x="549" y="11"/>
                    </a:lnTo>
                    <a:lnTo>
                      <a:pt x="515" y="16"/>
                    </a:lnTo>
                    <a:lnTo>
                      <a:pt x="480" y="21"/>
                    </a:lnTo>
                    <a:lnTo>
                      <a:pt x="447" y="29"/>
                    </a:lnTo>
                    <a:lnTo>
                      <a:pt x="414" y="35"/>
                    </a:lnTo>
                    <a:lnTo>
                      <a:pt x="382" y="44"/>
                    </a:lnTo>
                    <a:lnTo>
                      <a:pt x="352" y="53"/>
                    </a:lnTo>
                    <a:lnTo>
                      <a:pt x="323" y="62"/>
                    </a:lnTo>
                    <a:lnTo>
                      <a:pt x="293" y="72"/>
                    </a:lnTo>
                    <a:lnTo>
                      <a:pt x="267" y="84"/>
                    </a:lnTo>
                    <a:lnTo>
                      <a:pt x="240" y="95"/>
                    </a:lnTo>
                    <a:lnTo>
                      <a:pt x="215" y="106"/>
                    </a:lnTo>
                    <a:lnTo>
                      <a:pt x="190" y="119"/>
                    </a:lnTo>
                    <a:lnTo>
                      <a:pt x="167" y="133"/>
                    </a:lnTo>
                    <a:lnTo>
                      <a:pt x="145" y="147"/>
                    </a:lnTo>
                    <a:lnTo>
                      <a:pt x="124" y="161"/>
                    </a:lnTo>
                    <a:lnTo>
                      <a:pt x="105" y="176"/>
                    </a:lnTo>
                    <a:lnTo>
                      <a:pt x="89" y="192"/>
                    </a:lnTo>
                    <a:lnTo>
                      <a:pt x="72" y="207"/>
                    </a:lnTo>
                    <a:lnTo>
                      <a:pt x="57" y="223"/>
                    </a:lnTo>
                    <a:lnTo>
                      <a:pt x="44" y="240"/>
                    </a:lnTo>
                    <a:lnTo>
                      <a:pt x="33" y="256"/>
                    </a:lnTo>
                    <a:lnTo>
                      <a:pt x="23" y="274"/>
                    </a:lnTo>
                    <a:lnTo>
                      <a:pt x="15" y="292"/>
                    </a:lnTo>
                    <a:lnTo>
                      <a:pt x="9" y="310"/>
                    </a:lnTo>
                    <a:lnTo>
                      <a:pt x="3" y="329"/>
                    </a:lnTo>
                    <a:lnTo>
                      <a:pt x="1" y="347"/>
                    </a:lnTo>
                    <a:lnTo>
                      <a:pt x="0" y="366"/>
                    </a:lnTo>
                    <a:lnTo>
                      <a:pt x="91" y="366"/>
                    </a:lnTo>
                    <a:lnTo>
                      <a:pt x="91" y="366"/>
                    </a:lnTo>
                    <a:lnTo>
                      <a:pt x="92" y="349"/>
                    </a:lnTo>
                    <a:lnTo>
                      <a:pt x="95" y="333"/>
                    </a:lnTo>
                    <a:lnTo>
                      <a:pt x="99" y="317"/>
                    </a:lnTo>
                    <a:lnTo>
                      <a:pt x="104" y="301"/>
                    </a:lnTo>
                    <a:lnTo>
                      <a:pt x="112" y="286"/>
                    </a:lnTo>
                    <a:lnTo>
                      <a:pt x="120" y="270"/>
                    </a:lnTo>
                    <a:lnTo>
                      <a:pt x="131" y="255"/>
                    </a:lnTo>
                    <a:lnTo>
                      <a:pt x="142" y="241"/>
                    </a:lnTo>
                    <a:lnTo>
                      <a:pt x="155" y="227"/>
                    </a:lnTo>
                    <a:lnTo>
                      <a:pt x="169" y="213"/>
                    </a:lnTo>
                    <a:lnTo>
                      <a:pt x="184" y="199"/>
                    </a:lnTo>
                    <a:lnTo>
                      <a:pt x="201" y="187"/>
                    </a:lnTo>
                    <a:lnTo>
                      <a:pt x="218" y="174"/>
                    </a:lnTo>
                    <a:lnTo>
                      <a:pt x="237" y="162"/>
                    </a:lnTo>
                    <a:lnTo>
                      <a:pt x="258" y="151"/>
                    </a:lnTo>
                    <a:lnTo>
                      <a:pt x="279" y="139"/>
                    </a:lnTo>
                    <a:lnTo>
                      <a:pt x="301" y="128"/>
                    </a:lnTo>
                    <a:lnTo>
                      <a:pt x="324" y="119"/>
                    </a:lnTo>
                    <a:lnTo>
                      <a:pt x="348" y="109"/>
                    </a:lnTo>
                    <a:lnTo>
                      <a:pt x="373" y="100"/>
                    </a:lnTo>
                    <a:lnTo>
                      <a:pt x="400" y="91"/>
                    </a:lnTo>
                    <a:lnTo>
                      <a:pt x="427" y="84"/>
                    </a:lnTo>
                    <a:lnTo>
                      <a:pt x="454" y="77"/>
                    </a:lnTo>
                    <a:lnTo>
                      <a:pt x="483" y="71"/>
                    </a:lnTo>
                    <a:lnTo>
                      <a:pt x="512" y="64"/>
                    </a:lnTo>
                    <a:lnTo>
                      <a:pt x="541" y="59"/>
                    </a:lnTo>
                    <a:lnTo>
                      <a:pt x="572" y="56"/>
                    </a:lnTo>
                    <a:lnTo>
                      <a:pt x="602" y="52"/>
                    </a:lnTo>
                    <a:lnTo>
                      <a:pt x="634" y="49"/>
                    </a:lnTo>
                    <a:lnTo>
                      <a:pt x="666" y="47"/>
                    </a:lnTo>
                    <a:lnTo>
                      <a:pt x="699" y="45"/>
                    </a:lnTo>
                    <a:lnTo>
                      <a:pt x="732" y="45"/>
                    </a:lnTo>
                    <a:lnTo>
                      <a:pt x="732" y="45"/>
                    </a:lnTo>
                    <a:lnTo>
                      <a:pt x="765" y="45"/>
                    </a:lnTo>
                    <a:lnTo>
                      <a:pt x="798" y="47"/>
                    </a:lnTo>
                    <a:lnTo>
                      <a:pt x="830" y="49"/>
                    </a:lnTo>
                    <a:lnTo>
                      <a:pt x="862" y="52"/>
                    </a:lnTo>
                    <a:lnTo>
                      <a:pt x="892" y="56"/>
                    </a:lnTo>
                    <a:lnTo>
                      <a:pt x="923" y="59"/>
                    </a:lnTo>
                    <a:lnTo>
                      <a:pt x="952" y="64"/>
                    </a:lnTo>
                    <a:lnTo>
                      <a:pt x="981" y="71"/>
                    </a:lnTo>
                    <a:lnTo>
                      <a:pt x="1010" y="77"/>
                    </a:lnTo>
                    <a:lnTo>
                      <a:pt x="1037" y="84"/>
                    </a:lnTo>
                    <a:lnTo>
                      <a:pt x="1064" y="91"/>
                    </a:lnTo>
                    <a:lnTo>
                      <a:pt x="1091" y="100"/>
                    </a:lnTo>
                    <a:lnTo>
                      <a:pt x="1116" y="109"/>
                    </a:lnTo>
                    <a:lnTo>
                      <a:pt x="1140" y="119"/>
                    </a:lnTo>
                    <a:lnTo>
                      <a:pt x="1163" y="128"/>
                    </a:lnTo>
                    <a:lnTo>
                      <a:pt x="1185" y="139"/>
                    </a:lnTo>
                    <a:lnTo>
                      <a:pt x="1206" y="151"/>
                    </a:lnTo>
                    <a:lnTo>
                      <a:pt x="1227" y="162"/>
                    </a:lnTo>
                    <a:lnTo>
                      <a:pt x="1246" y="174"/>
                    </a:lnTo>
                    <a:lnTo>
                      <a:pt x="1263" y="187"/>
                    </a:lnTo>
                    <a:lnTo>
                      <a:pt x="1280" y="199"/>
                    </a:lnTo>
                    <a:lnTo>
                      <a:pt x="1295" y="213"/>
                    </a:lnTo>
                    <a:lnTo>
                      <a:pt x="1309" y="227"/>
                    </a:lnTo>
                    <a:lnTo>
                      <a:pt x="1322" y="241"/>
                    </a:lnTo>
                    <a:lnTo>
                      <a:pt x="1333" y="255"/>
                    </a:lnTo>
                    <a:lnTo>
                      <a:pt x="1344" y="270"/>
                    </a:lnTo>
                    <a:lnTo>
                      <a:pt x="1352" y="286"/>
                    </a:lnTo>
                    <a:lnTo>
                      <a:pt x="1360" y="301"/>
                    </a:lnTo>
                    <a:lnTo>
                      <a:pt x="1365" y="317"/>
                    </a:lnTo>
                    <a:lnTo>
                      <a:pt x="1369" y="333"/>
                    </a:lnTo>
                    <a:lnTo>
                      <a:pt x="1372" y="349"/>
                    </a:lnTo>
                    <a:lnTo>
                      <a:pt x="1373" y="366"/>
                    </a:lnTo>
                    <a:lnTo>
                      <a:pt x="1464" y="366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ill Sans"/>
                  <a:ea typeface="Gill Sans"/>
                  <a:cs typeface="Gill Sans"/>
                  <a:sym typeface="Gill Sans"/>
                </a:endParaRPr>
              </a:p>
            </p:txBody>
          </p:sp>
          <p:sp>
            <p:nvSpPr>
              <p:cNvPr id="732" name="Google Shape;732;p32"/>
              <p:cNvSpPr/>
              <p:nvPr/>
            </p:nvSpPr>
            <p:spPr>
              <a:xfrm>
                <a:off x="1343" y="1872"/>
                <a:ext cx="1282" cy="1053"/>
              </a:xfrm>
              <a:custGeom>
                <a:rect b="b" l="l" r="r" t="t"/>
                <a:pathLst>
                  <a:path extrusionOk="0" h="1053" w="1282">
                    <a:moveTo>
                      <a:pt x="1282" y="1053"/>
                    </a:moveTo>
                    <a:lnTo>
                      <a:pt x="1282" y="1053"/>
                    </a:lnTo>
                    <a:lnTo>
                      <a:pt x="1281" y="1036"/>
                    </a:lnTo>
                    <a:lnTo>
                      <a:pt x="1278" y="1020"/>
                    </a:lnTo>
                    <a:lnTo>
                      <a:pt x="1274" y="1005"/>
                    </a:lnTo>
                    <a:lnTo>
                      <a:pt x="1269" y="988"/>
                    </a:lnTo>
                    <a:lnTo>
                      <a:pt x="1261" y="973"/>
                    </a:lnTo>
                    <a:lnTo>
                      <a:pt x="1253" y="958"/>
                    </a:lnTo>
                    <a:lnTo>
                      <a:pt x="1242" y="942"/>
                    </a:lnTo>
                    <a:lnTo>
                      <a:pt x="1231" y="928"/>
                    </a:lnTo>
                    <a:lnTo>
                      <a:pt x="1218" y="914"/>
                    </a:lnTo>
                    <a:lnTo>
                      <a:pt x="1204" y="900"/>
                    </a:lnTo>
                    <a:lnTo>
                      <a:pt x="1189" y="886"/>
                    </a:lnTo>
                    <a:lnTo>
                      <a:pt x="1172" y="874"/>
                    </a:lnTo>
                    <a:lnTo>
                      <a:pt x="1155" y="861"/>
                    </a:lnTo>
                    <a:lnTo>
                      <a:pt x="1136" y="849"/>
                    </a:lnTo>
                    <a:lnTo>
                      <a:pt x="1115" y="838"/>
                    </a:lnTo>
                    <a:lnTo>
                      <a:pt x="1094" y="827"/>
                    </a:lnTo>
                    <a:lnTo>
                      <a:pt x="1072" y="815"/>
                    </a:lnTo>
                    <a:lnTo>
                      <a:pt x="1049" y="806"/>
                    </a:lnTo>
                    <a:lnTo>
                      <a:pt x="1025" y="796"/>
                    </a:lnTo>
                    <a:lnTo>
                      <a:pt x="1000" y="787"/>
                    </a:lnTo>
                    <a:lnTo>
                      <a:pt x="973" y="778"/>
                    </a:lnTo>
                    <a:lnTo>
                      <a:pt x="946" y="771"/>
                    </a:lnTo>
                    <a:lnTo>
                      <a:pt x="919" y="764"/>
                    </a:lnTo>
                    <a:lnTo>
                      <a:pt x="890" y="758"/>
                    </a:lnTo>
                    <a:lnTo>
                      <a:pt x="861" y="752"/>
                    </a:lnTo>
                    <a:lnTo>
                      <a:pt x="832" y="747"/>
                    </a:lnTo>
                    <a:lnTo>
                      <a:pt x="801" y="743"/>
                    </a:lnTo>
                    <a:lnTo>
                      <a:pt x="771" y="739"/>
                    </a:lnTo>
                    <a:lnTo>
                      <a:pt x="739" y="736"/>
                    </a:lnTo>
                    <a:lnTo>
                      <a:pt x="707" y="734"/>
                    </a:lnTo>
                    <a:lnTo>
                      <a:pt x="674" y="733"/>
                    </a:lnTo>
                    <a:lnTo>
                      <a:pt x="641" y="733"/>
                    </a:lnTo>
                    <a:lnTo>
                      <a:pt x="641" y="733"/>
                    </a:lnTo>
                    <a:lnTo>
                      <a:pt x="608" y="733"/>
                    </a:lnTo>
                    <a:lnTo>
                      <a:pt x="575" y="734"/>
                    </a:lnTo>
                    <a:lnTo>
                      <a:pt x="543" y="736"/>
                    </a:lnTo>
                    <a:lnTo>
                      <a:pt x="511" y="739"/>
                    </a:lnTo>
                    <a:lnTo>
                      <a:pt x="481" y="743"/>
                    </a:lnTo>
                    <a:lnTo>
                      <a:pt x="450" y="747"/>
                    </a:lnTo>
                    <a:lnTo>
                      <a:pt x="421" y="752"/>
                    </a:lnTo>
                    <a:lnTo>
                      <a:pt x="392" y="758"/>
                    </a:lnTo>
                    <a:lnTo>
                      <a:pt x="363" y="764"/>
                    </a:lnTo>
                    <a:lnTo>
                      <a:pt x="336" y="771"/>
                    </a:lnTo>
                    <a:lnTo>
                      <a:pt x="309" y="778"/>
                    </a:lnTo>
                    <a:lnTo>
                      <a:pt x="282" y="787"/>
                    </a:lnTo>
                    <a:lnTo>
                      <a:pt x="257" y="796"/>
                    </a:lnTo>
                    <a:lnTo>
                      <a:pt x="233" y="806"/>
                    </a:lnTo>
                    <a:lnTo>
                      <a:pt x="210" y="815"/>
                    </a:lnTo>
                    <a:lnTo>
                      <a:pt x="188" y="827"/>
                    </a:lnTo>
                    <a:lnTo>
                      <a:pt x="167" y="838"/>
                    </a:lnTo>
                    <a:lnTo>
                      <a:pt x="146" y="849"/>
                    </a:lnTo>
                    <a:lnTo>
                      <a:pt x="127" y="861"/>
                    </a:lnTo>
                    <a:lnTo>
                      <a:pt x="110" y="874"/>
                    </a:lnTo>
                    <a:lnTo>
                      <a:pt x="93" y="886"/>
                    </a:lnTo>
                    <a:lnTo>
                      <a:pt x="78" y="900"/>
                    </a:lnTo>
                    <a:lnTo>
                      <a:pt x="64" y="914"/>
                    </a:lnTo>
                    <a:lnTo>
                      <a:pt x="51" y="928"/>
                    </a:lnTo>
                    <a:lnTo>
                      <a:pt x="40" y="942"/>
                    </a:lnTo>
                    <a:lnTo>
                      <a:pt x="29" y="958"/>
                    </a:lnTo>
                    <a:lnTo>
                      <a:pt x="21" y="973"/>
                    </a:lnTo>
                    <a:lnTo>
                      <a:pt x="13" y="988"/>
                    </a:lnTo>
                    <a:lnTo>
                      <a:pt x="8" y="1005"/>
                    </a:lnTo>
                    <a:lnTo>
                      <a:pt x="4" y="1020"/>
                    </a:lnTo>
                    <a:lnTo>
                      <a:pt x="1" y="1036"/>
                    </a:lnTo>
                    <a:lnTo>
                      <a:pt x="0" y="1053"/>
                    </a:lnTo>
                    <a:lnTo>
                      <a:pt x="0" y="321"/>
                    </a:lnTo>
                    <a:lnTo>
                      <a:pt x="0" y="321"/>
                    </a:lnTo>
                    <a:lnTo>
                      <a:pt x="1" y="304"/>
                    </a:lnTo>
                    <a:lnTo>
                      <a:pt x="4" y="288"/>
                    </a:lnTo>
                    <a:lnTo>
                      <a:pt x="8" y="272"/>
                    </a:lnTo>
                    <a:lnTo>
                      <a:pt x="13" y="256"/>
                    </a:lnTo>
                    <a:lnTo>
                      <a:pt x="21" y="241"/>
                    </a:lnTo>
                    <a:lnTo>
                      <a:pt x="29" y="225"/>
                    </a:lnTo>
                    <a:lnTo>
                      <a:pt x="40" y="210"/>
                    </a:lnTo>
                    <a:lnTo>
                      <a:pt x="51" y="196"/>
                    </a:lnTo>
                    <a:lnTo>
                      <a:pt x="64" y="182"/>
                    </a:lnTo>
                    <a:lnTo>
                      <a:pt x="78" y="168"/>
                    </a:lnTo>
                    <a:lnTo>
                      <a:pt x="93" y="154"/>
                    </a:lnTo>
                    <a:lnTo>
                      <a:pt x="110" y="142"/>
                    </a:lnTo>
                    <a:lnTo>
                      <a:pt x="127" y="129"/>
                    </a:lnTo>
                    <a:lnTo>
                      <a:pt x="146" y="117"/>
                    </a:lnTo>
                    <a:lnTo>
                      <a:pt x="167" y="106"/>
                    </a:lnTo>
                    <a:lnTo>
                      <a:pt x="188" y="94"/>
                    </a:lnTo>
                    <a:lnTo>
                      <a:pt x="210" y="83"/>
                    </a:lnTo>
                    <a:lnTo>
                      <a:pt x="233" y="74"/>
                    </a:lnTo>
                    <a:lnTo>
                      <a:pt x="257" y="64"/>
                    </a:lnTo>
                    <a:lnTo>
                      <a:pt x="282" y="55"/>
                    </a:lnTo>
                    <a:lnTo>
                      <a:pt x="309" y="46"/>
                    </a:lnTo>
                    <a:lnTo>
                      <a:pt x="336" y="39"/>
                    </a:lnTo>
                    <a:lnTo>
                      <a:pt x="363" y="32"/>
                    </a:lnTo>
                    <a:lnTo>
                      <a:pt x="392" y="26"/>
                    </a:lnTo>
                    <a:lnTo>
                      <a:pt x="421" y="19"/>
                    </a:lnTo>
                    <a:lnTo>
                      <a:pt x="450" y="14"/>
                    </a:lnTo>
                    <a:lnTo>
                      <a:pt x="481" y="11"/>
                    </a:lnTo>
                    <a:lnTo>
                      <a:pt x="511" y="7"/>
                    </a:lnTo>
                    <a:lnTo>
                      <a:pt x="543" y="4"/>
                    </a:lnTo>
                    <a:lnTo>
                      <a:pt x="575" y="2"/>
                    </a:lnTo>
                    <a:lnTo>
                      <a:pt x="608" y="0"/>
                    </a:lnTo>
                    <a:lnTo>
                      <a:pt x="641" y="0"/>
                    </a:lnTo>
                    <a:lnTo>
                      <a:pt x="641" y="0"/>
                    </a:lnTo>
                    <a:lnTo>
                      <a:pt x="674" y="0"/>
                    </a:lnTo>
                    <a:lnTo>
                      <a:pt x="707" y="2"/>
                    </a:lnTo>
                    <a:lnTo>
                      <a:pt x="739" y="4"/>
                    </a:lnTo>
                    <a:lnTo>
                      <a:pt x="771" y="7"/>
                    </a:lnTo>
                    <a:lnTo>
                      <a:pt x="801" y="11"/>
                    </a:lnTo>
                    <a:lnTo>
                      <a:pt x="832" y="14"/>
                    </a:lnTo>
                    <a:lnTo>
                      <a:pt x="861" y="19"/>
                    </a:lnTo>
                    <a:lnTo>
                      <a:pt x="890" y="26"/>
                    </a:lnTo>
                    <a:lnTo>
                      <a:pt x="919" y="32"/>
                    </a:lnTo>
                    <a:lnTo>
                      <a:pt x="946" y="39"/>
                    </a:lnTo>
                    <a:lnTo>
                      <a:pt x="973" y="46"/>
                    </a:lnTo>
                    <a:lnTo>
                      <a:pt x="1000" y="55"/>
                    </a:lnTo>
                    <a:lnTo>
                      <a:pt x="1025" y="64"/>
                    </a:lnTo>
                    <a:lnTo>
                      <a:pt x="1049" y="74"/>
                    </a:lnTo>
                    <a:lnTo>
                      <a:pt x="1072" y="83"/>
                    </a:lnTo>
                    <a:lnTo>
                      <a:pt x="1094" y="94"/>
                    </a:lnTo>
                    <a:lnTo>
                      <a:pt x="1115" y="106"/>
                    </a:lnTo>
                    <a:lnTo>
                      <a:pt x="1136" y="117"/>
                    </a:lnTo>
                    <a:lnTo>
                      <a:pt x="1155" y="129"/>
                    </a:lnTo>
                    <a:lnTo>
                      <a:pt x="1172" y="142"/>
                    </a:lnTo>
                    <a:lnTo>
                      <a:pt x="1189" y="154"/>
                    </a:lnTo>
                    <a:lnTo>
                      <a:pt x="1204" y="168"/>
                    </a:lnTo>
                    <a:lnTo>
                      <a:pt x="1218" y="182"/>
                    </a:lnTo>
                    <a:lnTo>
                      <a:pt x="1231" y="196"/>
                    </a:lnTo>
                    <a:lnTo>
                      <a:pt x="1242" y="210"/>
                    </a:lnTo>
                    <a:lnTo>
                      <a:pt x="1253" y="225"/>
                    </a:lnTo>
                    <a:lnTo>
                      <a:pt x="1261" y="241"/>
                    </a:lnTo>
                    <a:lnTo>
                      <a:pt x="1269" y="256"/>
                    </a:lnTo>
                    <a:lnTo>
                      <a:pt x="1274" y="272"/>
                    </a:lnTo>
                    <a:lnTo>
                      <a:pt x="1278" y="288"/>
                    </a:lnTo>
                    <a:lnTo>
                      <a:pt x="1281" y="304"/>
                    </a:lnTo>
                    <a:lnTo>
                      <a:pt x="1282" y="321"/>
                    </a:lnTo>
                    <a:lnTo>
                      <a:pt x="1282" y="1053"/>
                    </a:lnTo>
                    <a:close/>
                  </a:path>
                </a:pathLst>
              </a:custGeom>
              <a:solidFill>
                <a:srgbClr val="5F5F5F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ill Sans"/>
                  <a:ea typeface="Gill Sans"/>
                  <a:cs typeface="Gill Sans"/>
                  <a:sym typeface="Gill Sans"/>
                </a:endParaRPr>
              </a:p>
            </p:txBody>
          </p:sp>
        </p:grpSp>
        <p:grpSp>
          <p:nvGrpSpPr>
            <p:cNvPr id="733" name="Google Shape;733;p32"/>
            <p:cNvGrpSpPr/>
            <p:nvPr/>
          </p:nvGrpSpPr>
          <p:grpSpPr>
            <a:xfrm>
              <a:off x="1949450" y="1638573"/>
              <a:ext cx="1743075" cy="2179638"/>
              <a:chOff x="1435" y="1552"/>
              <a:chExt cx="1098" cy="1373"/>
            </a:xfrm>
          </p:grpSpPr>
          <p:sp>
            <p:nvSpPr>
              <p:cNvPr id="734" name="Google Shape;734;p32"/>
              <p:cNvSpPr/>
              <p:nvPr/>
            </p:nvSpPr>
            <p:spPr>
              <a:xfrm>
                <a:off x="1435" y="1552"/>
                <a:ext cx="1098" cy="275"/>
              </a:xfrm>
              <a:custGeom>
                <a:rect b="b" l="l" r="r" t="t"/>
                <a:pathLst>
                  <a:path extrusionOk="0" h="275" w="1098">
                    <a:moveTo>
                      <a:pt x="1098" y="275"/>
                    </a:moveTo>
                    <a:lnTo>
                      <a:pt x="1098" y="275"/>
                    </a:lnTo>
                    <a:lnTo>
                      <a:pt x="1097" y="261"/>
                    </a:lnTo>
                    <a:lnTo>
                      <a:pt x="1096" y="247"/>
                    </a:lnTo>
                    <a:lnTo>
                      <a:pt x="1092" y="233"/>
                    </a:lnTo>
                    <a:lnTo>
                      <a:pt x="1087" y="219"/>
                    </a:lnTo>
                    <a:lnTo>
                      <a:pt x="1080" y="206"/>
                    </a:lnTo>
                    <a:lnTo>
                      <a:pt x="1074" y="193"/>
                    </a:lnTo>
                    <a:lnTo>
                      <a:pt x="1065" y="181"/>
                    </a:lnTo>
                    <a:lnTo>
                      <a:pt x="1055" y="168"/>
                    </a:lnTo>
                    <a:lnTo>
                      <a:pt x="1044" y="155"/>
                    </a:lnTo>
                    <a:lnTo>
                      <a:pt x="1032" y="144"/>
                    </a:lnTo>
                    <a:lnTo>
                      <a:pt x="1018" y="132"/>
                    </a:lnTo>
                    <a:lnTo>
                      <a:pt x="1004" y="121"/>
                    </a:lnTo>
                    <a:lnTo>
                      <a:pt x="989" y="111"/>
                    </a:lnTo>
                    <a:lnTo>
                      <a:pt x="972" y="101"/>
                    </a:lnTo>
                    <a:lnTo>
                      <a:pt x="956" y="90"/>
                    </a:lnTo>
                    <a:lnTo>
                      <a:pt x="937" y="80"/>
                    </a:lnTo>
                    <a:lnTo>
                      <a:pt x="918" y="71"/>
                    </a:lnTo>
                    <a:lnTo>
                      <a:pt x="899" y="62"/>
                    </a:lnTo>
                    <a:lnTo>
                      <a:pt x="857" y="47"/>
                    </a:lnTo>
                    <a:lnTo>
                      <a:pt x="811" y="33"/>
                    </a:lnTo>
                    <a:lnTo>
                      <a:pt x="763" y="22"/>
                    </a:lnTo>
                    <a:lnTo>
                      <a:pt x="712" y="13"/>
                    </a:lnTo>
                    <a:lnTo>
                      <a:pt x="660" y="5"/>
                    </a:lnTo>
                    <a:lnTo>
                      <a:pt x="605" y="1"/>
                    </a:lnTo>
                    <a:lnTo>
                      <a:pt x="549" y="0"/>
                    </a:lnTo>
                    <a:lnTo>
                      <a:pt x="549" y="0"/>
                    </a:lnTo>
                    <a:lnTo>
                      <a:pt x="493" y="1"/>
                    </a:lnTo>
                    <a:lnTo>
                      <a:pt x="438" y="5"/>
                    </a:lnTo>
                    <a:lnTo>
                      <a:pt x="386" y="13"/>
                    </a:lnTo>
                    <a:lnTo>
                      <a:pt x="335" y="22"/>
                    </a:lnTo>
                    <a:lnTo>
                      <a:pt x="287" y="33"/>
                    </a:lnTo>
                    <a:lnTo>
                      <a:pt x="241" y="47"/>
                    </a:lnTo>
                    <a:lnTo>
                      <a:pt x="199" y="62"/>
                    </a:lnTo>
                    <a:lnTo>
                      <a:pt x="180" y="71"/>
                    </a:lnTo>
                    <a:lnTo>
                      <a:pt x="161" y="80"/>
                    </a:lnTo>
                    <a:lnTo>
                      <a:pt x="142" y="90"/>
                    </a:lnTo>
                    <a:lnTo>
                      <a:pt x="126" y="101"/>
                    </a:lnTo>
                    <a:lnTo>
                      <a:pt x="109" y="111"/>
                    </a:lnTo>
                    <a:lnTo>
                      <a:pt x="94" y="121"/>
                    </a:lnTo>
                    <a:lnTo>
                      <a:pt x="80" y="132"/>
                    </a:lnTo>
                    <a:lnTo>
                      <a:pt x="66" y="144"/>
                    </a:lnTo>
                    <a:lnTo>
                      <a:pt x="54" y="155"/>
                    </a:lnTo>
                    <a:lnTo>
                      <a:pt x="43" y="168"/>
                    </a:lnTo>
                    <a:lnTo>
                      <a:pt x="33" y="181"/>
                    </a:lnTo>
                    <a:lnTo>
                      <a:pt x="24" y="193"/>
                    </a:lnTo>
                    <a:lnTo>
                      <a:pt x="18" y="206"/>
                    </a:lnTo>
                    <a:lnTo>
                      <a:pt x="11" y="219"/>
                    </a:lnTo>
                    <a:lnTo>
                      <a:pt x="6" y="233"/>
                    </a:lnTo>
                    <a:lnTo>
                      <a:pt x="2" y="247"/>
                    </a:lnTo>
                    <a:lnTo>
                      <a:pt x="1" y="261"/>
                    </a:lnTo>
                    <a:lnTo>
                      <a:pt x="0" y="275"/>
                    </a:lnTo>
                    <a:lnTo>
                      <a:pt x="91" y="275"/>
                    </a:lnTo>
                    <a:lnTo>
                      <a:pt x="91" y="275"/>
                    </a:lnTo>
                    <a:lnTo>
                      <a:pt x="91" y="263"/>
                    </a:lnTo>
                    <a:lnTo>
                      <a:pt x="94" y="252"/>
                    </a:lnTo>
                    <a:lnTo>
                      <a:pt x="96" y="240"/>
                    </a:lnTo>
                    <a:lnTo>
                      <a:pt x="100" y="229"/>
                    </a:lnTo>
                    <a:lnTo>
                      <a:pt x="105" y="217"/>
                    </a:lnTo>
                    <a:lnTo>
                      <a:pt x="112" y="206"/>
                    </a:lnTo>
                    <a:lnTo>
                      <a:pt x="119" y="196"/>
                    </a:lnTo>
                    <a:lnTo>
                      <a:pt x="127" y="186"/>
                    </a:lnTo>
                    <a:lnTo>
                      <a:pt x="136" y="176"/>
                    </a:lnTo>
                    <a:lnTo>
                      <a:pt x="146" y="165"/>
                    </a:lnTo>
                    <a:lnTo>
                      <a:pt x="157" y="156"/>
                    </a:lnTo>
                    <a:lnTo>
                      <a:pt x="169" y="146"/>
                    </a:lnTo>
                    <a:lnTo>
                      <a:pt x="196" y="130"/>
                    </a:lnTo>
                    <a:lnTo>
                      <a:pt x="225" y="113"/>
                    </a:lnTo>
                    <a:lnTo>
                      <a:pt x="258" y="98"/>
                    </a:lnTo>
                    <a:lnTo>
                      <a:pt x="293" y="85"/>
                    </a:lnTo>
                    <a:lnTo>
                      <a:pt x="330" y="74"/>
                    </a:lnTo>
                    <a:lnTo>
                      <a:pt x="371" y="64"/>
                    </a:lnTo>
                    <a:lnTo>
                      <a:pt x="413" y="56"/>
                    </a:lnTo>
                    <a:lnTo>
                      <a:pt x="456" y="51"/>
                    </a:lnTo>
                    <a:lnTo>
                      <a:pt x="502" y="47"/>
                    </a:lnTo>
                    <a:lnTo>
                      <a:pt x="549" y="46"/>
                    </a:lnTo>
                    <a:lnTo>
                      <a:pt x="549" y="46"/>
                    </a:lnTo>
                    <a:lnTo>
                      <a:pt x="596" y="47"/>
                    </a:lnTo>
                    <a:lnTo>
                      <a:pt x="642" y="51"/>
                    </a:lnTo>
                    <a:lnTo>
                      <a:pt x="685" y="56"/>
                    </a:lnTo>
                    <a:lnTo>
                      <a:pt x="727" y="64"/>
                    </a:lnTo>
                    <a:lnTo>
                      <a:pt x="768" y="74"/>
                    </a:lnTo>
                    <a:lnTo>
                      <a:pt x="805" y="85"/>
                    </a:lnTo>
                    <a:lnTo>
                      <a:pt x="840" y="98"/>
                    </a:lnTo>
                    <a:lnTo>
                      <a:pt x="873" y="113"/>
                    </a:lnTo>
                    <a:lnTo>
                      <a:pt x="902" y="130"/>
                    </a:lnTo>
                    <a:lnTo>
                      <a:pt x="929" y="146"/>
                    </a:lnTo>
                    <a:lnTo>
                      <a:pt x="941" y="156"/>
                    </a:lnTo>
                    <a:lnTo>
                      <a:pt x="952" y="165"/>
                    </a:lnTo>
                    <a:lnTo>
                      <a:pt x="961" y="176"/>
                    </a:lnTo>
                    <a:lnTo>
                      <a:pt x="971" y="186"/>
                    </a:lnTo>
                    <a:lnTo>
                      <a:pt x="979" y="196"/>
                    </a:lnTo>
                    <a:lnTo>
                      <a:pt x="986" y="206"/>
                    </a:lnTo>
                    <a:lnTo>
                      <a:pt x="993" y="217"/>
                    </a:lnTo>
                    <a:lnTo>
                      <a:pt x="998" y="229"/>
                    </a:lnTo>
                    <a:lnTo>
                      <a:pt x="1002" y="240"/>
                    </a:lnTo>
                    <a:lnTo>
                      <a:pt x="1004" y="252"/>
                    </a:lnTo>
                    <a:lnTo>
                      <a:pt x="1007" y="263"/>
                    </a:lnTo>
                    <a:lnTo>
                      <a:pt x="1007" y="275"/>
                    </a:lnTo>
                    <a:lnTo>
                      <a:pt x="1098" y="275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ill Sans"/>
                  <a:ea typeface="Gill Sans"/>
                  <a:cs typeface="Gill Sans"/>
                  <a:sym typeface="Gill Sans"/>
                </a:endParaRPr>
              </a:p>
            </p:txBody>
          </p:sp>
          <p:sp>
            <p:nvSpPr>
              <p:cNvPr id="735" name="Google Shape;735;p32"/>
              <p:cNvSpPr/>
              <p:nvPr/>
            </p:nvSpPr>
            <p:spPr>
              <a:xfrm>
                <a:off x="1526" y="1598"/>
                <a:ext cx="916" cy="1327"/>
              </a:xfrm>
              <a:custGeom>
                <a:rect b="b" l="l" r="r" t="t"/>
                <a:pathLst>
                  <a:path extrusionOk="0" h="1327" w="916">
                    <a:moveTo>
                      <a:pt x="916" y="229"/>
                    </a:moveTo>
                    <a:lnTo>
                      <a:pt x="916" y="229"/>
                    </a:lnTo>
                    <a:lnTo>
                      <a:pt x="916" y="217"/>
                    </a:lnTo>
                    <a:lnTo>
                      <a:pt x="913" y="206"/>
                    </a:lnTo>
                    <a:lnTo>
                      <a:pt x="911" y="194"/>
                    </a:lnTo>
                    <a:lnTo>
                      <a:pt x="907" y="183"/>
                    </a:lnTo>
                    <a:lnTo>
                      <a:pt x="902" y="171"/>
                    </a:lnTo>
                    <a:lnTo>
                      <a:pt x="895" y="160"/>
                    </a:lnTo>
                    <a:lnTo>
                      <a:pt x="888" y="150"/>
                    </a:lnTo>
                    <a:lnTo>
                      <a:pt x="880" y="140"/>
                    </a:lnTo>
                    <a:lnTo>
                      <a:pt x="870" y="130"/>
                    </a:lnTo>
                    <a:lnTo>
                      <a:pt x="861" y="119"/>
                    </a:lnTo>
                    <a:lnTo>
                      <a:pt x="850" y="110"/>
                    </a:lnTo>
                    <a:lnTo>
                      <a:pt x="838" y="100"/>
                    </a:lnTo>
                    <a:lnTo>
                      <a:pt x="811" y="84"/>
                    </a:lnTo>
                    <a:lnTo>
                      <a:pt x="782" y="67"/>
                    </a:lnTo>
                    <a:lnTo>
                      <a:pt x="749" y="52"/>
                    </a:lnTo>
                    <a:lnTo>
                      <a:pt x="714" y="39"/>
                    </a:lnTo>
                    <a:lnTo>
                      <a:pt x="677" y="28"/>
                    </a:lnTo>
                    <a:lnTo>
                      <a:pt x="636" y="18"/>
                    </a:lnTo>
                    <a:lnTo>
                      <a:pt x="594" y="10"/>
                    </a:lnTo>
                    <a:lnTo>
                      <a:pt x="551" y="5"/>
                    </a:lnTo>
                    <a:lnTo>
                      <a:pt x="505" y="1"/>
                    </a:lnTo>
                    <a:lnTo>
                      <a:pt x="458" y="0"/>
                    </a:lnTo>
                    <a:lnTo>
                      <a:pt x="458" y="0"/>
                    </a:lnTo>
                    <a:lnTo>
                      <a:pt x="411" y="1"/>
                    </a:lnTo>
                    <a:lnTo>
                      <a:pt x="365" y="5"/>
                    </a:lnTo>
                    <a:lnTo>
                      <a:pt x="322" y="10"/>
                    </a:lnTo>
                    <a:lnTo>
                      <a:pt x="280" y="18"/>
                    </a:lnTo>
                    <a:lnTo>
                      <a:pt x="239" y="28"/>
                    </a:lnTo>
                    <a:lnTo>
                      <a:pt x="202" y="39"/>
                    </a:lnTo>
                    <a:lnTo>
                      <a:pt x="167" y="52"/>
                    </a:lnTo>
                    <a:lnTo>
                      <a:pt x="134" y="67"/>
                    </a:lnTo>
                    <a:lnTo>
                      <a:pt x="105" y="84"/>
                    </a:lnTo>
                    <a:lnTo>
                      <a:pt x="78" y="100"/>
                    </a:lnTo>
                    <a:lnTo>
                      <a:pt x="66" y="110"/>
                    </a:lnTo>
                    <a:lnTo>
                      <a:pt x="55" y="119"/>
                    </a:lnTo>
                    <a:lnTo>
                      <a:pt x="45" y="130"/>
                    </a:lnTo>
                    <a:lnTo>
                      <a:pt x="36" y="140"/>
                    </a:lnTo>
                    <a:lnTo>
                      <a:pt x="28" y="150"/>
                    </a:lnTo>
                    <a:lnTo>
                      <a:pt x="21" y="160"/>
                    </a:lnTo>
                    <a:lnTo>
                      <a:pt x="14" y="171"/>
                    </a:lnTo>
                    <a:lnTo>
                      <a:pt x="9" y="183"/>
                    </a:lnTo>
                    <a:lnTo>
                      <a:pt x="5" y="194"/>
                    </a:lnTo>
                    <a:lnTo>
                      <a:pt x="3" y="206"/>
                    </a:lnTo>
                    <a:lnTo>
                      <a:pt x="0" y="217"/>
                    </a:lnTo>
                    <a:lnTo>
                      <a:pt x="0" y="229"/>
                    </a:lnTo>
                    <a:lnTo>
                      <a:pt x="0" y="1327"/>
                    </a:lnTo>
                    <a:lnTo>
                      <a:pt x="0" y="1327"/>
                    </a:lnTo>
                    <a:lnTo>
                      <a:pt x="0" y="1315"/>
                    </a:lnTo>
                    <a:lnTo>
                      <a:pt x="3" y="1304"/>
                    </a:lnTo>
                    <a:lnTo>
                      <a:pt x="5" y="1293"/>
                    </a:lnTo>
                    <a:lnTo>
                      <a:pt x="9" y="1281"/>
                    </a:lnTo>
                    <a:lnTo>
                      <a:pt x="14" y="1270"/>
                    </a:lnTo>
                    <a:lnTo>
                      <a:pt x="21" y="1258"/>
                    </a:lnTo>
                    <a:lnTo>
                      <a:pt x="28" y="1248"/>
                    </a:lnTo>
                    <a:lnTo>
                      <a:pt x="36" y="1238"/>
                    </a:lnTo>
                    <a:lnTo>
                      <a:pt x="45" y="1228"/>
                    </a:lnTo>
                    <a:lnTo>
                      <a:pt x="55" y="1218"/>
                    </a:lnTo>
                    <a:lnTo>
                      <a:pt x="66" y="1209"/>
                    </a:lnTo>
                    <a:lnTo>
                      <a:pt x="78" y="1198"/>
                    </a:lnTo>
                    <a:lnTo>
                      <a:pt x="105" y="1182"/>
                    </a:lnTo>
                    <a:lnTo>
                      <a:pt x="134" y="1165"/>
                    </a:lnTo>
                    <a:lnTo>
                      <a:pt x="167" y="1150"/>
                    </a:lnTo>
                    <a:lnTo>
                      <a:pt x="202" y="1137"/>
                    </a:lnTo>
                    <a:lnTo>
                      <a:pt x="239" y="1126"/>
                    </a:lnTo>
                    <a:lnTo>
                      <a:pt x="280" y="1116"/>
                    </a:lnTo>
                    <a:lnTo>
                      <a:pt x="322" y="1108"/>
                    </a:lnTo>
                    <a:lnTo>
                      <a:pt x="365" y="1103"/>
                    </a:lnTo>
                    <a:lnTo>
                      <a:pt x="411" y="1099"/>
                    </a:lnTo>
                    <a:lnTo>
                      <a:pt x="458" y="1098"/>
                    </a:lnTo>
                    <a:lnTo>
                      <a:pt x="458" y="1098"/>
                    </a:lnTo>
                    <a:lnTo>
                      <a:pt x="505" y="1099"/>
                    </a:lnTo>
                    <a:lnTo>
                      <a:pt x="551" y="1103"/>
                    </a:lnTo>
                    <a:lnTo>
                      <a:pt x="594" y="1108"/>
                    </a:lnTo>
                    <a:lnTo>
                      <a:pt x="636" y="1116"/>
                    </a:lnTo>
                    <a:lnTo>
                      <a:pt x="677" y="1126"/>
                    </a:lnTo>
                    <a:lnTo>
                      <a:pt x="714" y="1137"/>
                    </a:lnTo>
                    <a:lnTo>
                      <a:pt x="749" y="1150"/>
                    </a:lnTo>
                    <a:lnTo>
                      <a:pt x="782" y="1165"/>
                    </a:lnTo>
                    <a:lnTo>
                      <a:pt x="811" y="1182"/>
                    </a:lnTo>
                    <a:lnTo>
                      <a:pt x="838" y="1198"/>
                    </a:lnTo>
                    <a:lnTo>
                      <a:pt x="850" y="1209"/>
                    </a:lnTo>
                    <a:lnTo>
                      <a:pt x="861" y="1218"/>
                    </a:lnTo>
                    <a:lnTo>
                      <a:pt x="870" y="1228"/>
                    </a:lnTo>
                    <a:lnTo>
                      <a:pt x="880" y="1238"/>
                    </a:lnTo>
                    <a:lnTo>
                      <a:pt x="888" y="1248"/>
                    </a:lnTo>
                    <a:lnTo>
                      <a:pt x="895" y="1258"/>
                    </a:lnTo>
                    <a:lnTo>
                      <a:pt x="902" y="1270"/>
                    </a:lnTo>
                    <a:lnTo>
                      <a:pt x="907" y="1281"/>
                    </a:lnTo>
                    <a:lnTo>
                      <a:pt x="911" y="1293"/>
                    </a:lnTo>
                    <a:lnTo>
                      <a:pt x="913" y="1304"/>
                    </a:lnTo>
                    <a:lnTo>
                      <a:pt x="916" y="1315"/>
                    </a:lnTo>
                    <a:lnTo>
                      <a:pt x="916" y="1327"/>
                    </a:lnTo>
                    <a:lnTo>
                      <a:pt x="916" y="229"/>
                    </a:lnTo>
                    <a:close/>
                  </a:path>
                </a:pathLst>
              </a:custGeom>
              <a:solidFill>
                <a:srgbClr val="5F5F5F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ill Sans"/>
                  <a:ea typeface="Gill Sans"/>
                  <a:cs typeface="Gill Sans"/>
                  <a:sym typeface="Gill Sans"/>
                </a:endParaRPr>
              </a:p>
            </p:txBody>
          </p:sp>
        </p:grpSp>
        <p:grpSp>
          <p:nvGrpSpPr>
            <p:cNvPr id="736" name="Google Shape;736;p32"/>
            <p:cNvGrpSpPr/>
            <p:nvPr/>
          </p:nvGrpSpPr>
          <p:grpSpPr>
            <a:xfrm>
              <a:off x="2239963" y="1203598"/>
              <a:ext cx="1162050" cy="2905125"/>
              <a:chOff x="1618" y="1278"/>
              <a:chExt cx="732" cy="1830"/>
            </a:xfrm>
          </p:grpSpPr>
          <p:sp>
            <p:nvSpPr>
              <p:cNvPr id="737" name="Google Shape;737;p32"/>
              <p:cNvSpPr/>
              <p:nvPr/>
            </p:nvSpPr>
            <p:spPr>
              <a:xfrm>
                <a:off x="1618" y="1278"/>
                <a:ext cx="732" cy="1830"/>
              </a:xfrm>
              <a:custGeom>
                <a:rect b="b" l="l" r="r" t="t"/>
                <a:pathLst>
                  <a:path extrusionOk="0" h="1830" w="732">
                    <a:moveTo>
                      <a:pt x="732" y="183"/>
                    </a:moveTo>
                    <a:lnTo>
                      <a:pt x="732" y="183"/>
                    </a:lnTo>
                    <a:lnTo>
                      <a:pt x="732" y="174"/>
                    </a:lnTo>
                    <a:lnTo>
                      <a:pt x="731" y="164"/>
                    </a:lnTo>
                    <a:lnTo>
                      <a:pt x="728" y="155"/>
                    </a:lnTo>
                    <a:lnTo>
                      <a:pt x="725" y="146"/>
                    </a:lnTo>
                    <a:lnTo>
                      <a:pt x="721" y="137"/>
                    </a:lnTo>
                    <a:lnTo>
                      <a:pt x="716" y="128"/>
                    </a:lnTo>
                    <a:lnTo>
                      <a:pt x="703" y="111"/>
                    </a:lnTo>
                    <a:lnTo>
                      <a:pt x="688" y="95"/>
                    </a:lnTo>
                    <a:lnTo>
                      <a:pt x="670" y="80"/>
                    </a:lnTo>
                    <a:lnTo>
                      <a:pt x="648" y="66"/>
                    </a:lnTo>
                    <a:lnTo>
                      <a:pt x="625" y="53"/>
                    </a:lnTo>
                    <a:lnTo>
                      <a:pt x="599" y="41"/>
                    </a:lnTo>
                    <a:lnTo>
                      <a:pt x="571" y="31"/>
                    </a:lnTo>
                    <a:lnTo>
                      <a:pt x="540" y="21"/>
                    </a:lnTo>
                    <a:lnTo>
                      <a:pt x="508" y="14"/>
                    </a:lnTo>
                    <a:lnTo>
                      <a:pt x="475" y="7"/>
                    </a:lnTo>
                    <a:lnTo>
                      <a:pt x="440" y="3"/>
                    </a:lnTo>
                    <a:lnTo>
                      <a:pt x="403" y="1"/>
                    </a:lnTo>
                    <a:lnTo>
                      <a:pt x="366" y="0"/>
                    </a:lnTo>
                    <a:lnTo>
                      <a:pt x="366" y="0"/>
                    </a:lnTo>
                    <a:lnTo>
                      <a:pt x="329" y="1"/>
                    </a:lnTo>
                    <a:lnTo>
                      <a:pt x="292" y="3"/>
                    </a:lnTo>
                    <a:lnTo>
                      <a:pt x="257" y="7"/>
                    </a:lnTo>
                    <a:lnTo>
                      <a:pt x="224" y="14"/>
                    </a:lnTo>
                    <a:lnTo>
                      <a:pt x="192" y="21"/>
                    </a:lnTo>
                    <a:lnTo>
                      <a:pt x="161" y="31"/>
                    </a:lnTo>
                    <a:lnTo>
                      <a:pt x="133" y="41"/>
                    </a:lnTo>
                    <a:lnTo>
                      <a:pt x="107" y="53"/>
                    </a:lnTo>
                    <a:lnTo>
                      <a:pt x="84" y="66"/>
                    </a:lnTo>
                    <a:lnTo>
                      <a:pt x="62" y="80"/>
                    </a:lnTo>
                    <a:lnTo>
                      <a:pt x="44" y="95"/>
                    </a:lnTo>
                    <a:lnTo>
                      <a:pt x="29" y="111"/>
                    </a:lnTo>
                    <a:lnTo>
                      <a:pt x="16" y="128"/>
                    </a:lnTo>
                    <a:lnTo>
                      <a:pt x="11" y="137"/>
                    </a:lnTo>
                    <a:lnTo>
                      <a:pt x="7" y="146"/>
                    </a:lnTo>
                    <a:lnTo>
                      <a:pt x="4" y="155"/>
                    </a:lnTo>
                    <a:lnTo>
                      <a:pt x="1" y="164"/>
                    </a:lnTo>
                    <a:lnTo>
                      <a:pt x="0" y="174"/>
                    </a:lnTo>
                    <a:lnTo>
                      <a:pt x="0" y="183"/>
                    </a:lnTo>
                    <a:lnTo>
                      <a:pt x="0" y="1647"/>
                    </a:lnTo>
                    <a:lnTo>
                      <a:pt x="0" y="1647"/>
                    </a:lnTo>
                    <a:lnTo>
                      <a:pt x="0" y="1656"/>
                    </a:lnTo>
                    <a:lnTo>
                      <a:pt x="1" y="1666"/>
                    </a:lnTo>
                    <a:lnTo>
                      <a:pt x="4" y="1675"/>
                    </a:lnTo>
                    <a:lnTo>
                      <a:pt x="7" y="1684"/>
                    </a:lnTo>
                    <a:lnTo>
                      <a:pt x="11" y="1693"/>
                    </a:lnTo>
                    <a:lnTo>
                      <a:pt x="16" y="1702"/>
                    </a:lnTo>
                    <a:lnTo>
                      <a:pt x="29" y="1718"/>
                    </a:lnTo>
                    <a:lnTo>
                      <a:pt x="44" y="1735"/>
                    </a:lnTo>
                    <a:lnTo>
                      <a:pt x="62" y="1750"/>
                    </a:lnTo>
                    <a:lnTo>
                      <a:pt x="84" y="1764"/>
                    </a:lnTo>
                    <a:lnTo>
                      <a:pt x="107" y="1777"/>
                    </a:lnTo>
                    <a:lnTo>
                      <a:pt x="133" y="1788"/>
                    </a:lnTo>
                    <a:lnTo>
                      <a:pt x="161" y="1798"/>
                    </a:lnTo>
                    <a:lnTo>
                      <a:pt x="192" y="1808"/>
                    </a:lnTo>
                    <a:lnTo>
                      <a:pt x="224" y="1816"/>
                    </a:lnTo>
                    <a:lnTo>
                      <a:pt x="257" y="1822"/>
                    </a:lnTo>
                    <a:lnTo>
                      <a:pt x="292" y="1826"/>
                    </a:lnTo>
                    <a:lnTo>
                      <a:pt x="329" y="1829"/>
                    </a:lnTo>
                    <a:lnTo>
                      <a:pt x="366" y="1830"/>
                    </a:lnTo>
                    <a:lnTo>
                      <a:pt x="366" y="1830"/>
                    </a:lnTo>
                    <a:lnTo>
                      <a:pt x="403" y="1829"/>
                    </a:lnTo>
                    <a:lnTo>
                      <a:pt x="440" y="1826"/>
                    </a:lnTo>
                    <a:lnTo>
                      <a:pt x="475" y="1822"/>
                    </a:lnTo>
                    <a:lnTo>
                      <a:pt x="508" y="1816"/>
                    </a:lnTo>
                    <a:lnTo>
                      <a:pt x="540" y="1808"/>
                    </a:lnTo>
                    <a:lnTo>
                      <a:pt x="571" y="1798"/>
                    </a:lnTo>
                    <a:lnTo>
                      <a:pt x="599" y="1788"/>
                    </a:lnTo>
                    <a:lnTo>
                      <a:pt x="625" y="1777"/>
                    </a:lnTo>
                    <a:lnTo>
                      <a:pt x="648" y="1764"/>
                    </a:lnTo>
                    <a:lnTo>
                      <a:pt x="670" y="1750"/>
                    </a:lnTo>
                    <a:lnTo>
                      <a:pt x="688" y="1735"/>
                    </a:lnTo>
                    <a:lnTo>
                      <a:pt x="703" y="1718"/>
                    </a:lnTo>
                    <a:lnTo>
                      <a:pt x="716" y="1702"/>
                    </a:lnTo>
                    <a:lnTo>
                      <a:pt x="721" y="1693"/>
                    </a:lnTo>
                    <a:lnTo>
                      <a:pt x="725" y="1684"/>
                    </a:lnTo>
                    <a:lnTo>
                      <a:pt x="728" y="1675"/>
                    </a:lnTo>
                    <a:lnTo>
                      <a:pt x="731" y="1666"/>
                    </a:lnTo>
                    <a:lnTo>
                      <a:pt x="732" y="1656"/>
                    </a:lnTo>
                    <a:lnTo>
                      <a:pt x="732" y="1647"/>
                    </a:lnTo>
                    <a:lnTo>
                      <a:pt x="732" y="183"/>
                    </a:ln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50000">
                    <a:srgbClr val="03A550"/>
                  </a:gs>
                  <a:gs pos="100000">
                    <a:schemeClr val="dk2"/>
                  </a:gs>
                </a:gsLst>
                <a:lin ang="0" scaled="0"/>
              </a:gra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ill Sans"/>
                  <a:ea typeface="Gill Sans"/>
                  <a:cs typeface="Gill Sans"/>
                  <a:sym typeface="Gill Sans"/>
                </a:endParaRPr>
              </a:p>
            </p:txBody>
          </p:sp>
          <p:sp>
            <p:nvSpPr>
              <p:cNvPr id="738" name="Google Shape;738;p32"/>
              <p:cNvSpPr/>
              <p:nvPr/>
            </p:nvSpPr>
            <p:spPr>
              <a:xfrm>
                <a:off x="1618" y="1278"/>
                <a:ext cx="732" cy="366"/>
              </a:xfrm>
              <a:custGeom>
                <a:rect b="b" l="l" r="r" t="t"/>
                <a:pathLst>
                  <a:path extrusionOk="0" h="366" w="732">
                    <a:moveTo>
                      <a:pt x="732" y="183"/>
                    </a:moveTo>
                    <a:lnTo>
                      <a:pt x="732" y="183"/>
                    </a:lnTo>
                    <a:lnTo>
                      <a:pt x="732" y="191"/>
                    </a:lnTo>
                    <a:lnTo>
                      <a:pt x="731" y="202"/>
                    </a:lnTo>
                    <a:lnTo>
                      <a:pt x="728" y="211"/>
                    </a:lnTo>
                    <a:lnTo>
                      <a:pt x="725" y="219"/>
                    </a:lnTo>
                    <a:lnTo>
                      <a:pt x="721" y="228"/>
                    </a:lnTo>
                    <a:lnTo>
                      <a:pt x="716" y="237"/>
                    </a:lnTo>
                    <a:lnTo>
                      <a:pt x="703" y="254"/>
                    </a:lnTo>
                    <a:lnTo>
                      <a:pt x="688" y="270"/>
                    </a:lnTo>
                    <a:lnTo>
                      <a:pt x="670" y="286"/>
                    </a:lnTo>
                    <a:lnTo>
                      <a:pt x="648" y="300"/>
                    </a:lnTo>
                    <a:lnTo>
                      <a:pt x="625" y="312"/>
                    </a:lnTo>
                    <a:lnTo>
                      <a:pt x="599" y="324"/>
                    </a:lnTo>
                    <a:lnTo>
                      <a:pt x="571" y="334"/>
                    </a:lnTo>
                    <a:lnTo>
                      <a:pt x="540" y="344"/>
                    </a:lnTo>
                    <a:lnTo>
                      <a:pt x="508" y="352"/>
                    </a:lnTo>
                    <a:lnTo>
                      <a:pt x="475" y="358"/>
                    </a:lnTo>
                    <a:lnTo>
                      <a:pt x="440" y="362"/>
                    </a:lnTo>
                    <a:lnTo>
                      <a:pt x="403" y="364"/>
                    </a:lnTo>
                    <a:lnTo>
                      <a:pt x="366" y="366"/>
                    </a:lnTo>
                    <a:lnTo>
                      <a:pt x="366" y="366"/>
                    </a:lnTo>
                    <a:lnTo>
                      <a:pt x="329" y="364"/>
                    </a:lnTo>
                    <a:lnTo>
                      <a:pt x="292" y="362"/>
                    </a:lnTo>
                    <a:lnTo>
                      <a:pt x="257" y="358"/>
                    </a:lnTo>
                    <a:lnTo>
                      <a:pt x="224" y="352"/>
                    </a:lnTo>
                    <a:lnTo>
                      <a:pt x="192" y="344"/>
                    </a:lnTo>
                    <a:lnTo>
                      <a:pt x="161" y="334"/>
                    </a:lnTo>
                    <a:lnTo>
                      <a:pt x="133" y="324"/>
                    </a:lnTo>
                    <a:lnTo>
                      <a:pt x="107" y="312"/>
                    </a:lnTo>
                    <a:lnTo>
                      <a:pt x="84" y="300"/>
                    </a:lnTo>
                    <a:lnTo>
                      <a:pt x="62" y="286"/>
                    </a:lnTo>
                    <a:lnTo>
                      <a:pt x="44" y="270"/>
                    </a:lnTo>
                    <a:lnTo>
                      <a:pt x="29" y="254"/>
                    </a:lnTo>
                    <a:lnTo>
                      <a:pt x="16" y="237"/>
                    </a:lnTo>
                    <a:lnTo>
                      <a:pt x="11" y="228"/>
                    </a:lnTo>
                    <a:lnTo>
                      <a:pt x="7" y="219"/>
                    </a:lnTo>
                    <a:lnTo>
                      <a:pt x="4" y="211"/>
                    </a:lnTo>
                    <a:lnTo>
                      <a:pt x="1" y="202"/>
                    </a:lnTo>
                    <a:lnTo>
                      <a:pt x="0" y="191"/>
                    </a:lnTo>
                    <a:lnTo>
                      <a:pt x="0" y="183"/>
                    </a:lnTo>
                    <a:lnTo>
                      <a:pt x="0" y="183"/>
                    </a:lnTo>
                    <a:lnTo>
                      <a:pt x="0" y="174"/>
                    </a:lnTo>
                    <a:lnTo>
                      <a:pt x="1" y="164"/>
                    </a:lnTo>
                    <a:lnTo>
                      <a:pt x="4" y="155"/>
                    </a:lnTo>
                    <a:lnTo>
                      <a:pt x="7" y="146"/>
                    </a:lnTo>
                    <a:lnTo>
                      <a:pt x="11" y="137"/>
                    </a:lnTo>
                    <a:lnTo>
                      <a:pt x="16" y="128"/>
                    </a:lnTo>
                    <a:lnTo>
                      <a:pt x="29" y="111"/>
                    </a:lnTo>
                    <a:lnTo>
                      <a:pt x="44" y="95"/>
                    </a:lnTo>
                    <a:lnTo>
                      <a:pt x="62" y="80"/>
                    </a:lnTo>
                    <a:lnTo>
                      <a:pt x="84" y="66"/>
                    </a:lnTo>
                    <a:lnTo>
                      <a:pt x="107" y="53"/>
                    </a:lnTo>
                    <a:lnTo>
                      <a:pt x="133" y="41"/>
                    </a:lnTo>
                    <a:lnTo>
                      <a:pt x="161" y="31"/>
                    </a:lnTo>
                    <a:lnTo>
                      <a:pt x="192" y="21"/>
                    </a:lnTo>
                    <a:lnTo>
                      <a:pt x="224" y="14"/>
                    </a:lnTo>
                    <a:lnTo>
                      <a:pt x="257" y="7"/>
                    </a:lnTo>
                    <a:lnTo>
                      <a:pt x="292" y="3"/>
                    </a:lnTo>
                    <a:lnTo>
                      <a:pt x="329" y="1"/>
                    </a:lnTo>
                    <a:lnTo>
                      <a:pt x="366" y="0"/>
                    </a:lnTo>
                    <a:lnTo>
                      <a:pt x="366" y="0"/>
                    </a:lnTo>
                    <a:lnTo>
                      <a:pt x="403" y="1"/>
                    </a:lnTo>
                    <a:lnTo>
                      <a:pt x="440" y="3"/>
                    </a:lnTo>
                    <a:lnTo>
                      <a:pt x="475" y="7"/>
                    </a:lnTo>
                    <a:lnTo>
                      <a:pt x="508" y="14"/>
                    </a:lnTo>
                    <a:lnTo>
                      <a:pt x="540" y="21"/>
                    </a:lnTo>
                    <a:lnTo>
                      <a:pt x="571" y="31"/>
                    </a:lnTo>
                    <a:lnTo>
                      <a:pt x="599" y="41"/>
                    </a:lnTo>
                    <a:lnTo>
                      <a:pt x="625" y="53"/>
                    </a:lnTo>
                    <a:lnTo>
                      <a:pt x="648" y="66"/>
                    </a:lnTo>
                    <a:lnTo>
                      <a:pt x="670" y="80"/>
                    </a:lnTo>
                    <a:lnTo>
                      <a:pt x="688" y="95"/>
                    </a:lnTo>
                    <a:lnTo>
                      <a:pt x="703" y="111"/>
                    </a:lnTo>
                    <a:lnTo>
                      <a:pt x="716" y="128"/>
                    </a:lnTo>
                    <a:lnTo>
                      <a:pt x="721" y="137"/>
                    </a:lnTo>
                    <a:lnTo>
                      <a:pt x="725" y="146"/>
                    </a:lnTo>
                    <a:lnTo>
                      <a:pt x="728" y="155"/>
                    </a:lnTo>
                    <a:lnTo>
                      <a:pt x="731" y="164"/>
                    </a:lnTo>
                    <a:lnTo>
                      <a:pt x="732" y="174"/>
                    </a:lnTo>
                    <a:lnTo>
                      <a:pt x="732" y="183"/>
                    </a:lnTo>
                    <a:lnTo>
                      <a:pt x="732" y="183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ill Sans"/>
                  <a:ea typeface="Gill Sans"/>
                  <a:cs typeface="Gill Sans"/>
                  <a:sym typeface="Gill Sans"/>
                </a:endParaRPr>
              </a:p>
            </p:txBody>
          </p:sp>
        </p:grpSp>
        <p:grpSp>
          <p:nvGrpSpPr>
            <p:cNvPr id="739" name="Google Shape;739;p32"/>
            <p:cNvGrpSpPr/>
            <p:nvPr/>
          </p:nvGrpSpPr>
          <p:grpSpPr>
            <a:xfrm>
              <a:off x="1949450" y="2075136"/>
              <a:ext cx="1743075" cy="2178050"/>
              <a:chOff x="1435" y="1827"/>
              <a:chExt cx="1098" cy="1372"/>
            </a:xfrm>
          </p:grpSpPr>
          <p:sp>
            <p:nvSpPr>
              <p:cNvPr id="740" name="Google Shape;740;p32"/>
              <p:cNvSpPr/>
              <p:nvPr/>
            </p:nvSpPr>
            <p:spPr>
              <a:xfrm>
                <a:off x="1435" y="1827"/>
                <a:ext cx="1098" cy="274"/>
              </a:xfrm>
              <a:custGeom>
                <a:rect b="b" l="l" r="r" t="t"/>
                <a:pathLst>
                  <a:path extrusionOk="0" h="274" w="1098">
                    <a:moveTo>
                      <a:pt x="0" y="0"/>
                    </a:moveTo>
                    <a:lnTo>
                      <a:pt x="0" y="0"/>
                    </a:lnTo>
                    <a:lnTo>
                      <a:pt x="1" y="14"/>
                    </a:lnTo>
                    <a:lnTo>
                      <a:pt x="2" y="28"/>
                    </a:lnTo>
                    <a:lnTo>
                      <a:pt x="6" y="42"/>
                    </a:lnTo>
                    <a:lnTo>
                      <a:pt x="11" y="56"/>
                    </a:lnTo>
                    <a:lnTo>
                      <a:pt x="18" y="68"/>
                    </a:lnTo>
                    <a:lnTo>
                      <a:pt x="24" y="81"/>
                    </a:lnTo>
                    <a:lnTo>
                      <a:pt x="33" y="94"/>
                    </a:lnTo>
                    <a:lnTo>
                      <a:pt x="43" y="106"/>
                    </a:lnTo>
                    <a:lnTo>
                      <a:pt x="54" y="119"/>
                    </a:lnTo>
                    <a:lnTo>
                      <a:pt x="66" y="131"/>
                    </a:lnTo>
                    <a:lnTo>
                      <a:pt x="80" y="142"/>
                    </a:lnTo>
                    <a:lnTo>
                      <a:pt x="94" y="153"/>
                    </a:lnTo>
                    <a:lnTo>
                      <a:pt x="109" y="164"/>
                    </a:lnTo>
                    <a:lnTo>
                      <a:pt x="126" y="174"/>
                    </a:lnTo>
                    <a:lnTo>
                      <a:pt x="142" y="184"/>
                    </a:lnTo>
                    <a:lnTo>
                      <a:pt x="161" y="194"/>
                    </a:lnTo>
                    <a:lnTo>
                      <a:pt x="180" y="203"/>
                    </a:lnTo>
                    <a:lnTo>
                      <a:pt x="199" y="212"/>
                    </a:lnTo>
                    <a:lnTo>
                      <a:pt x="241" y="227"/>
                    </a:lnTo>
                    <a:lnTo>
                      <a:pt x="287" y="241"/>
                    </a:lnTo>
                    <a:lnTo>
                      <a:pt x="335" y="253"/>
                    </a:lnTo>
                    <a:lnTo>
                      <a:pt x="386" y="261"/>
                    </a:lnTo>
                    <a:lnTo>
                      <a:pt x="438" y="269"/>
                    </a:lnTo>
                    <a:lnTo>
                      <a:pt x="493" y="273"/>
                    </a:lnTo>
                    <a:lnTo>
                      <a:pt x="549" y="274"/>
                    </a:lnTo>
                    <a:lnTo>
                      <a:pt x="549" y="274"/>
                    </a:lnTo>
                    <a:lnTo>
                      <a:pt x="605" y="273"/>
                    </a:lnTo>
                    <a:lnTo>
                      <a:pt x="660" y="269"/>
                    </a:lnTo>
                    <a:lnTo>
                      <a:pt x="712" y="261"/>
                    </a:lnTo>
                    <a:lnTo>
                      <a:pt x="763" y="253"/>
                    </a:lnTo>
                    <a:lnTo>
                      <a:pt x="811" y="241"/>
                    </a:lnTo>
                    <a:lnTo>
                      <a:pt x="857" y="227"/>
                    </a:lnTo>
                    <a:lnTo>
                      <a:pt x="899" y="212"/>
                    </a:lnTo>
                    <a:lnTo>
                      <a:pt x="918" y="203"/>
                    </a:lnTo>
                    <a:lnTo>
                      <a:pt x="937" y="194"/>
                    </a:lnTo>
                    <a:lnTo>
                      <a:pt x="956" y="184"/>
                    </a:lnTo>
                    <a:lnTo>
                      <a:pt x="972" y="174"/>
                    </a:lnTo>
                    <a:lnTo>
                      <a:pt x="989" y="164"/>
                    </a:lnTo>
                    <a:lnTo>
                      <a:pt x="1004" y="153"/>
                    </a:lnTo>
                    <a:lnTo>
                      <a:pt x="1018" y="142"/>
                    </a:lnTo>
                    <a:lnTo>
                      <a:pt x="1032" y="131"/>
                    </a:lnTo>
                    <a:lnTo>
                      <a:pt x="1044" y="119"/>
                    </a:lnTo>
                    <a:lnTo>
                      <a:pt x="1055" y="106"/>
                    </a:lnTo>
                    <a:lnTo>
                      <a:pt x="1065" y="94"/>
                    </a:lnTo>
                    <a:lnTo>
                      <a:pt x="1074" y="81"/>
                    </a:lnTo>
                    <a:lnTo>
                      <a:pt x="1080" y="68"/>
                    </a:lnTo>
                    <a:lnTo>
                      <a:pt x="1087" y="56"/>
                    </a:lnTo>
                    <a:lnTo>
                      <a:pt x="1092" y="42"/>
                    </a:lnTo>
                    <a:lnTo>
                      <a:pt x="1096" y="28"/>
                    </a:lnTo>
                    <a:lnTo>
                      <a:pt x="1097" y="14"/>
                    </a:lnTo>
                    <a:lnTo>
                      <a:pt x="1098" y="0"/>
                    </a:lnTo>
                    <a:lnTo>
                      <a:pt x="1007" y="0"/>
                    </a:lnTo>
                    <a:lnTo>
                      <a:pt x="1007" y="0"/>
                    </a:lnTo>
                    <a:lnTo>
                      <a:pt x="1007" y="11"/>
                    </a:lnTo>
                    <a:lnTo>
                      <a:pt x="1004" y="23"/>
                    </a:lnTo>
                    <a:lnTo>
                      <a:pt x="1002" y="34"/>
                    </a:lnTo>
                    <a:lnTo>
                      <a:pt x="998" y="45"/>
                    </a:lnTo>
                    <a:lnTo>
                      <a:pt x="993" y="57"/>
                    </a:lnTo>
                    <a:lnTo>
                      <a:pt x="986" y="68"/>
                    </a:lnTo>
                    <a:lnTo>
                      <a:pt x="979" y="78"/>
                    </a:lnTo>
                    <a:lnTo>
                      <a:pt x="971" y="89"/>
                    </a:lnTo>
                    <a:lnTo>
                      <a:pt x="961" y="99"/>
                    </a:lnTo>
                    <a:lnTo>
                      <a:pt x="952" y="109"/>
                    </a:lnTo>
                    <a:lnTo>
                      <a:pt x="941" y="118"/>
                    </a:lnTo>
                    <a:lnTo>
                      <a:pt x="929" y="128"/>
                    </a:lnTo>
                    <a:lnTo>
                      <a:pt x="902" y="145"/>
                    </a:lnTo>
                    <a:lnTo>
                      <a:pt x="873" y="161"/>
                    </a:lnTo>
                    <a:lnTo>
                      <a:pt x="840" y="176"/>
                    </a:lnTo>
                    <a:lnTo>
                      <a:pt x="805" y="189"/>
                    </a:lnTo>
                    <a:lnTo>
                      <a:pt x="768" y="200"/>
                    </a:lnTo>
                    <a:lnTo>
                      <a:pt x="727" y="211"/>
                    </a:lnTo>
                    <a:lnTo>
                      <a:pt x="685" y="218"/>
                    </a:lnTo>
                    <a:lnTo>
                      <a:pt x="642" y="223"/>
                    </a:lnTo>
                    <a:lnTo>
                      <a:pt x="596" y="227"/>
                    </a:lnTo>
                    <a:lnTo>
                      <a:pt x="549" y="228"/>
                    </a:lnTo>
                    <a:lnTo>
                      <a:pt x="549" y="228"/>
                    </a:lnTo>
                    <a:lnTo>
                      <a:pt x="502" y="227"/>
                    </a:lnTo>
                    <a:lnTo>
                      <a:pt x="456" y="223"/>
                    </a:lnTo>
                    <a:lnTo>
                      <a:pt x="413" y="218"/>
                    </a:lnTo>
                    <a:lnTo>
                      <a:pt x="371" y="211"/>
                    </a:lnTo>
                    <a:lnTo>
                      <a:pt x="330" y="200"/>
                    </a:lnTo>
                    <a:lnTo>
                      <a:pt x="293" y="189"/>
                    </a:lnTo>
                    <a:lnTo>
                      <a:pt x="258" y="176"/>
                    </a:lnTo>
                    <a:lnTo>
                      <a:pt x="225" y="161"/>
                    </a:lnTo>
                    <a:lnTo>
                      <a:pt x="196" y="145"/>
                    </a:lnTo>
                    <a:lnTo>
                      <a:pt x="169" y="128"/>
                    </a:lnTo>
                    <a:lnTo>
                      <a:pt x="157" y="118"/>
                    </a:lnTo>
                    <a:lnTo>
                      <a:pt x="146" y="109"/>
                    </a:lnTo>
                    <a:lnTo>
                      <a:pt x="136" y="99"/>
                    </a:lnTo>
                    <a:lnTo>
                      <a:pt x="127" y="89"/>
                    </a:lnTo>
                    <a:lnTo>
                      <a:pt x="119" y="78"/>
                    </a:lnTo>
                    <a:lnTo>
                      <a:pt x="112" y="68"/>
                    </a:lnTo>
                    <a:lnTo>
                      <a:pt x="105" y="57"/>
                    </a:lnTo>
                    <a:lnTo>
                      <a:pt x="100" y="45"/>
                    </a:lnTo>
                    <a:lnTo>
                      <a:pt x="96" y="34"/>
                    </a:lnTo>
                    <a:lnTo>
                      <a:pt x="94" y="23"/>
                    </a:lnTo>
                    <a:lnTo>
                      <a:pt x="91" y="11"/>
                    </a:lnTo>
                    <a:lnTo>
                      <a:pt x="91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ill Sans"/>
                  <a:ea typeface="Gill Sans"/>
                  <a:cs typeface="Gill Sans"/>
                  <a:sym typeface="Gill Sans"/>
                </a:endParaRPr>
              </a:p>
            </p:txBody>
          </p:sp>
          <p:sp>
            <p:nvSpPr>
              <p:cNvPr id="741" name="Google Shape;741;p32"/>
              <p:cNvSpPr/>
              <p:nvPr/>
            </p:nvSpPr>
            <p:spPr>
              <a:xfrm>
                <a:off x="1435" y="1827"/>
                <a:ext cx="1098" cy="1372"/>
              </a:xfrm>
              <a:custGeom>
                <a:rect b="b" l="l" r="r" t="t"/>
                <a:pathLst>
                  <a:path extrusionOk="0" h="1372" w="1098">
                    <a:moveTo>
                      <a:pt x="1098" y="0"/>
                    </a:moveTo>
                    <a:lnTo>
                      <a:pt x="1098" y="0"/>
                    </a:lnTo>
                    <a:lnTo>
                      <a:pt x="1097" y="14"/>
                    </a:lnTo>
                    <a:lnTo>
                      <a:pt x="1096" y="28"/>
                    </a:lnTo>
                    <a:lnTo>
                      <a:pt x="1092" y="42"/>
                    </a:lnTo>
                    <a:lnTo>
                      <a:pt x="1087" y="56"/>
                    </a:lnTo>
                    <a:lnTo>
                      <a:pt x="1080" y="68"/>
                    </a:lnTo>
                    <a:lnTo>
                      <a:pt x="1074" y="81"/>
                    </a:lnTo>
                    <a:lnTo>
                      <a:pt x="1065" y="94"/>
                    </a:lnTo>
                    <a:lnTo>
                      <a:pt x="1055" y="106"/>
                    </a:lnTo>
                    <a:lnTo>
                      <a:pt x="1044" y="119"/>
                    </a:lnTo>
                    <a:lnTo>
                      <a:pt x="1032" y="131"/>
                    </a:lnTo>
                    <a:lnTo>
                      <a:pt x="1018" y="142"/>
                    </a:lnTo>
                    <a:lnTo>
                      <a:pt x="1004" y="153"/>
                    </a:lnTo>
                    <a:lnTo>
                      <a:pt x="989" y="164"/>
                    </a:lnTo>
                    <a:lnTo>
                      <a:pt x="972" y="174"/>
                    </a:lnTo>
                    <a:lnTo>
                      <a:pt x="956" y="184"/>
                    </a:lnTo>
                    <a:lnTo>
                      <a:pt x="937" y="194"/>
                    </a:lnTo>
                    <a:lnTo>
                      <a:pt x="918" y="203"/>
                    </a:lnTo>
                    <a:lnTo>
                      <a:pt x="899" y="212"/>
                    </a:lnTo>
                    <a:lnTo>
                      <a:pt x="857" y="227"/>
                    </a:lnTo>
                    <a:lnTo>
                      <a:pt x="811" y="241"/>
                    </a:lnTo>
                    <a:lnTo>
                      <a:pt x="763" y="253"/>
                    </a:lnTo>
                    <a:lnTo>
                      <a:pt x="712" y="261"/>
                    </a:lnTo>
                    <a:lnTo>
                      <a:pt x="660" y="269"/>
                    </a:lnTo>
                    <a:lnTo>
                      <a:pt x="605" y="273"/>
                    </a:lnTo>
                    <a:lnTo>
                      <a:pt x="549" y="274"/>
                    </a:lnTo>
                    <a:lnTo>
                      <a:pt x="549" y="274"/>
                    </a:lnTo>
                    <a:lnTo>
                      <a:pt x="493" y="273"/>
                    </a:lnTo>
                    <a:lnTo>
                      <a:pt x="438" y="269"/>
                    </a:lnTo>
                    <a:lnTo>
                      <a:pt x="386" y="261"/>
                    </a:lnTo>
                    <a:lnTo>
                      <a:pt x="335" y="253"/>
                    </a:lnTo>
                    <a:lnTo>
                      <a:pt x="287" y="241"/>
                    </a:lnTo>
                    <a:lnTo>
                      <a:pt x="241" y="227"/>
                    </a:lnTo>
                    <a:lnTo>
                      <a:pt x="199" y="212"/>
                    </a:lnTo>
                    <a:lnTo>
                      <a:pt x="180" y="203"/>
                    </a:lnTo>
                    <a:lnTo>
                      <a:pt x="161" y="194"/>
                    </a:lnTo>
                    <a:lnTo>
                      <a:pt x="142" y="184"/>
                    </a:lnTo>
                    <a:lnTo>
                      <a:pt x="126" y="174"/>
                    </a:lnTo>
                    <a:lnTo>
                      <a:pt x="109" y="164"/>
                    </a:lnTo>
                    <a:lnTo>
                      <a:pt x="94" y="153"/>
                    </a:lnTo>
                    <a:lnTo>
                      <a:pt x="80" y="142"/>
                    </a:lnTo>
                    <a:lnTo>
                      <a:pt x="66" y="131"/>
                    </a:lnTo>
                    <a:lnTo>
                      <a:pt x="54" y="119"/>
                    </a:lnTo>
                    <a:lnTo>
                      <a:pt x="43" y="106"/>
                    </a:lnTo>
                    <a:lnTo>
                      <a:pt x="33" y="94"/>
                    </a:lnTo>
                    <a:lnTo>
                      <a:pt x="24" y="81"/>
                    </a:lnTo>
                    <a:lnTo>
                      <a:pt x="18" y="68"/>
                    </a:lnTo>
                    <a:lnTo>
                      <a:pt x="11" y="56"/>
                    </a:lnTo>
                    <a:lnTo>
                      <a:pt x="6" y="42"/>
                    </a:lnTo>
                    <a:lnTo>
                      <a:pt x="2" y="28"/>
                    </a:lnTo>
                    <a:lnTo>
                      <a:pt x="1" y="14"/>
                    </a:lnTo>
                    <a:lnTo>
                      <a:pt x="0" y="0"/>
                    </a:lnTo>
                    <a:lnTo>
                      <a:pt x="0" y="1098"/>
                    </a:lnTo>
                    <a:lnTo>
                      <a:pt x="0" y="1098"/>
                    </a:lnTo>
                    <a:lnTo>
                      <a:pt x="1" y="1112"/>
                    </a:lnTo>
                    <a:lnTo>
                      <a:pt x="2" y="1126"/>
                    </a:lnTo>
                    <a:lnTo>
                      <a:pt x="6" y="1140"/>
                    </a:lnTo>
                    <a:lnTo>
                      <a:pt x="11" y="1154"/>
                    </a:lnTo>
                    <a:lnTo>
                      <a:pt x="18" y="1167"/>
                    </a:lnTo>
                    <a:lnTo>
                      <a:pt x="24" y="1179"/>
                    </a:lnTo>
                    <a:lnTo>
                      <a:pt x="33" y="1192"/>
                    </a:lnTo>
                    <a:lnTo>
                      <a:pt x="43" y="1205"/>
                    </a:lnTo>
                    <a:lnTo>
                      <a:pt x="54" y="1217"/>
                    </a:lnTo>
                    <a:lnTo>
                      <a:pt x="66" y="1229"/>
                    </a:lnTo>
                    <a:lnTo>
                      <a:pt x="80" y="1240"/>
                    </a:lnTo>
                    <a:lnTo>
                      <a:pt x="94" y="1252"/>
                    </a:lnTo>
                    <a:lnTo>
                      <a:pt x="109" y="1262"/>
                    </a:lnTo>
                    <a:lnTo>
                      <a:pt x="126" y="1272"/>
                    </a:lnTo>
                    <a:lnTo>
                      <a:pt x="142" y="1282"/>
                    </a:lnTo>
                    <a:lnTo>
                      <a:pt x="161" y="1292"/>
                    </a:lnTo>
                    <a:lnTo>
                      <a:pt x="180" y="1301"/>
                    </a:lnTo>
                    <a:lnTo>
                      <a:pt x="199" y="1310"/>
                    </a:lnTo>
                    <a:lnTo>
                      <a:pt x="241" y="1325"/>
                    </a:lnTo>
                    <a:lnTo>
                      <a:pt x="287" y="1339"/>
                    </a:lnTo>
                    <a:lnTo>
                      <a:pt x="335" y="1351"/>
                    </a:lnTo>
                    <a:lnTo>
                      <a:pt x="386" y="1360"/>
                    </a:lnTo>
                    <a:lnTo>
                      <a:pt x="438" y="1367"/>
                    </a:lnTo>
                    <a:lnTo>
                      <a:pt x="493" y="1371"/>
                    </a:lnTo>
                    <a:lnTo>
                      <a:pt x="549" y="1372"/>
                    </a:lnTo>
                    <a:lnTo>
                      <a:pt x="549" y="1372"/>
                    </a:lnTo>
                    <a:lnTo>
                      <a:pt x="605" y="1371"/>
                    </a:lnTo>
                    <a:lnTo>
                      <a:pt x="660" y="1367"/>
                    </a:lnTo>
                    <a:lnTo>
                      <a:pt x="712" y="1360"/>
                    </a:lnTo>
                    <a:lnTo>
                      <a:pt x="763" y="1351"/>
                    </a:lnTo>
                    <a:lnTo>
                      <a:pt x="811" y="1339"/>
                    </a:lnTo>
                    <a:lnTo>
                      <a:pt x="857" y="1325"/>
                    </a:lnTo>
                    <a:lnTo>
                      <a:pt x="899" y="1310"/>
                    </a:lnTo>
                    <a:lnTo>
                      <a:pt x="918" y="1301"/>
                    </a:lnTo>
                    <a:lnTo>
                      <a:pt x="937" y="1292"/>
                    </a:lnTo>
                    <a:lnTo>
                      <a:pt x="956" y="1282"/>
                    </a:lnTo>
                    <a:lnTo>
                      <a:pt x="972" y="1272"/>
                    </a:lnTo>
                    <a:lnTo>
                      <a:pt x="989" y="1262"/>
                    </a:lnTo>
                    <a:lnTo>
                      <a:pt x="1004" y="1252"/>
                    </a:lnTo>
                    <a:lnTo>
                      <a:pt x="1018" y="1240"/>
                    </a:lnTo>
                    <a:lnTo>
                      <a:pt x="1032" y="1229"/>
                    </a:lnTo>
                    <a:lnTo>
                      <a:pt x="1044" y="1217"/>
                    </a:lnTo>
                    <a:lnTo>
                      <a:pt x="1055" y="1205"/>
                    </a:lnTo>
                    <a:lnTo>
                      <a:pt x="1065" y="1192"/>
                    </a:lnTo>
                    <a:lnTo>
                      <a:pt x="1074" y="1179"/>
                    </a:lnTo>
                    <a:lnTo>
                      <a:pt x="1080" y="1167"/>
                    </a:lnTo>
                    <a:lnTo>
                      <a:pt x="1087" y="1154"/>
                    </a:lnTo>
                    <a:lnTo>
                      <a:pt x="1092" y="1140"/>
                    </a:lnTo>
                    <a:lnTo>
                      <a:pt x="1096" y="1126"/>
                    </a:lnTo>
                    <a:lnTo>
                      <a:pt x="1097" y="1112"/>
                    </a:lnTo>
                    <a:lnTo>
                      <a:pt x="1098" y="1098"/>
                    </a:lnTo>
                    <a:lnTo>
                      <a:pt x="1098" y="0"/>
                    </a:lnTo>
                    <a:close/>
                  </a:path>
                </a:pathLst>
              </a:custGeom>
              <a:gradFill>
                <a:gsLst>
                  <a:gs pos="0">
                    <a:srgbClr val="B2B2B2"/>
                  </a:gs>
                  <a:gs pos="50000">
                    <a:srgbClr val="F2F2F2"/>
                  </a:gs>
                  <a:gs pos="99000">
                    <a:srgbClr val="B2B2B2"/>
                  </a:gs>
                  <a:gs pos="100000">
                    <a:srgbClr val="B2B2B2"/>
                  </a:gs>
                </a:gsLst>
                <a:lin ang="0" scaled="0"/>
              </a:gra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ill Sans"/>
                  <a:ea typeface="Gill Sans"/>
                  <a:cs typeface="Gill Sans"/>
                  <a:sym typeface="Gill Sans"/>
                </a:endParaRPr>
              </a:p>
            </p:txBody>
          </p:sp>
        </p:grpSp>
        <p:grpSp>
          <p:nvGrpSpPr>
            <p:cNvPr id="742" name="Google Shape;742;p32"/>
            <p:cNvGrpSpPr/>
            <p:nvPr/>
          </p:nvGrpSpPr>
          <p:grpSpPr>
            <a:xfrm>
              <a:off x="1658938" y="2656161"/>
              <a:ext cx="2324100" cy="1743075"/>
              <a:chOff x="1252" y="2193"/>
              <a:chExt cx="1464" cy="1098"/>
            </a:xfrm>
          </p:grpSpPr>
          <p:sp>
            <p:nvSpPr>
              <p:cNvPr id="743" name="Google Shape;743;p32"/>
              <p:cNvSpPr/>
              <p:nvPr/>
            </p:nvSpPr>
            <p:spPr>
              <a:xfrm>
                <a:off x="1252" y="2193"/>
                <a:ext cx="1464" cy="366"/>
              </a:xfrm>
              <a:custGeom>
                <a:rect b="b" l="l" r="r" t="t"/>
                <a:pathLst>
                  <a:path extrusionOk="0" h="366" w="1464">
                    <a:moveTo>
                      <a:pt x="0" y="0"/>
                    </a:moveTo>
                    <a:lnTo>
                      <a:pt x="0" y="0"/>
                    </a:lnTo>
                    <a:lnTo>
                      <a:pt x="1" y="19"/>
                    </a:lnTo>
                    <a:lnTo>
                      <a:pt x="3" y="37"/>
                    </a:lnTo>
                    <a:lnTo>
                      <a:pt x="9" y="56"/>
                    </a:lnTo>
                    <a:lnTo>
                      <a:pt x="15" y="73"/>
                    </a:lnTo>
                    <a:lnTo>
                      <a:pt x="23" y="91"/>
                    </a:lnTo>
                    <a:lnTo>
                      <a:pt x="33" y="109"/>
                    </a:lnTo>
                    <a:lnTo>
                      <a:pt x="44" y="126"/>
                    </a:lnTo>
                    <a:lnTo>
                      <a:pt x="57" y="142"/>
                    </a:lnTo>
                    <a:lnTo>
                      <a:pt x="72" y="159"/>
                    </a:lnTo>
                    <a:lnTo>
                      <a:pt x="89" y="174"/>
                    </a:lnTo>
                    <a:lnTo>
                      <a:pt x="105" y="189"/>
                    </a:lnTo>
                    <a:lnTo>
                      <a:pt x="124" y="204"/>
                    </a:lnTo>
                    <a:lnTo>
                      <a:pt x="145" y="218"/>
                    </a:lnTo>
                    <a:lnTo>
                      <a:pt x="167" y="232"/>
                    </a:lnTo>
                    <a:lnTo>
                      <a:pt x="190" y="246"/>
                    </a:lnTo>
                    <a:lnTo>
                      <a:pt x="215" y="259"/>
                    </a:lnTo>
                    <a:lnTo>
                      <a:pt x="240" y="270"/>
                    </a:lnTo>
                    <a:lnTo>
                      <a:pt x="267" y="282"/>
                    </a:lnTo>
                    <a:lnTo>
                      <a:pt x="293" y="293"/>
                    </a:lnTo>
                    <a:lnTo>
                      <a:pt x="323" y="304"/>
                    </a:lnTo>
                    <a:lnTo>
                      <a:pt x="352" y="312"/>
                    </a:lnTo>
                    <a:lnTo>
                      <a:pt x="382" y="321"/>
                    </a:lnTo>
                    <a:lnTo>
                      <a:pt x="414" y="330"/>
                    </a:lnTo>
                    <a:lnTo>
                      <a:pt x="447" y="337"/>
                    </a:lnTo>
                    <a:lnTo>
                      <a:pt x="480" y="344"/>
                    </a:lnTo>
                    <a:lnTo>
                      <a:pt x="515" y="349"/>
                    </a:lnTo>
                    <a:lnTo>
                      <a:pt x="549" y="354"/>
                    </a:lnTo>
                    <a:lnTo>
                      <a:pt x="585" y="358"/>
                    </a:lnTo>
                    <a:lnTo>
                      <a:pt x="620" y="362"/>
                    </a:lnTo>
                    <a:lnTo>
                      <a:pt x="657" y="365"/>
                    </a:lnTo>
                    <a:lnTo>
                      <a:pt x="694" y="366"/>
                    </a:lnTo>
                    <a:lnTo>
                      <a:pt x="732" y="366"/>
                    </a:lnTo>
                    <a:lnTo>
                      <a:pt x="732" y="366"/>
                    </a:lnTo>
                    <a:lnTo>
                      <a:pt x="770" y="366"/>
                    </a:lnTo>
                    <a:lnTo>
                      <a:pt x="807" y="365"/>
                    </a:lnTo>
                    <a:lnTo>
                      <a:pt x="844" y="362"/>
                    </a:lnTo>
                    <a:lnTo>
                      <a:pt x="879" y="358"/>
                    </a:lnTo>
                    <a:lnTo>
                      <a:pt x="915" y="354"/>
                    </a:lnTo>
                    <a:lnTo>
                      <a:pt x="949" y="349"/>
                    </a:lnTo>
                    <a:lnTo>
                      <a:pt x="984" y="344"/>
                    </a:lnTo>
                    <a:lnTo>
                      <a:pt x="1017" y="337"/>
                    </a:lnTo>
                    <a:lnTo>
                      <a:pt x="1050" y="330"/>
                    </a:lnTo>
                    <a:lnTo>
                      <a:pt x="1082" y="321"/>
                    </a:lnTo>
                    <a:lnTo>
                      <a:pt x="1112" y="312"/>
                    </a:lnTo>
                    <a:lnTo>
                      <a:pt x="1141" y="304"/>
                    </a:lnTo>
                    <a:lnTo>
                      <a:pt x="1171" y="293"/>
                    </a:lnTo>
                    <a:lnTo>
                      <a:pt x="1197" y="282"/>
                    </a:lnTo>
                    <a:lnTo>
                      <a:pt x="1224" y="270"/>
                    </a:lnTo>
                    <a:lnTo>
                      <a:pt x="1249" y="259"/>
                    </a:lnTo>
                    <a:lnTo>
                      <a:pt x="1274" y="246"/>
                    </a:lnTo>
                    <a:lnTo>
                      <a:pt x="1297" y="232"/>
                    </a:lnTo>
                    <a:lnTo>
                      <a:pt x="1319" y="218"/>
                    </a:lnTo>
                    <a:lnTo>
                      <a:pt x="1340" y="204"/>
                    </a:lnTo>
                    <a:lnTo>
                      <a:pt x="1359" y="189"/>
                    </a:lnTo>
                    <a:lnTo>
                      <a:pt x="1375" y="174"/>
                    </a:lnTo>
                    <a:lnTo>
                      <a:pt x="1392" y="159"/>
                    </a:lnTo>
                    <a:lnTo>
                      <a:pt x="1407" y="142"/>
                    </a:lnTo>
                    <a:lnTo>
                      <a:pt x="1420" y="126"/>
                    </a:lnTo>
                    <a:lnTo>
                      <a:pt x="1431" y="109"/>
                    </a:lnTo>
                    <a:lnTo>
                      <a:pt x="1441" y="91"/>
                    </a:lnTo>
                    <a:lnTo>
                      <a:pt x="1449" y="73"/>
                    </a:lnTo>
                    <a:lnTo>
                      <a:pt x="1455" y="56"/>
                    </a:lnTo>
                    <a:lnTo>
                      <a:pt x="1461" y="37"/>
                    </a:lnTo>
                    <a:lnTo>
                      <a:pt x="1463" y="19"/>
                    </a:lnTo>
                    <a:lnTo>
                      <a:pt x="1464" y="0"/>
                    </a:lnTo>
                    <a:lnTo>
                      <a:pt x="1373" y="0"/>
                    </a:lnTo>
                    <a:lnTo>
                      <a:pt x="1373" y="0"/>
                    </a:lnTo>
                    <a:lnTo>
                      <a:pt x="1372" y="16"/>
                    </a:lnTo>
                    <a:lnTo>
                      <a:pt x="1369" y="33"/>
                    </a:lnTo>
                    <a:lnTo>
                      <a:pt x="1365" y="48"/>
                    </a:lnTo>
                    <a:lnTo>
                      <a:pt x="1360" y="65"/>
                    </a:lnTo>
                    <a:lnTo>
                      <a:pt x="1352" y="80"/>
                    </a:lnTo>
                    <a:lnTo>
                      <a:pt x="1344" y="95"/>
                    </a:lnTo>
                    <a:lnTo>
                      <a:pt x="1333" y="110"/>
                    </a:lnTo>
                    <a:lnTo>
                      <a:pt x="1322" y="124"/>
                    </a:lnTo>
                    <a:lnTo>
                      <a:pt x="1309" y="138"/>
                    </a:lnTo>
                    <a:lnTo>
                      <a:pt x="1295" y="152"/>
                    </a:lnTo>
                    <a:lnTo>
                      <a:pt x="1280" y="166"/>
                    </a:lnTo>
                    <a:lnTo>
                      <a:pt x="1263" y="179"/>
                    </a:lnTo>
                    <a:lnTo>
                      <a:pt x="1246" y="192"/>
                    </a:lnTo>
                    <a:lnTo>
                      <a:pt x="1227" y="203"/>
                    </a:lnTo>
                    <a:lnTo>
                      <a:pt x="1206" y="215"/>
                    </a:lnTo>
                    <a:lnTo>
                      <a:pt x="1185" y="226"/>
                    </a:lnTo>
                    <a:lnTo>
                      <a:pt x="1163" y="237"/>
                    </a:lnTo>
                    <a:lnTo>
                      <a:pt x="1140" y="246"/>
                    </a:lnTo>
                    <a:lnTo>
                      <a:pt x="1116" y="256"/>
                    </a:lnTo>
                    <a:lnTo>
                      <a:pt x="1091" y="265"/>
                    </a:lnTo>
                    <a:lnTo>
                      <a:pt x="1064" y="274"/>
                    </a:lnTo>
                    <a:lnTo>
                      <a:pt x="1037" y="282"/>
                    </a:lnTo>
                    <a:lnTo>
                      <a:pt x="1010" y="288"/>
                    </a:lnTo>
                    <a:lnTo>
                      <a:pt x="981" y="295"/>
                    </a:lnTo>
                    <a:lnTo>
                      <a:pt x="952" y="301"/>
                    </a:lnTo>
                    <a:lnTo>
                      <a:pt x="923" y="306"/>
                    </a:lnTo>
                    <a:lnTo>
                      <a:pt x="892" y="310"/>
                    </a:lnTo>
                    <a:lnTo>
                      <a:pt x="862" y="314"/>
                    </a:lnTo>
                    <a:lnTo>
                      <a:pt x="830" y="316"/>
                    </a:lnTo>
                    <a:lnTo>
                      <a:pt x="798" y="319"/>
                    </a:lnTo>
                    <a:lnTo>
                      <a:pt x="765" y="320"/>
                    </a:lnTo>
                    <a:lnTo>
                      <a:pt x="732" y="320"/>
                    </a:lnTo>
                    <a:lnTo>
                      <a:pt x="732" y="320"/>
                    </a:lnTo>
                    <a:lnTo>
                      <a:pt x="699" y="320"/>
                    </a:lnTo>
                    <a:lnTo>
                      <a:pt x="666" y="319"/>
                    </a:lnTo>
                    <a:lnTo>
                      <a:pt x="634" y="316"/>
                    </a:lnTo>
                    <a:lnTo>
                      <a:pt x="602" y="314"/>
                    </a:lnTo>
                    <a:lnTo>
                      <a:pt x="572" y="310"/>
                    </a:lnTo>
                    <a:lnTo>
                      <a:pt x="541" y="306"/>
                    </a:lnTo>
                    <a:lnTo>
                      <a:pt x="512" y="301"/>
                    </a:lnTo>
                    <a:lnTo>
                      <a:pt x="483" y="295"/>
                    </a:lnTo>
                    <a:lnTo>
                      <a:pt x="454" y="288"/>
                    </a:lnTo>
                    <a:lnTo>
                      <a:pt x="427" y="282"/>
                    </a:lnTo>
                    <a:lnTo>
                      <a:pt x="400" y="274"/>
                    </a:lnTo>
                    <a:lnTo>
                      <a:pt x="373" y="265"/>
                    </a:lnTo>
                    <a:lnTo>
                      <a:pt x="348" y="256"/>
                    </a:lnTo>
                    <a:lnTo>
                      <a:pt x="324" y="246"/>
                    </a:lnTo>
                    <a:lnTo>
                      <a:pt x="301" y="237"/>
                    </a:lnTo>
                    <a:lnTo>
                      <a:pt x="279" y="226"/>
                    </a:lnTo>
                    <a:lnTo>
                      <a:pt x="258" y="215"/>
                    </a:lnTo>
                    <a:lnTo>
                      <a:pt x="237" y="203"/>
                    </a:lnTo>
                    <a:lnTo>
                      <a:pt x="218" y="192"/>
                    </a:lnTo>
                    <a:lnTo>
                      <a:pt x="201" y="179"/>
                    </a:lnTo>
                    <a:lnTo>
                      <a:pt x="184" y="166"/>
                    </a:lnTo>
                    <a:lnTo>
                      <a:pt x="169" y="152"/>
                    </a:lnTo>
                    <a:lnTo>
                      <a:pt x="155" y="138"/>
                    </a:lnTo>
                    <a:lnTo>
                      <a:pt x="142" y="124"/>
                    </a:lnTo>
                    <a:lnTo>
                      <a:pt x="131" y="110"/>
                    </a:lnTo>
                    <a:lnTo>
                      <a:pt x="120" y="95"/>
                    </a:lnTo>
                    <a:lnTo>
                      <a:pt x="112" y="80"/>
                    </a:lnTo>
                    <a:lnTo>
                      <a:pt x="104" y="65"/>
                    </a:lnTo>
                    <a:lnTo>
                      <a:pt x="99" y="48"/>
                    </a:lnTo>
                    <a:lnTo>
                      <a:pt x="95" y="33"/>
                    </a:lnTo>
                    <a:lnTo>
                      <a:pt x="92" y="16"/>
                    </a:lnTo>
                    <a:lnTo>
                      <a:pt x="91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ill Sans"/>
                  <a:ea typeface="Gill Sans"/>
                  <a:cs typeface="Gill Sans"/>
                  <a:sym typeface="Gill Sans"/>
                </a:endParaRPr>
              </a:p>
            </p:txBody>
          </p:sp>
          <p:sp>
            <p:nvSpPr>
              <p:cNvPr id="744" name="Google Shape;744;p32"/>
              <p:cNvSpPr/>
              <p:nvPr/>
            </p:nvSpPr>
            <p:spPr>
              <a:xfrm>
                <a:off x="1252" y="2193"/>
                <a:ext cx="1464" cy="1098"/>
              </a:xfrm>
              <a:custGeom>
                <a:rect b="b" l="l" r="r" t="t"/>
                <a:pathLst>
                  <a:path extrusionOk="0" h="1098" w="1464">
                    <a:moveTo>
                      <a:pt x="1464" y="0"/>
                    </a:moveTo>
                    <a:lnTo>
                      <a:pt x="1464" y="0"/>
                    </a:lnTo>
                    <a:lnTo>
                      <a:pt x="1463" y="19"/>
                    </a:lnTo>
                    <a:lnTo>
                      <a:pt x="1461" y="37"/>
                    </a:lnTo>
                    <a:lnTo>
                      <a:pt x="1455" y="56"/>
                    </a:lnTo>
                    <a:lnTo>
                      <a:pt x="1449" y="73"/>
                    </a:lnTo>
                    <a:lnTo>
                      <a:pt x="1441" y="91"/>
                    </a:lnTo>
                    <a:lnTo>
                      <a:pt x="1431" y="109"/>
                    </a:lnTo>
                    <a:lnTo>
                      <a:pt x="1420" y="126"/>
                    </a:lnTo>
                    <a:lnTo>
                      <a:pt x="1407" y="142"/>
                    </a:lnTo>
                    <a:lnTo>
                      <a:pt x="1392" y="159"/>
                    </a:lnTo>
                    <a:lnTo>
                      <a:pt x="1375" y="174"/>
                    </a:lnTo>
                    <a:lnTo>
                      <a:pt x="1359" y="189"/>
                    </a:lnTo>
                    <a:lnTo>
                      <a:pt x="1340" y="204"/>
                    </a:lnTo>
                    <a:lnTo>
                      <a:pt x="1319" y="218"/>
                    </a:lnTo>
                    <a:lnTo>
                      <a:pt x="1297" y="232"/>
                    </a:lnTo>
                    <a:lnTo>
                      <a:pt x="1274" y="246"/>
                    </a:lnTo>
                    <a:lnTo>
                      <a:pt x="1249" y="259"/>
                    </a:lnTo>
                    <a:lnTo>
                      <a:pt x="1224" y="270"/>
                    </a:lnTo>
                    <a:lnTo>
                      <a:pt x="1197" y="282"/>
                    </a:lnTo>
                    <a:lnTo>
                      <a:pt x="1171" y="293"/>
                    </a:lnTo>
                    <a:lnTo>
                      <a:pt x="1141" y="304"/>
                    </a:lnTo>
                    <a:lnTo>
                      <a:pt x="1112" y="312"/>
                    </a:lnTo>
                    <a:lnTo>
                      <a:pt x="1082" y="321"/>
                    </a:lnTo>
                    <a:lnTo>
                      <a:pt x="1050" y="330"/>
                    </a:lnTo>
                    <a:lnTo>
                      <a:pt x="1017" y="337"/>
                    </a:lnTo>
                    <a:lnTo>
                      <a:pt x="984" y="344"/>
                    </a:lnTo>
                    <a:lnTo>
                      <a:pt x="949" y="349"/>
                    </a:lnTo>
                    <a:lnTo>
                      <a:pt x="915" y="354"/>
                    </a:lnTo>
                    <a:lnTo>
                      <a:pt x="879" y="358"/>
                    </a:lnTo>
                    <a:lnTo>
                      <a:pt x="844" y="362"/>
                    </a:lnTo>
                    <a:lnTo>
                      <a:pt x="807" y="365"/>
                    </a:lnTo>
                    <a:lnTo>
                      <a:pt x="770" y="366"/>
                    </a:lnTo>
                    <a:lnTo>
                      <a:pt x="732" y="366"/>
                    </a:lnTo>
                    <a:lnTo>
                      <a:pt x="732" y="366"/>
                    </a:lnTo>
                    <a:lnTo>
                      <a:pt x="694" y="366"/>
                    </a:lnTo>
                    <a:lnTo>
                      <a:pt x="657" y="365"/>
                    </a:lnTo>
                    <a:lnTo>
                      <a:pt x="620" y="362"/>
                    </a:lnTo>
                    <a:lnTo>
                      <a:pt x="585" y="358"/>
                    </a:lnTo>
                    <a:lnTo>
                      <a:pt x="549" y="354"/>
                    </a:lnTo>
                    <a:lnTo>
                      <a:pt x="515" y="349"/>
                    </a:lnTo>
                    <a:lnTo>
                      <a:pt x="480" y="344"/>
                    </a:lnTo>
                    <a:lnTo>
                      <a:pt x="447" y="337"/>
                    </a:lnTo>
                    <a:lnTo>
                      <a:pt x="414" y="330"/>
                    </a:lnTo>
                    <a:lnTo>
                      <a:pt x="382" y="321"/>
                    </a:lnTo>
                    <a:lnTo>
                      <a:pt x="352" y="312"/>
                    </a:lnTo>
                    <a:lnTo>
                      <a:pt x="323" y="304"/>
                    </a:lnTo>
                    <a:lnTo>
                      <a:pt x="293" y="293"/>
                    </a:lnTo>
                    <a:lnTo>
                      <a:pt x="267" y="282"/>
                    </a:lnTo>
                    <a:lnTo>
                      <a:pt x="240" y="270"/>
                    </a:lnTo>
                    <a:lnTo>
                      <a:pt x="215" y="259"/>
                    </a:lnTo>
                    <a:lnTo>
                      <a:pt x="190" y="246"/>
                    </a:lnTo>
                    <a:lnTo>
                      <a:pt x="167" y="232"/>
                    </a:lnTo>
                    <a:lnTo>
                      <a:pt x="145" y="218"/>
                    </a:lnTo>
                    <a:lnTo>
                      <a:pt x="124" y="204"/>
                    </a:lnTo>
                    <a:lnTo>
                      <a:pt x="105" y="189"/>
                    </a:lnTo>
                    <a:lnTo>
                      <a:pt x="89" y="174"/>
                    </a:lnTo>
                    <a:lnTo>
                      <a:pt x="72" y="159"/>
                    </a:lnTo>
                    <a:lnTo>
                      <a:pt x="57" y="142"/>
                    </a:lnTo>
                    <a:lnTo>
                      <a:pt x="44" y="126"/>
                    </a:lnTo>
                    <a:lnTo>
                      <a:pt x="33" y="109"/>
                    </a:lnTo>
                    <a:lnTo>
                      <a:pt x="23" y="91"/>
                    </a:lnTo>
                    <a:lnTo>
                      <a:pt x="15" y="73"/>
                    </a:lnTo>
                    <a:lnTo>
                      <a:pt x="9" y="56"/>
                    </a:lnTo>
                    <a:lnTo>
                      <a:pt x="3" y="37"/>
                    </a:lnTo>
                    <a:lnTo>
                      <a:pt x="1" y="19"/>
                    </a:lnTo>
                    <a:lnTo>
                      <a:pt x="0" y="0"/>
                    </a:lnTo>
                    <a:lnTo>
                      <a:pt x="0" y="732"/>
                    </a:lnTo>
                    <a:lnTo>
                      <a:pt x="0" y="732"/>
                    </a:lnTo>
                    <a:lnTo>
                      <a:pt x="1" y="751"/>
                    </a:lnTo>
                    <a:lnTo>
                      <a:pt x="3" y="769"/>
                    </a:lnTo>
                    <a:lnTo>
                      <a:pt x="9" y="788"/>
                    </a:lnTo>
                    <a:lnTo>
                      <a:pt x="15" y="806"/>
                    </a:lnTo>
                    <a:lnTo>
                      <a:pt x="23" y="823"/>
                    </a:lnTo>
                    <a:lnTo>
                      <a:pt x="33" y="841"/>
                    </a:lnTo>
                    <a:lnTo>
                      <a:pt x="44" y="858"/>
                    </a:lnTo>
                    <a:lnTo>
                      <a:pt x="57" y="874"/>
                    </a:lnTo>
                    <a:lnTo>
                      <a:pt x="72" y="891"/>
                    </a:lnTo>
                    <a:lnTo>
                      <a:pt x="89" y="906"/>
                    </a:lnTo>
                    <a:lnTo>
                      <a:pt x="105" y="921"/>
                    </a:lnTo>
                    <a:lnTo>
                      <a:pt x="124" y="937"/>
                    </a:lnTo>
                    <a:lnTo>
                      <a:pt x="145" y="950"/>
                    </a:lnTo>
                    <a:lnTo>
                      <a:pt x="167" y="964"/>
                    </a:lnTo>
                    <a:lnTo>
                      <a:pt x="190" y="978"/>
                    </a:lnTo>
                    <a:lnTo>
                      <a:pt x="215" y="991"/>
                    </a:lnTo>
                    <a:lnTo>
                      <a:pt x="240" y="1003"/>
                    </a:lnTo>
                    <a:lnTo>
                      <a:pt x="267" y="1014"/>
                    </a:lnTo>
                    <a:lnTo>
                      <a:pt x="293" y="1025"/>
                    </a:lnTo>
                    <a:lnTo>
                      <a:pt x="323" y="1036"/>
                    </a:lnTo>
                    <a:lnTo>
                      <a:pt x="352" y="1045"/>
                    </a:lnTo>
                    <a:lnTo>
                      <a:pt x="382" y="1053"/>
                    </a:lnTo>
                    <a:lnTo>
                      <a:pt x="414" y="1062"/>
                    </a:lnTo>
                    <a:lnTo>
                      <a:pt x="447" y="1069"/>
                    </a:lnTo>
                    <a:lnTo>
                      <a:pt x="480" y="1076"/>
                    </a:lnTo>
                    <a:lnTo>
                      <a:pt x="515" y="1081"/>
                    </a:lnTo>
                    <a:lnTo>
                      <a:pt x="549" y="1087"/>
                    </a:lnTo>
                    <a:lnTo>
                      <a:pt x="585" y="1090"/>
                    </a:lnTo>
                    <a:lnTo>
                      <a:pt x="620" y="1094"/>
                    </a:lnTo>
                    <a:lnTo>
                      <a:pt x="657" y="1097"/>
                    </a:lnTo>
                    <a:lnTo>
                      <a:pt x="694" y="1098"/>
                    </a:lnTo>
                    <a:lnTo>
                      <a:pt x="732" y="1098"/>
                    </a:lnTo>
                    <a:lnTo>
                      <a:pt x="732" y="1098"/>
                    </a:lnTo>
                    <a:lnTo>
                      <a:pt x="770" y="1098"/>
                    </a:lnTo>
                    <a:lnTo>
                      <a:pt x="807" y="1097"/>
                    </a:lnTo>
                    <a:lnTo>
                      <a:pt x="844" y="1094"/>
                    </a:lnTo>
                    <a:lnTo>
                      <a:pt x="879" y="1090"/>
                    </a:lnTo>
                    <a:lnTo>
                      <a:pt x="915" y="1087"/>
                    </a:lnTo>
                    <a:lnTo>
                      <a:pt x="949" y="1081"/>
                    </a:lnTo>
                    <a:lnTo>
                      <a:pt x="984" y="1076"/>
                    </a:lnTo>
                    <a:lnTo>
                      <a:pt x="1017" y="1069"/>
                    </a:lnTo>
                    <a:lnTo>
                      <a:pt x="1050" y="1062"/>
                    </a:lnTo>
                    <a:lnTo>
                      <a:pt x="1082" y="1053"/>
                    </a:lnTo>
                    <a:lnTo>
                      <a:pt x="1112" y="1045"/>
                    </a:lnTo>
                    <a:lnTo>
                      <a:pt x="1141" y="1036"/>
                    </a:lnTo>
                    <a:lnTo>
                      <a:pt x="1171" y="1025"/>
                    </a:lnTo>
                    <a:lnTo>
                      <a:pt x="1197" y="1014"/>
                    </a:lnTo>
                    <a:lnTo>
                      <a:pt x="1224" y="1003"/>
                    </a:lnTo>
                    <a:lnTo>
                      <a:pt x="1249" y="991"/>
                    </a:lnTo>
                    <a:lnTo>
                      <a:pt x="1274" y="978"/>
                    </a:lnTo>
                    <a:lnTo>
                      <a:pt x="1297" y="964"/>
                    </a:lnTo>
                    <a:lnTo>
                      <a:pt x="1319" y="950"/>
                    </a:lnTo>
                    <a:lnTo>
                      <a:pt x="1340" y="937"/>
                    </a:lnTo>
                    <a:lnTo>
                      <a:pt x="1359" y="921"/>
                    </a:lnTo>
                    <a:lnTo>
                      <a:pt x="1375" y="906"/>
                    </a:lnTo>
                    <a:lnTo>
                      <a:pt x="1392" y="891"/>
                    </a:lnTo>
                    <a:lnTo>
                      <a:pt x="1407" y="874"/>
                    </a:lnTo>
                    <a:lnTo>
                      <a:pt x="1420" y="858"/>
                    </a:lnTo>
                    <a:lnTo>
                      <a:pt x="1431" y="841"/>
                    </a:lnTo>
                    <a:lnTo>
                      <a:pt x="1441" y="823"/>
                    </a:lnTo>
                    <a:lnTo>
                      <a:pt x="1449" y="806"/>
                    </a:lnTo>
                    <a:lnTo>
                      <a:pt x="1455" y="788"/>
                    </a:lnTo>
                    <a:lnTo>
                      <a:pt x="1461" y="769"/>
                    </a:lnTo>
                    <a:lnTo>
                      <a:pt x="1463" y="751"/>
                    </a:lnTo>
                    <a:lnTo>
                      <a:pt x="1464" y="732"/>
                    </a:lnTo>
                    <a:lnTo>
                      <a:pt x="1464" y="0"/>
                    </a:lnTo>
                    <a:close/>
                  </a:path>
                </a:pathLst>
              </a:custGeom>
              <a:gradFill>
                <a:gsLst>
                  <a:gs pos="0">
                    <a:srgbClr val="969696"/>
                  </a:gs>
                  <a:gs pos="50000">
                    <a:srgbClr val="C7C7C7"/>
                  </a:gs>
                  <a:gs pos="100000">
                    <a:srgbClr val="969696"/>
                  </a:gs>
                </a:gsLst>
                <a:lin ang="0" scaled="0"/>
              </a:gra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ill Sans"/>
                  <a:ea typeface="Gill Sans"/>
                  <a:cs typeface="Gill Sans"/>
                  <a:sym typeface="Gill Sans"/>
                </a:endParaRPr>
              </a:p>
            </p:txBody>
          </p:sp>
        </p:grpSp>
        <p:grpSp>
          <p:nvGrpSpPr>
            <p:cNvPr id="745" name="Google Shape;745;p32"/>
            <p:cNvGrpSpPr/>
            <p:nvPr/>
          </p:nvGrpSpPr>
          <p:grpSpPr>
            <a:xfrm>
              <a:off x="1368425" y="3237186"/>
              <a:ext cx="2905125" cy="1306513"/>
              <a:chOff x="1069" y="2559"/>
              <a:chExt cx="1830" cy="823"/>
            </a:xfrm>
          </p:grpSpPr>
          <p:sp>
            <p:nvSpPr>
              <p:cNvPr id="746" name="Google Shape;746;p32"/>
              <p:cNvSpPr/>
              <p:nvPr/>
            </p:nvSpPr>
            <p:spPr>
              <a:xfrm>
                <a:off x="1069" y="2559"/>
                <a:ext cx="1830" cy="457"/>
              </a:xfrm>
              <a:custGeom>
                <a:rect b="b" l="l" r="r" t="t"/>
                <a:pathLst>
                  <a:path extrusionOk="0" h="457" w="1830">
                    <a:moveTo>
                      <a:pt x="0" y="0"/>
                    </a:moveTo>
                    <a:lnTo>
                      <a:pt x="0" y="0"/>
                    </a:lnTo>
                    <a:lnTo>
                      <a:pt x="1" y="24"/>
                    </a:lnTo>
                    <a:lnTo>
                      <a:pt x="5" y="47"/>
                    </a:lnTo>
                    <a:lnTo>
                      <a:pt x="10" y="70"/>
                    </a:lnTo>
                    <a:lnTo>
                      <a:pt x="19" y="93"/>
                    </a:lnTo>
                    <a:lnTo>
                      <a:pt x="29" y="114"/>
                    </a:lnTo>
                    <a:lnTo>
                      <a:pt x="40" y="136"/>
                    </a:lnTo>
                    <a:lnTo>
                      <a:pt x="55" y="157"/>
                    </a:lnTo>
                    <a:lnTo>
                      <a:pt x="72" y="178"/>
                    </a:lnTo>
                    <a:lnTo>
                      <a:pt x="90" y="198"/>
                    </a:lnTo>
                    <a:lnTo>
                      <a:pt x="110" y="218"/>
                    </a:lnTo>
                    <a:lnTo>
                      <a:pt x="132" y="237"/>
                    </a:lnTo>
                    <a:lnTo>
                      <a:pt x="156" y="255"/>
                    </a:lnTo>
                    <a:lnTo>
                      <a:pt x="181" y="273"/>
                    </a:lnTo>
                    <a:lnTo>
                      <a:pt x="208" y="291"/>
                    </a:lnTo>
                    <a:lnTo>
                      <a:pt x="237" y="307"/>
                    </a:lnTo>
                    <a:lnTo>
                      <a:pt x="268" y="324"/>
                    </a:lnTo>
                    <a:lnTo>
                      <a:pt x="300" y="338"/>
                    </a:lnTo>
                    <a:lnTo>
                      <a:pt x="333" y="353"/>
                    </a:lnTo>
                    <a:lnTo>
                      <a:pt x="367" y="366"/>
                    </a:lnTo>
                    <a:lnTo>
                      <a:pt x="403" y="380"/>
                    </a:lnTo>
                    <a:lnTo>
                      <a:pt x="441" y="391"/>
                    </a:lnTo>
                    <a:lnTo>
                      <a:pt x="479" y="403"/>
                    </a:lnTo>
                    <a:lnTo>
                      <a:pt x="518" y="412"/>
                    </a:lnTo>
                    <a:lnTo>
                      <a:pt x="559" y="422"/>
                    </a:lnTo>
                    <a:lnTo>
                      <a:pt x="600" y="429"/>
                    </a:lnTo>
                    <a:lnTo>
                      <a:pt x="643" y="437"/>
                    </a:lnTo>
                    <a:lnTo>
                      <a:pt x="686" y="443"/>
                    </a:lnTo>
                    <a:lnTo>
                      <a:pt x="731" y="448"/>
                    </a:lnTo>
                    <a:lnTo>
                      <a:pt x="775" y="452"/>
                    </a:lnTo>
                    <a:lnTo>
                      <a:pt x="821" y="455"/>
                    </a:lnTo>
                    <a:lnTo>
                      <a:pt x="868" y="457"/>
                    </a:lnTo>
                    <a:lnTo>
                      <a:pt x="915" y="457"/>
                    </a:lnTo>
                    <a:lnTo>
                      <a:pt x="915" y="457"/>
                    </a:lnTo>
                    <a:lnTo>
                      <a:pt x="962" y="457"/>
                    </a:lnTo>
                    <a:lnTo>
                      <a:pt x="1009" y="455"/>
                    </a:lnTo>
                    <a:lnTo>
                      <a:pt x="1055" y="452"/>
                    </a:lnTo>
                    <a:lnTo>
                      <a:pt x="1099" y="448"/>
                    </a:lnTo>
                    <a:lnTo>
                      <a:pt x="1144" y="443"/>
                    </a:lnTo>
                    <a:lnTo>
                      <a:pt x="1187" y="437"/>
                    </a:lnTo>
                    <a:lnTo>
                      <a:pt x="1230" y="429"/>
                    </a:lnTo>
                    <a:lnTo>
                      <a:pt x="1271" y="422"/>
                    </a:lnTo>
                    <a:lnTo>
                      <a:pt x="1312" y="412"/>
                    </a:lnTo>
                    <a:lnTo>
                      <a:pt x="1351" y="403"/>
                    </a:lnTo>
                    <a:lnTo>
                      <a:pt x="1389" y="391"/>
                    </a:lnTo>
                    <a:lnTo>
                      <a:pt x="1427" y="380"/>
                    </a:lnTo>
                    <a:lnTo>
                      <a:pt x="1463" y="366"/>
                    </a:lnTo>
                    <a:lnTo>
                      <a:pt x="1497" y="353"/>
                    </a:lnTo>
                    <a:lnTo>
                      <a:pt x="1530" y="338"/>
                    </a:lnTo>
                    <a:lnTo>
                      <a:pt x="1562" y="324"/>
                    </a:lnTo>
                    <a:lnTo>
                      <a:pt x="1593" y="307"/>
                    </a:lnTo>
                    <a:lnTo>
                      <a:pt x="1622" y="291"/>
                    </a:lnTo>
                    <a:lnTo>
                      <a:pt x="1649" y="273"/>
                    </a:lnTo>
                    <a:lnTo>
                      <a:pt x="1674" y="255"/>
                    </a:lnTo>
                    <a:lnTo>
                      <a:pt x="1698" y="237"/>
                    </a:lnTo>
                    <a:lnTo>
                      <a:pt x="1720" y="218"/>
                    </a:lnTo>
                    <a:lnTo>
                      <a:pt x="1740" y="198"/>
                    </a:lnTo>
                    <a:lnTo>
                      <a:pt x="1758" y="178"/>
                    </a:lnTo>
                    <a:lnTo>
                      <a:pt x="1775" y="157"/>
                    </a:lnTo>
                    <a:lnTo>
                      <a:pt x="1790" y="136"/>
                    </a:lnTo>
                    <a:lnTo>
                      <a:pt x="1801" y="114"/>
                    </a:lnTo>
                    <a:lnTo>
                      <a:pt x="1811" y="93"/>
                    </a:lnTo>
                    <a:lnTo>
                      <a:pt x="1820" y="70"/>
                    </a:lnTo>
                    <a:lnTo>
                      <a:pt x="1825" y="47"/>
                    </a:lnTo>
                    <a:lnTo>
                      <a:pt x="1829" y="24"/>
                    </a:lnTo>
                    <a:lnTo>
                      <a:pt x="1830" y="0"/>
                    </a:lnTo>
                    <a:lnTo>
                      <a:pt x="1739" y="0"/>
                    </a:lnTo>
                    <a:lnTo>
                      <a:pt x="1739" y="0"/>
                    </a:lnTo>
                    <a:lnTo>
                      <a:pt x="1738" y="21"/>
                    </a:lnTo>
                    <a:lnTo>
                      <a:pt x="1735" y="42"/>
                    </a:lnTo>
                    <a:lnTo>
                      <a:pt x="1730" y="62"/>
                    </a:lnTo>
                    <a:lnTo>
                      <a:pt x="1722" y="82"/>
                    </a:lnTo>
                    <a:lnTo>
                      <a:pt x="1713" y="103"/>
                    </a:lnTo>
                    <a:lnTo>
                      <a:pt x="1702" y="122"/>
                    </a:lnTo>
                    <a:lnTo>
                      <a:pt x="1689" y="141"/>
                    </a:lnTo>
                    <a:lnTo>
                      <a:pt x="1674" y="160"/>
                    </a:lnTo>
                    <a:lnTo>
                      <a:pt x="1658" y="178"/>
                    </a:lnTo>
                    <a:lnTo>
                      <a:pt x="1640" y="196"/>
                    </a:lnTo>
                    <a:lnTo>
                      <a:pt x="1619" y="213"/>
                    </a:lnTo>
                    <a:lnTo>
                      <a:pt x="1598" y="230"/>
                    </a:lnTo>
                    <a:lnTo>
                      <a:pt x="1575" y="246"/>
                    </a:lnTo>
                    <a:lnTo>
                      <a:pt x="1551" y="262"/>
                    </a:lnTo>
                    <a:lnTo>
                      <a:pt x="1525" y="277"/>
                    </a:lnTo>
                    <a:lnTo>
                      <a:pt x="1497" y="291"/>
                    </a:lnTo>
                    <a:lnTo>
                      <a:pt x="1469" y="305"/>
                    </a:lnTo>
                    <a:lnTo>
                      <a:pt x="1439" y="318"/>
                    </a:lnTo>
                    <a:lnTo>
                      <a:pt x="1408" y="330"/>
                    </a:lnTo>
                    <a:lnTo>
                      <a:pt x="1375" y="342"/>
                    </a:lnTo>
                    <a:lnTo>
                      <a:pt x="1342" y="352"/>
                    </a:lnTo>
                    <a:lnTo>
                      <a:pt x="1308" y="362"/>
                    </a:lnTo>
                    <a:lnTo>
                      <a:pt x="1272" y="371"/>
                    </a:lnTo>
                    <a:lnTo>
                      <a:pt x="1235" y="380"/>
                    </a:lnTo>
                    <a:lnTo>
                      <a:pt x="1199" y="386"/>
                    </a:lnTo>
                    <a:lnTo>
                      <a:pt x="1160" y="393"/>
                    </a:lnTo>
                    <a:lnTo>
                      <a:pt x="1121" y="399"/>
                    </a:lnTo>
                    <a:lnTo>
                      <a:pt x="1082" y="403"/>
                    </a:lnTo>
                    <a:lnTo>
                      <a:pt x="1041" y="407"/>
                    </a:lnTo>
                    <a:lnTo>
                      <a:pt x="999" y="409"/>
                    </a:lnTo>
                    <a:lnTo>
                      <a:pt x="957" y="412"/>
                    </a:lnTo>
                    <a:lnTo>
                      <a:pt x="915" y="412"/>
                    </a:lnTo>
                    <a:lnTo>
                      <a:pt x="915" y="412"/>
                    </a:lnTo>
                    <a:lnTo>
                      <a:pt x="873" y="412"/>
                    </a:lnTo>
                    <a:lnTo>
                      <a:pt x="831" y="409"/>
                    </a:lnTo>
                    <a:lnTo>
                      <a:pt x="789" y="407"/>
                    </a:lnTo>
                    <a:lnTo>
                      <a:pt x="748" y="403"/>
                    </a:lnTo>
                    <a:lnTo>
                      <a:pt x="709" y="399"/>
                    </a:lnTo>
                    <a:lnTo>
                      <a:pt x="670" y="393"/>
                    </a:lnTo>
                    <a:lnTo>
                      <a:pt x="631" y="386"/>
                    </a:lnTo>
                    <a:lnTo>
                      <a:pt x="595" y="380"/>
                    </a:lnTo>
                    <a:lnTo>
                      <a:pt x="558" y="371"/>
                    </a:lnTo>
                    <a:lnTo>
                      <a:pt x="522" y="362"/>
                    </a:lnTo>
                    <a:lnTo>
                      <a:pt x="488" y="352"/>
                    </a:lnTo>
                    <a:lnTo>
                      <a:pt x="455" y="342"/>
                    </a:lnTo>
                    <a:lnTo>
                      <a:pt x="422" y="330"/>
                    </a:lnTo>
                    <a:lnTo>
                      <a:pt x="391" y="318"/>
                    </a:lnTo>
                    <a:lnTo>
                      <a:pt x="361" y="305"/>
                    </a:lnTo>
                    <a:lnTo>
                      <a:pt x="333" y="291"/>
                    </a:lnTo>
                    <a:lnTo>
                      <a:pt x="305" y="277"/>
                    </a:lnTo>
                    <a:lnTo>
                      <a:pt x="279" y="262"/>
                    </a:lnTo>
                    <a:lnTo>
                      <a:pt x="255" y="246"/>
                    </a:lnTo>
                    <a:lnTo>
                      <a:pt x="232" y="230"/>
                    </a:lnTo>
                    <a:lnTo>
                      <a:pt x="211" y="213"/>
                    </a:lnTo>
                    <a:lnTo>
                      <a:pt x="190" y="196"/>
                    </a:lnTo>
                    <a:lnTo>
                      <a:pt x="172" y="178"/>
                    </a:lnTo>
                    <a:lnTo>
                      <a:pt x="156" y="160"/>
                    </a:lnTo>
                    <a:lnTo>
                      <a:pt x="141" y="141"/>
                    </a:lnTo>
                    <a:lnTo>
                      <a:pt x="128" y="122"/>
                    </a:lnTo>
                    <a:lnTo>
                      <a:pt x="117" y="103"/>
                    </a:lnTo>
                    <a:lnTo>
                      <a:pt x="108" y="82"/>
                    </a:lnTo>
                    <a:lnTo>
                      <a:pt x="100" y="62"/>
                    </a:lnTo>
                    <a:lnTo>
                      <a:pt x="95" y="42"/>
                    </a:lnTo>
                    <a:lnTo>
                      <a:pt x="92" y="21"/>
                    </a:lnTo>
                    <a:lnTo>
                      <a:pt x="91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ill Sans"/>
                  <a:ea typeface="Gill Sans"/>
                  <a:cs typeface="Gill Sans"/>
                  <a:sym typeface="Gill Sans"/>
                </a:endParaRPr>
              </a:p>
            </p:txBody>
          </p:sp>
          <p:sp>
            <p:nvSpPr>
              <p:cNvPr id="747" name="Google Shape;747;p32"/>
              <p:cNvSpPr/>
              <p:nvPr/>
            </p:nvSpPr>
            <p:spPr>
              <a:xfrm>
                <a:off x="1069" y="2559"/>
                <a:ext cx="1830" cy="823"/>
              </a:xfrm>
              <a:custGeom>
                <a:rect b="b" l="l" r="r" t="t"/>
                <a:pathLst>
                  <a:path extrusionOk="0" h="823" w="1830">
                    <a:moveTo>
                      <a:pt x="1830" y="0"/>
                    </a:moveTo>
                    <a:lnTo>
                      <a:pt x="1830" y="0"/>
                    </a:lnTo>
                    <a:lnTo>
                      <a:pt x="1829" y="24"/>
                    </a:lnTo>
                    <a:lnTo>
                      <a:pt x="1825" y="47"/>
                    </a:lnTo>
                    <a:lnTo>
                      <a:pt x="1820" y="70"/>
                    </a:lnTo>
                    <a:lnTo>
                      <a:pt x="1811" y="93"/>
                    </a:lnTo>
                    <a:lnTo>
                      <a:pt x="1801" y="114"/>
                    </a:lnTo>
                    <a:lnTo>
                      <a:pt x="1790" y="136"/>
                    </a:lnTo>
                    <a:lnTo>
                      <a:pt x="1775" y="157"/>
                    </a:lnTo>
                    <a:lnTo>
                      <a:pt x="1758" y="178"/>
                    </a:lnTo>
                    <a:lnTo>
                      <a:pt x="1740" y="198"/>
                    </a:lnTo>
                    <a:lnTo>
                      <a:pt x="1720" y="218"/>
                    </a:lnTo>
                    <a:lnTo>
                      <a:pt x="1698" y="237"/>
                    </a:lnTo>
                    <a:lnTo>
                      <a:pt x="1674" y="255"/>
                    </a:lnTo>
                    <a:lnTo>
                      <a:pt x="1649" y="273"/>
                    </a:lnTo>
                    <a:lnTo>
                      <a:pt x="1622" y="291"/>
                    </a:lnTo>
                    <a:lnTo>
                      <a:pt x="1593" y="307"/>
                    </a:lnTo>
                    <a:lnTo>
                      <a:pt x="1562" y="324"/>
                    </a:lnTo>
                    <a:lnTo>
                      <a:pt x="1530" y="338"/>
                    </a:lnTo>
                    <a:lnTo>
                      <a:pt x="1497" y="353"/>
                    </a:lnTo>
                    <a:lnTo>
                      <a:pt x="1463" y="366"/>
                    </a:lnTo>
                    <a:lnTo>
                      <a:pt x="1427" y="380"/>
                    </a:lnTo>
                    <a:lnTo>
                      <a:pt x="1389" y="391"/>
                    </a:lnTo>
                    <a:lnTo>
                      <a:pt x="1351" y="403"/>
                    </a:lnTo>
                    <a:lnTo>
                      <a:pt x="1312" y="412"/>
                    </a:lnTo>
                    <a:lnTo>
                      <a:pt x="1271" y="422"/>
                    </a:lnTo>
                    <a:lnTo>
                      <a:pt x="1230" y="429"/>
                    </a:lnTo>
                    <a:lnTo>
                      <a:pt x="1187" y="437"/>
                    </a:lnTo>
                    <a:lnTo>
                      <a:pt x="1144" y="443"/>
                    </a:lnTo>
                    <a:lnTo>
                      <a:pt x="1099" y="448"/>
                    </a:lnTo>
                    <a:lnTo>
                      <a:pt x="1055" y="452"/>
                    </a:lnTo>
                    <a:lnTo>
                      <a:pt x="1009" y="455"/>
                    </a:lnTo>
                    <a:lnTo>
                      <a:pt x="962" y="457"/>
                    </a:lnTo>
                    <a:lnTo>
                      <a:pt x="915" y="457"/>
                    </a:lnTo>
                    <a:lnTo>
                      <a:pt x="915" y="457"/>
                    </a:lnTo>
                    <a:lnTo>
                      <a:pt x="868" y="457"/>
                    </a:lnTo>
                    <a:lnTo>
                      <a:pt x="821" y="455"/>
                    </a:lnTo>
                    <a:lnTo>
                      <a:pt x="775" y="452"/>
                    </a:lnTo>
                    <a:lnTo>
                      <a:pt x="731" y="448"/>
                    </a:lnTo>
                    <a:lnTo>
                      <a:pt x="686" y="443"/>
                    </a:lnTo>
                    <a:lnTo>
                      <a:pt x="643" y="437"/>
                    </a:lnTo>
                    <a:lnTo>
                      <a:pt x="600" y="429"/>
                    </a:lnTo>
                    <a:lnTo>
                      <a:pt x="559" y="422"/>
                    </a:lnTo>
                    <a:lnTo>
                      <a:pt x="518" y="412"/>
                    </a:lnTo>
                    <a:lnTo>
                      <a:pt x="479" y="403"/>
                    </a:lnTo>
                    <a:lnTo>
                      <a:pt x="441" y="391"/>
                    </a:lnTo>
                    <a:lnTo>
                      <a:pt x="403" y="380"/>
                    </a:lnTo>
                    <a:lnTo>
                      <a:pt x="367" y="366"/>
                    </a:lnTo>
                    <a:lnTo>
                      <a:pt x="333" y="353"/>
                    </a:lnTo>
                    <a:lnTo>
                      <a:pt x="300" y="338"/>
                    </a:lnTo>
                    <a:lnTo>
                      <a:pt x="268" y="324"/>
                    </a:lnTo>
                    <a:lnTo>
                      <a:pt x="237" y="307"/>
                    </a:lnTo>
                    <a:lnTo>
                      <a:pt x="208" y="291"/>
                    </a:lnTo>
                    <a:lnTo>
                      <a:pt x="181" y="273"/>
                    </a:lnTo>
                    <a:lnTo>
                      <a:pt x="156" y="255"/>
                    </a:lnTo>
                    <a:lnTo>
                      <a:pt x="132" y="237"/>
                    </a:lnTo>
                    <a:lnTo>
                      <a:pt x="110" y="218"/>
                    </a:lnTo>
                    <a:lnTo>
                      <a:pt x="90" y="198"/>
                    </a:lnTo>
                    <a:lnTo>
                      <a:pt x="72" y="178"/>
                    </a:lnTo>
                    <a:lnTo>
                      <a:pt x="55" y="157"/>
                    </a:lnTo>
                    <a:lnTo>
                      <a:pt x="40" y="136"/>
                    </a:lnTo>
                    <a:lnTo>
                      <a:pt x="29" y="114"/>
                    </a:lnTo>
                    <a:lnTo>
                      <a:pt x="19" y="93"/>
                    </a:lnTo>
                    <a:lnTo>
                      <a:pt x="10" y="70"/>
                    </a:lnTo>
                    <a:lnTo>
                      <a:pt x="5" y="47"/>
                    </a:lnTo>
                    <a:lnTo>
                      <a:pt x="1" y="24"/>
                    </a:lnTo>
                    <a:lnTo>
                      <a:pt x="0" y="0"/>
                    </a:lnTo>
                    <a:lnTo>
                      <a:pt x="0" y="366"/>
                    </a:lnTo>
                    <a:lnTo>
                      <a:pt x="0" y="366"/>
                    </a:lnTo>
                    <a:lnTo>
                      <a:pt x="1" y="390"/>
                    </a:lnTo>
                    <a:lnTo>
                      <a:pt x="5" y="413"/>
                    </a:lnTo>
                    <a:lnTo>
                      <a:pt x="10" y="436"/>
                    </a:lnTo>
                    <a:lnTo>
                      <a:pt x="19" y="459"/>
                    </a:lnTo>
                    <a:lnTo>
                      <a:pt x="29" y="480"/>
                    </a:lnTo>
                    <a:lnTo>
                      <a:pt x="40" y="502"/>
                    </a:lnTo>
                    <a:lnTo>
                      <a:pt x="55" y="523"/>
                    </a:lnTo>
                    <a:lnTo>
                      <a:pt x="72" y="544"/>
                    </a:lnTo>
                    <a:lnTo>
                      <a:pt x="90" y="564"/>
                    </a:lnTo>
                    <a:lnTo>
                      <a:pt x="110" y="584"/>
                    </a:lnTo>
                    <a:lnTo>
                      <a:pt x="132" y="604"/>
                    </a:lnTo>
                    <a:lnTo>
                      <a:pt x="156" y="621"/>
                    </a:lnTo>
                    <a:lnTo>
                      <a:pt x="181" y="639"/>
                    </a:lnTo>
                    <a:lnTo>
                      <a:pt x="208" y="657"/>
                    </a:lnTo>
                    <a:lnTo>
                      <a:pt x="237" y="673"/>
                    </a:lnTo>
                    <a:lnTo>
                      <a:pt x="268" y="690"/>
                    </a:lnTo>
                    <a:lnTo>
                      <a:pt x="300" y="704"/>
                    </a:lnTo>
                    <a:lnTo>
                      <a:pt x="333" y="719"/>
                    </a:lnTo>
                    <a:lnTo>
                      <a:pt x="367" y="732"/>
                    </a:lnTo>
                    <a:lnTo>
                      <a:pt x="403" y="746"/>
                    </a:lnTo>
                    <a:lnTo>
                      <a:pt x="441" y="757"/>
                    </a:lnTo>
                    <a:lnTo>
                      <a:pt x="479" y="769"/>
                    </a:lnTo>
                    <a:lnTo>
                      <a:pt x="518" y="778"/>
                    </a:lnTo>
                    <a:lnTo>
                      <a:pt x="559" y="788"/>
                    </a:lnTo>
                    <a:lnTo>
                      <a:pt x="600" y="795"/>
                    </a:lnTo>
                    <a:lnTo>
                      <a:pt x="643" y="803"/>
                    </a:lnTo>
                    <a:lnTo>
                      <a:pt x="686" y="809"/>
                    </a:lnTo>
                    <a:lnTo>
                      <a:pt x="731" y="815"/>
                    </a:lnTo>
                    <a:lnTo>
                      <a:pt x="775" y="818"/>
                    </a:lnTo>
                    <a:lnTo>
                      <a:pt x="821" y="821"/>
                    </a:lnTo>
                    <a:lnTo>
                      <a:pt x="868" y="823"/>
                    </a:lnTo>
                    <a:lnTo>
                      <a:pt x="915" y="823"/>
                    </a:lnTo>
                    <a:lnTo>
                      <a:pt x="915" y="823"/>
                    </a:lnTo>
                    <a:lnTo>
                      <a:pt x="962" y="823"/>
                    </a:lnTo>
                    <a:lnTo>
                      <a:pt x="1009" y="821"/>
                    </a:lnTo>
                    <a:lnTo>
                      <a:pt x="1055" y="818"/>
                    </a:lnTo>
                    <a:lnTo>
                      <a:pt x="1099" y="815"/>
                    </a:lnTo>
                    <a:lnTo>
                      <a:pt x="1144" y="809"/>
                    </a:lnTo>
                    <a:lnTo>
                      <a:pt x="1187" y="803"/>
                    </a:lnTo>
                    <a:lnTo>
                      <a:pt x="1230" y="795"/>
                    </a:lnTo>
                    <a:lnTo>
                      <a:pt x="1271" y="788"/>
                    </a:lnTo>
                    <a:lnTo>
                      <a:pt x="1312" y="778"/>
                    </a:lnTo>
                    <a:lnTo>
                      <a:pt x="1351" y="769"/>
                    </a:lnTo>
                    <a:lnTo>
                      <a:pt x="1389" y="757"/>
                    </a:lnTo>
                    <a:lnTo>
                      <a:pt x="1427" y="746"/>
                    </a:lnTo>
                    <a:lnTo>
                      <a:pt x="1463" y="732"/>
                    </a:lnTo>
                    <a:lnTo>
                      <a:pt x="1497" y="719"/>
                    </a:lnTo>
                    <a:lnTo>
                      <a:pt x="1530" y="704"/>
                    </a:lnTo>
                    <a:lnTo>
                      <a:pt x="1562" y="690"/>
                    </a:lnTo>
                    <a:lnTo>
                      <a:pt x="1593" y="673"/>
                    </a:lnTo>
                    <a:lnTo>
                      <a:pt x="1622" y="657"/>
                    </a:lnTo>
                    <a:lnTo>
                      <a:pt x="1649" y="639"/>
                    </a:lnTo>
                    <a:lnTo>
                      <a:pt x="1674" y="621"/>
                    </a:lnTo>
                    <a:lnTo>
                      <a:pt x="1698" y="604"/>
                    </a:lnTo>
                    <a:lnTo>
                      <a:pt x="1720" y="584"/>
                    </a:lnTo>
                    <a:lnTo>
                      <a:pt x="1740" y="564"/>
                    </a:lnTo>
                    <a:lnTo>
                      <a:pt x="1758" y="544"/>
                    </a:lnTo>
                    <a:lnTo>
                      <a:pt x="1775" y="523"/>
                    </a:lnTo>
                    <a:lnTo>
                      <a:pt x="1790" y="502"/>
                    </a:lnTo>
                    <a:lnTo>
                      <a:pt x="1801" y="480"/>
                    </a:lnTo>
                    <a:lnTo>
                      <a:pt x="1811" y="459"/>
                    </a:lnTo>
                    <a:lnTo>
                      <a:pt x="1820" y="436"/>
                    </a:lnTo>
                    <a:lnTo>
                      <a:pt x="1825" y="413"/>
                    </a:lnTo>
                    <a:lnTo>
                      <a:pt x="1829" y="390"/>
                    </a:lnTo>
                    <a:lnTo>
                      <a:pt x="1830" y="366"/>
                    </a:lnTo>
                    <a:lnTo>
                      <a:pt x="1830" y="0"/>
                    </a:lnTo>
                    <a:close/>
                  </a:path>
                </a:pathLst>
              </a:custGeom>
              <a:gradFill>
                <a:gsLst>
                  <a:gs pos="0">
                    <a:srgbClr val="969696"/>
                  </a:gs>
                  <a:gs pos="50000">
                    <a:srgbClr val="C7C7C7"/>
                  </a:gs>
                  <a:gs pos="100000">
                    <a:srgbClr val="969696"/>
                  </a:gs>
                </a:gsLst>
                <a:lin ang="0" scaled="0"/>
              </a:gra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ill Sans"/>
                  <a:ea typeface="Gill Sans"/>
                  <a:cs typeface="Gill Sans"/>
                  <a:sym typeface="Gill Sans"/>
                </a:endParaRPr>
              </a:p>
            </p:txBody>
          </p:sp>
        </p:grpSp>
      </p:grpSp>
      <p:grpSp>
        <p:nvGrpSpPr>
          <p:cNvPr id="748" name="Google Shape;748;p32"/>
          <p:cNvGrpSpPr/>
          <p:nvPr/>
        </p:nvGrpSpPr>
        <p:grpSpPr>
          <a:xfrm>
            <a:off x="5183188" y="1308373"/>
            <a:ext cx="271463" cy="682625"/>
            <a:chOff x="5999" y="1345"/>
            <a:chExt cx="351" cy="883"/>
          </a:xfrm>
        </p:grpSpPr>
        <p:sp>
          <p:nvSpPr>
            <p:cNvPr id="749" name="Google Shape;749;p32"/>
            <p:cNvSpPr/>
            <p:nvPr/>
          </p:nvSpPr>
          <p:spPr>
            <a:xfrm>
              <a:off x="5999" y="1345"/>
              <a:ext cx="351" cy="883"/>
            </a:xfrm>
            <a:custGeom>
              <a:rect b="b" l="l" r="r" t="t"/>
              <a:pathLst>
                <a:path extrusionOk="0" h="1523" w="606">
                  <a:moveTo>
                    <a:pt x="606" y="152"/>
                  </a:moveTo>
                  <a:lnTo>
                    <a:pt x="606" y="152"/>
                  </a:lnTo>
                  <a:lnTo>
                    <a:pt x="606" y="145"/>
                  </a:lnTo>
                  <a:lnTo>
                    <a:pt x="605" y="137"/>
                  </a:lnTo>
                  <a:lnTo>
                    <a:pt x="603" y="129"/>
                  </a:lnTo>
                  <a:lnTo>
                    <a:pt x="600" y="122"/>
                  </a:lnTo>
                  <a:lnTo>
                    <a:pt x="596" y="114"/>
                  </a:lnTo>
                  <a:lnTo>
                    <a:pt x="592" y="107"/>
                  </a:lnTo>
                  <a:lnTo>
                    <a:pt x="588" y="100"/>
                  </a:lnTo>
                  <a:lnTo>
                    <a:pt x="582" y="93"/>
                  </a:lnTo>
                  <a:lnTo>
                    <a:pt x="569" y="79"/>
                  </a:lnTo>
                  <a:lnTo>
                    <a:pt x="554" y="67"/>
                  </a:lnTo>
                  <a:lnTo>
                    <a:pt x="536" y="55"/>
                  </a:lnTo>
                  <a:lnTo>
                    <a:pt x="518" y="45"/>
                  </a:lnTo>
                  <a:lnTo>
                    <a:pt x="495" y="35"/>
                  </a:lnTo>
                  <a:lnTo>
                    <a:pt x="472" y="27"/>
                  </a:lnTo>
                  <a:lnTo>
                    <a:pt x="447" y="18"/>
                  </a:lnTo>
                  <a:lnTo>
                    <a:pt x="421" y="12"/>
                  </a:lnTo>
                  <a:lnTo>
                    <a:pt x="393" y="6"/>
                  </a:lnTo>
                  <a:lnTo>
                    <a:pt x="364" y="3"/>
                  </a:lnTo>
                  <a:lnTo>
                    <a:pt x="333" y="1"/>
                  </a:lnTo>
                  <a:lnTo>
                    <a:pt x="303" y="0"/>
                  </a:lnTo>
                  <a:lnTo>
                    <a:pt x="303" y="0"/>
                  </a:lnTo>
                  <a:lnTo>
                    <a:pt x="272" y="1"/>
                  </a:lnTo>
                  <a:lnTo>
                    <a:pt x="242" y="3"/>
                  </a:lnTo>
                  <a:lnTo>
                    <a:pt x="212" y="6"/>
                  </a:lnTo>
                  <a:lnTo>
                    <a:pt x="185" y="12"/>
                  </a:lnTo>
                  <a:lnTo>
                    <a:pt x="159" y="18"/>
                  </a:lnTo>
                  <a:lnTo>
                    <a:pt x="133" y="27"/>
                  </a:lnTo>
                  <a:lnTo>
                    <a:pt x="110" y="35"/>
                  </a:lnTo>
                  <a:lnTo>
                    <a:pt x="88" y="45"/>
                  </a:lnTo>
                  <a:lnTo>
                    <a:pt x="69" y="55"/>
                  </a:lnTo>
                  <a:lnTo>
                    <a:pt x="51" y="67"/>
                  </a:lnTo>
                  <a:lnTo>
                    <a:pt x="37" y="79"/>
                  </a:lnTo>
                  <a:lnTo>
                    <a:pt x="24" y="93"/>
                  </a:lnTo>
                  <a:lnTo>
                    <a:pt x="13" y="107"/>
                  </a:lnTo>
                  <a:lnTo>
                    <a:pt x="9" y="114"/>
                  </a:lnTo>
                  <a:lnTo>
                    <a:pt x="6" y="122"/>
                  </a:lnTo>
                  <a:lnTo>
                    <a:pt x="3" y="129"/>
                  </a:lnTo>
                  <a:lnTo>
                    <a:pt x="1" y="137"/>
                  </a:lnTo>
                  <a:lnTo>
                    <a:pt x="0" y="145"/>
                  </a:lnTo>
                  <a:lnTo>
                    <a:pt x="0" y="152"/>
                  </a:lnTo>
                  <a:lnTo>
                    <a:pt x="0" y="1371"/>
                  </a:lnTo>
                  <a:lnTo>
                    <a:pt x="0" y="1371"/>
                  </a:lnTo>
                  <a:lnTo>
                    <a:pt x="0" y="1378"/>
                  </a:lnTo>
                  <a:lnTo>
                    <a:pt x="1" y="1387"/>
                  </a:lnTo>
                  <a:lnTo>
                    <a:pt x="3" y="1394"/>
                  </a:lnTo>
                  <a:lnTo>
                    <a:pt x="6" y="1402"/>
                  </a:lnTo>
                  <a:lnTo>
                    <a:pt x="9" y="1409"/>
                  </a:lnTo>
                  <a:lnTo>
                    <a:pt x="13" y="1417"/>
                  </a:lnTo>
                  <a:lnTo>
                    <a:pt x="24" y="1430"/>
                  </a:lnTo>
                  <a:lnTo>
                    <a:pt x="37" y="1444"/>
                  </a:lnTo>
                  <a:lnTo>
                    <a:pt x="51" y="1457"/>
                  </a:lnTo>
                  <a:lnTo>
                    <a:pt x="69" y="1468"/>
                  </a:lnTo>
                  <a:lnTo>
                    <a:pt x="88" y="1479"/>
                  </a:lnTo>
                  <a:lnTo>
                    <a:pt x="110" y="1488"/>
                  </a:lnTo>
                  <a:lnTo>
                    <a:pt x="133" y="1497"/>
                  </a:lnTo>
                  <a:lnTo>
                    <a:pt x="159" y="1505"/>
                  </a:lnTo>
                  <a:lnTo>
                    <a:pt x="185" y="1512"/>
                  </a:lnTo>
                  <a:lnTo>
                    <a:pt x="212" y="1517"/>
                  </a:lnTo>
                  <a:lnTo>
                    <a:pt x="242" y="1520"/>
                  </a:lnTo>
                  <a:lnTo>
                    <a:pt x="272" y="1522"/>
                  </a:lnTo>
                  <a:lnTo>
                    <a:pt x="303" y="1523"/>
                  </a:lnTo>
                  <a:lnTo>
                    <a:pt x="303" y="1523"/>
                  </a:lnTo>
                  <a:lnTo>
                    <a:pt x="333" y="1522"/>
                  </a:lnTo>
                  <a:lnTo>
                    <a:pt x="364" y="1520"/>
                  </a:lnTo>
                  <a:lnTo>
                    <a:pt x="393" y="1517"/>
                  </a:lnTo>
                  <a:lnTo>
                    <a:pt x="421" y="1512"/>
                  </a:lnTo>
                  <a:lnTo>
                    <a:pt x="447" y="1505"/>
                  </a:lnTo>
                  <a:lnTo>
                    <a:pt x="472" y="1497"/>
                  </a:lnTo>
                  <a:lnTo>
                    <a:pt x="495" y="1488"/>
                  </a:lnTo>
                  <a:lnTo>
                    <a:pt x="518" y="1479"/>
                  </a:lnTo>
                  <a:lnTo>
                    <a:pt x="536" y="1468"/>
                  </a:lnTo>
                  <a:lnTo>
                    <a:pt x="554" y="1457"/>
                  </a:lnTo>
                  <a:lnTo>
                    <a:pt x="569" y="1444"/>
                  </a:lnTo>
                  <a:lnTo>
                    <a:pt x="582" y="1430"/>
                  </a:lnTo>
                  <a:lnTo>
                    <a:pt x="588" y="1424"/>
                  </a:lnTo>
                  <a:lnTo>
                    <a:pt x="592" y="1417"/>
                  </a:lnTo>
                  <a:lnTo>
                    <a:pt x="596" y="1409"/>
                  </a:lnTo>
                  <a:lnTo>
                    <a:pt x="600" y="1402"/>
                  </a:lnTo>
                  <a:lnTo>
                    <a:pt x="603" y="1394"/>
                  </a:lnTo>
                  <a:lnTo>
                    <a:pt x="605" y="1387"/>
                  </a:lnTo>
                  <a:lnTo>
                    <a:pt x="606" y="1378"/>
                  </a:lnTo>
                  <a:lnTo>
                    <a:pt x="606" y="1371"/>
                  </a:lnTo>
                  <a:lnTo>
                    <a:pt x="606" y="152"/>
                  </a:ln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50000">
                  <a:srgbClr val="03A550"/>
                </a:gs>
                <a:gs pos="100000">
                  <a:schemeClr val="dk2"/>
                </a:gs>
              </a:gsLst>
              <a:lin ang="0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  <p:sp>
          <p:nvSpPr>
            <p:cNvPr id="750" name="Google Shape;750;p32"/>
            <p:cNvSpPr/>
            <p:nvPr/>
          </p:nvSpPr>
          <p:spPr>
            <a:xfrm>
              <a:off x="5999" y="1345"/>
              <a:ext cx="351" cy="177"/>
            </a:xfrm>
            <a:custGeom>
              <a:rect b="b" l="l" r="r" t="t"/>
              <a:pathLst>
                <a:path extrusionOk="0" h="305" w="606">
                  <a:moveTo>
                    <a:pt x="606" y="152"/>
                  </a:moveTo>
                  <a:lnTo>
                    <a:pt x="606" y="152"/>
                  </a:lnTo>
                  <a:lnTo>
                    <a:pt x="606" y="160"/>
                  </a:lnTo>
                  <a:lnTo>
                    <a:pt x="605" y="168"/>
                  </a:lnTo>
                  <a:lnTo>
                    <a:pt x="603" y="176"/>
                  </a:lnTo>
                  <a:lnTo>
                    <a:pt x="600" y="183"/>
                  </a:lnTo>
                  <a:lnTo>
                    <a:pt x="596" y="191"/>
                  </a:lnTo>
                  <a:lnTo>
                    <a:pt x="592" y="198"/>
                  </a:lnTo>
                  <a:lnTo>
                    <a:pt x="588" y="205"/>
                  </a:lnTo>
                  <a:lnTo>
                    <a:pt x="582" y="212"/>
                  </a:lnTo>
                  <a:lnTo>
                    <a:pt x="569" y="225"/>
                  </a:lnTo>
                  <a:lnTo>
                    <a:pt x="554" y="238"/>
                  </a:lnTo>
                  <a:lnTo>
                    <a:pt x="536" y="250"/>
                  </a:lnTo>
                  <a:lnTo>
                    <a:pt x="518" y="260"/>
                  </a:lnTo>
                  <a:lnTo>
                    <a:pt x="495" y="270"/>
                  </a:lnTo>
                  <a:lnTo>
                    <a:pt x="472" y="278"/>
                  </a:lnTo>
                  <a:lnTo>
                    <a:pt x="447" y="287"/>
                  </a:lnTo>
                  <a:lnTo>
                    <a:pt x="421" y="293"/>
                  </a:lnTo>
                  <a:lnTo>
                    <a:pt x="393" y="298"/>
                  </a:lnTo>
                  <a:lnTo>
                    <a:pt x="364" y="302"/>
                  </a:lnTo>
                  <a:lnTo>
                    <a:pt x="333" y="304"/>
                  </a:lnTo>
                  <a:lnTo>
                    <a:pt x="303" y="305"/>
                  </a:lnTo>
                  <a:lnTo>
                    <a:pt x="303" y="305"/>
                  </a:lnTo>
                  <a:lnTo>
                    <a:pt x="272" y="304"/>
                  </a:lnTo>
                  <a:lnTo>
                    <a:pt x="242" y="302"/>
                  </a:lnTo>
                  <a:lnTo>
                    <a:pt x="212" y="298"/>
                  </a:lnTo>
                  <a:lnTo>
                    <a:pt x="185" y="293"/>
                  </a:lnTo>
                  <a:lnTo>
                    <a:pt x="159" y="287"/>
                  </a:lnTo>
                  <a:lnTo>
                    <a:pt x="133" y="278"/>
                  </a:lnTo>
                  <a:lnTo>
                    <a:pt x="110" y="270"/>
                  </a:lnTo>
                  <a:lnTo>
                    <a:pt x="88" y="260"/>
                  </a:lnTo>
                  <a:lnTo>
                    <a:pt x="69" y="250"/>
                  </a:lnTo>
                  <a:lnTo>
                    <a:pt x="51" y="238"/>
                  </a:lnTo>
                  <a:lnTo>
                    <a:pt x="37" y="225"/>
                  </a:lnTo>
                  <a:lnTo>
                    <a:pt x="24" y="212"/>
                  </a:lnTo>
                  <a:lnTo>
                    <a:pt x="13" y="198"/>
                  </a:lnTo>
                  <a:lnTo>
                    <a:pt x="9" y="191"/>
                  </a:lnTo>
                  <a:lnTo>
                    <a:pt x="6" y="183"/>
                  </a:lnTo>
                  <a:lnTo>
                    <a:pt x="3" y="176"/>
                  </a:lnTo>
                  <a:lnTo>
                    <a:pt x="1" y="168"/>
                  </a:lnTo>
                  <a:lnTo>
                    <a:pt x="0" y="160"/>
                  </a:lnTo>
                  <a:lnTo>
                    <a:pt x="0" y="152"/>
                  </a:lnTo>
                  <a:lnTo>
                    <a:pt x="0" y="152"/>
                  </a:lnTo>
                  <a:lnTo>
                    <a:pt x="0" y="145"/>
                  </a:lnTo>
                  <a:lnTo>
                    <a:pt x="1" y="137"/>
                  </a:lnTo>
                  <a:lnTo>
                    <a:pt x="3" y="129"/>
                  </a:lnTo>
                  <a:lnTo>
                    <a:pt x="6" y="122"/>
                  </a:lnTo>
                  <a:lnTo>
                    <a:pt x="9" y="114"/>
                  </a:lnTo>
                  <a:lnTo>
                    <a:pt x="13" y="107"/>
                  </a:lnTo>
                  <a:lnTo>
                    <a:pt x="24" y="93"/>
                  </a:lnTo>
                  <a:lnTo>
                    <a:pt x="37" y="79"/>
                  </a:lnTo>
                  <a:lnTo>
                    <a:pt x="51" y="67"/>
                  </a:lnTo>
                  <a:lnTo>
                    <a:pt x="69" y="55"/>
                  </a:lnTo>
                  <a:lnTo>
                    <a:pt x="88" y="45"/>
                  </a:lnTo>
                  <a:lnTo>
                    <a:pt x="110" y="35"/>
                  </a:lnTo>
                  <a:lnTo>
                    <a:pt x="133" y="27"/>
                  </a:lnTo>
                  <a:lnTo>
                    <a:pt x="159" y="18"/>
                  </a:lnTo>
                  <a:lnTo>
                    <a:pt x="185" y="12"/>
                  </a:lnTo>
                  <a:lnTo>
                    <a:pt x="212" y="6"/>
                  </a:lnTo>
                  <a:lnTo>
                    <a:pt x="242" y="3"/>
                  </a:lnTo>
                  <a:lnTo>
                    <a:pt x="272" y="1"/>
                  </a:lnTo>
                  <a:lnTo>
                    <a:pt x="303" y="0"/>
                  </a:lnTo>
                  <a:lnTo>
                    <a:pt x="303" y="0"/>
                  </a:lnTo>
                  <a:lnTo>
                    <a:pt x="333" y="1"/>
                  </a:lnTo>
                  <a:lnTo>
                    <a:pt x="364" y="3"/>
                  </a:lnTo>
                  <a:lnTo>
                    <a:pt x="393" y="6"/>
                  </a:lnTo>
                  <a:lnTo>
                    <a:pt x="421" y="12"/>
                  </a:lnTo>
                  <a:lnTo>
                    <a:pt x="447" y="18"/>
                  </a:lnTo>
                  <a:lnTo>
                    <a:pt x="472" y="27"/>
                  </a:lnTo>
                  <a:lnTo>
                    <a:pt x="495" y="35"/>
                  </a:lnTo>
                  <a:lnTo>
                    <a:pt x="518" y="45"/>
                  </a:lnTo>
                  <a:lnTo>
                    <a:pt x="536" y="55"/>
                  </a:lnTo>
                  <a:lnTo>
                    <a:pt x="554" y="67"/>
                  </a:lnTo>
                  <a:lnTo>
                    <a:pt x="569" y="79"/>
                  </a:lnTo>
                  <a:lnTo>
                    <a:pt x="582" y="93"/>
                  </a:lnTo>
                  <a:lnTo>
                    <a:pt x="588" y="100"/>
                  </a:lnTo>
                  <a:lnTo>
                    <a:pt x="592" y="107"/>
                  </a:lnTo>
                  <a:lnTo>
                    <a:pt x="596" y="114"/>
                  </a:lnTo>
                  <a:lnTo>
                    <a:pt x="600" y="122"/>
                  </a:lnTo>
                  <a:lnTo>
                    <a:pt x="603" y="129"/>
                  </a:lnTo>
                  <a:lnTo>
                    <a:pt x="605" y="137"/>
                  </a:lnTo>
                  <a:lnTo>
                    <a:pt x="606" y="145"/>
                  </a:lnTo>
                  <a:lnTo>
                    <a:pt x="606" y="152"/>
                  </a:lnTo>
                  <a:lnTo>
                    <a:pt x="606" y="152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</p:grpSp>
      <p:grpSp>
        <p:nvGrpSpPr>
          <p:cNvPr id="751" name="Google Shape;751;p32"/>
          <p:cNvGrpSpPr/>
          <p:nvPr/>
        </p:nvGrpSpPr>
        <p:grpSpPr>
          <a:xfrm>
            <a:off x="4967288" y="3899173"/>
            <a:ext cx="679450" cy="477838"/>
            <a:chOff x="3357" y="1743"/>
            <a:chExt cx="879" cy="618"/>
          </a:xfrm>
        </p:grpSpPr>
        <p:sp>
          <p:nvSpPr>
            <p:cNvPr id="752" name="Google Shape;752;p32"/>
            <p:cNvSpPr/>
            <p:nvPr/>
          </p:nvSpPr>
          <p:spPr>
            <a:xfrm>
              <a:off x="3399" y="1763"/>
              <a:ext cx="793" cy="377"/>
            </a:xfrm>
            <a:custGeom>
              <a:rect b="b" l="l" r="r" t="t"/>
              <a:pathLst>
                <a:path extrusionOk="0" h="647" w="1364">
                  <a:moveTo>
                    <a:pt x="1364" y="342"/>
                  </a:moveTo>
                  <a:lnTo>
                    <a:pt x="1364" y="342"/>
                  </a:lnTo>
                  <a:lnTo>
                    <a:pt x="1363" y="324"/>
                  </a:lnTo>
                  <a:lnTo>
                    <a:pt x="1360" y="308"/>
                  </a:lnTo>
                  <a:lnTo>
                    <a:pt x="1356" y="291"/>
                  </a:lnTo>
                  <a:lnTo>
                    <a:pt x="1350" y="274"/>
                  </a:lnTo>
                  <a:lnTo>
                    <a:pt x="1343" y="257"/>
                  </a:lnTo>
                  <a:lnTo>
                    <a:pt x="1333" y="241"/>
                  </a:lnTo>
                  <a:lnTo>
                    <a:pt x="1323" y="225"/>
                  </a:lnTo>
                  <a:lnTo>
                    <a:pt x="1310" y="209"/>
                  </a:lnTo>
                  <a:lnTo>
                    <a:pt x="1296" y="194"/>
                  </a:lnTo>
                  <a:lnTo>
                    <a:pt x="1282" y="180"/>
                  </a:lnTo>
                  <a:lnTo>
                    <a:pt x="1265" y="165"/>
                  </a:lnTo>
                  <a:lnTo>
                    <a:pt x="1247" y="151"/>
                  </a:lnTo>
                  <a:lnTo>
                    <a:pt x="1228" y="137"/>
                  </a:lnTo>
                  <a:lnTo>
                    <a:pt x="1208" y="124"/>
                  </a:lnTo>
                  <a:lnTo>
                    <a:pt x="1187" y="112"/>
                  </a:lnTo>
                  <a:lnTo>
                    <a:pt x="1164" y="100"/>
                  </a:lnTo>
                  <a:lnTo>
                    <a:pt x="1140" y="89"/>
                  </a:lnTo>
                  <a:lnTo>
                    <a:pt x="1115" y="78"/>
                  </a:lnTo>
                  <a:lnTo>
                    <a:pt x="1090" y="67"/>
                  </a:lnTo>
                  <a:lnTo>
                    <a:pt x="1063" y="58"/>
                  </a:lnTo>
                  <a:lnTo>
                    <a:pt x="1035" y="49"/>
                  </a:lnTo>
                  <a:lnTo>
                    <a:pt x="1007" y="41"/>
                  </a:lnTo>
                  <a:lnTo>
                    <a:pt x="977" y="34"/>
                  </a:lnTo>
                  <a:lnTo>
                    <a:pt x="947" y="26"/>
                  </a:lnTo>
                  <a:lnTo>
                    <a:pt x="916" y="21"/>
                  </a:lnTo>
                  <a:lnTo>
                    <a:pt x="885" y="16"/>
                  </a:lnTo>
                  <a:lnTo>
                    <a:pt x="852" y="10"/>
                  </a:lnTo>
                  <a:lnTo>
                    <a:pt x="820" y="7"/>
                  </a:lnTo>
                  <a:lnTo>
                    <a:pt x="786" y="4"/>
                  </a:lnTo>
                  <a:lnTo>
                    <a:pt x="751" y="2"/>
                  </a:lnTo>
                  <a:lnTo>
                    <a:pt x="716" y="0"/>
                  </a:lnTo>
                  <a:lnTo>
                    <a:pt x="682" y="0"/>
                  </a:lnTo>
                  <a:lnTo>
                    <a:pt x="682" y="0"/>
                  </a:lnTo>
                  <a:lnTo>
                    <a:pt x="647" y="0"/>
                  </a:lnTo>
                  <a:lnTo>
                    <a:pt x="612" y="2"/>
                  </a:lnTo>
                  <a:lnTo>
                    <a:pt x="578" y="4"/>
                  </a:lnTo>
                  <a:lnTo>
                    <a:pt x="544" y="7"/>
                  </a:lnTo>
                  <a:lnTo>
                    <a:pt x="511" y="10"/>
                  </a:lnTo>
                  <a:lnTo>
                    <a:pt x="479" y="16"/>
                  </a:lnTo>
                  <a:lnTo>
                    <a:pt x="447" y="21"/>
                  </a:lnTo>
                  <a:lnTo>
                    <a:pt x="417" y="26"/>
                  </a:lnTo>
                  <a:lnTo>
                    <a:pt x="386" y="34"/>
                  </a:lnTo>
                  <a:lnTo>
                    <a:pt x="357" y="41"/>
                  </a:lnTo>
                  <a:lnTo>
                    <a:pt x="328" y="49"/>
                  </a:lnTo>
                  <a:lnTo>
                    <a:pt x="301" y="58"/>
                  </a:lnTo>
                  <a:lnTo>
                    <a:pt x="273" y="67"/>
                  </a:lnTo>
                  <a:lnTo>
                    <a:pt x="248" y="78"/>
                  </a:lnTo>
                  <a:lnTo>
                    <a:pt x="223" y="89"/>
                  </a:lnTo>
                  <a:lnTo>
                    <a:pt x="200" y="100"/>
                  </a:lnTo>
                  <a:lnTo>
                    <a:pt x="177" y="112"/>
                  </a:lnTo>
                  <a:lnTo>
                    <a:pt x="156" y="124"/>
                  </a:lnTo>
                  <a:lnTo>
                    <a:pt x="136" y="137"/>
                  </a:lnTo>
                  <a:lnTo>
                    <a:pt x="117" y="151"/>
                  </a:lnTo>
                  <a:lnTo>
                    <a:pt x="99" y="165"/>
                  </a:lnTo>
                  <a:lnTo>
                    <a:pt x="82" y="180"/>
                  </a:lnTo>
                  <a:lnTo>
                    <a:pt x="67" y="194"/>
                  </a:lnTo>
                  <a:lnTo>
                    <a:pt x="54" y="209"/>
                  </a:lnTo>
                  <a:lnTo>
                    <a:pt x="41" y="225"/>
                  </a:lnTo>
                  <a:lnTo>
                    <a:pt x="30" y="241"/>
                  </a:lnTo>
                  <a:lnTo>
                    <a:pt x="21" y="257"/>
                  </a:lnTo>
                  <a:lnTo>
                    <a:pt x="14" y="274"/>
                  </a:lnTo>
                  <a:lnTo>
                    <a:pt x="7" y="291"/>
                  </a:lnTo>
                  <a:lnTo>
                    <a:pt x="3" y="308"/>
                  </a:lnTo>
                  <a:lnTo>
                    <a:pt x="1" y="324"/>
                  </a:lnTo>
                  <a:lnTo>
                    <a:pt x="0" y="342"/>
                  </a:lnTo>
                  <a:lnTo>
                    <a:pt x="0" y="647"/>
                  </a:lnTo>
                  <a:lnTo>
                    <a:pt x="0" y="647"/>
                  </a:lnTo>
                  <a:lnTo>
                    <a:pt x="1" y="629"/>
                  </a:lnTo>
                  <a:lnTo>
                    <a:pt x="3" y="612"/>
                  </a:lnTo>
                  <a:lnTo>
                    <a:pt x="7" y="595"/>
                  </a:lnTo>
                  <a:lnTo>
                    <a:pt x="14" y="578"/>
                  </a:lnTo>
                  <a:lnTo>
                    <a:pt x="21" y="561"/>
                  </a:lnTo>
                  <a:lnTo>
                    <a:pt x="30" y="546"/>
                  </a:lnTo>
                  <a:lnTo>
                    <a:pt x="41" y="530"/>
                  </a:lnTo>
                  <a:lnTo>
                    <a:pt x="54" y="514"/>
                  </a:lnTo>
                  <a:lnTo>
                    <a:pt x="67" y="499"/>
                  </a:lnTo>
                  <a:lnTo>
                    <a:pt x="82" y="484"/>
                  </a:lnTo>
                  <a:lnTo>
                    <a:pt x="99" y="469"/>
                  </a:lnTo>
                  <a:lnTo>
                    <a:pt x="117" y="456"/>
                  </a:lnTo>
                  <a:lnTo>
                    <a:pt x="136" y="442"/>
                  </a:lnTo>
                  <a:lnTo>
                    <a:pt x="156" y="429"/>
                  </a:lnTo>
                  <a:lnTo>
                    <a:pt x="177" y="416"/>
                  </a:lnTo>
                  <a:lnTo>
                    <a:pt x="200" y="405"/>
                  </a:lnTo>
                  <a:lnTo>
                    <a:pt x="223" y="393"/>
                  </a:lnTo>
                  <a:lnTo>
                    <a:pt x="248" y="383"/>
                  </a:lnTo>
                  <a:lnTo>
                    <a:pt x="273" y="372"/>
                  </a:lnTo>
                  <a:lnTo>
                    <a:pt x="301" y="363"/>
                  </a:lnTo>
                  <a:lnTo>
                    <a:pt x="328" y="354"/>
                  </a:lnTo>
                  <a:lnTo>
                    <a:pt x="357" y="346"/>
                  </a:lnTo>
                  <a:lnTo>
                    <a:pt x="386" y="338"/>
                  </a:lnTo>
                  <a:lnTo>
                    <a:pt x="417" y="331"/>
                  </a:lnTo>
                  <a:lnTo>
                    <a:pt x="447" y="325"/>
                  </a:lnTo>
                  <a:lnTo>
                    <a:pt x="479" y="320"/>
                  </a:lnTo>
                  <a:lnTo>
                    <a:pt x="511" y="315"/>
                  </a:lnTo>
                  <a:lnTo>
                    <a:pt x="544" y="312"/>
                  </a:lnTo>
                  <a:lnTo>
                    <a:pt x="578" y="309"/>
                  </a:lnTo>
                  <a:lnTo>
                    <a:pt x="612" y="306"/>
                  </a:lnTo>
                  <a:lnTo>
                    <a:pt x="647" y="304"/>
                  </a:lnTo>
                  <a:lnTo>
                    <a:pt x="682" y="304"/>
                  </a:lnTo>
                  <a:lnTo>
                    <a:pt x="682" y="304"/>
                  </a:lnTo>
                  <a:lnTo>
                    <a:pt x="716" y="304"/>
                  </a:lnTo>
                  <a:lnTo>
                    <a:pt x="751" y="306"/>
                  </a:lnTo>
                  <a:lnTo>
                    <a:pt x="786" y="309"/>
                  </a:lnTo>
                  <a:lnTo>
                    <a:pt x="820" y="312"/>
                  </a:lnTo>
                  <a:lnTo>
                    <a:pt x="852" y="315"/>
                  </a:lnTo>
                  <a:lnTo>
                    <a:pt x="885" y="320"/>
                  </a:lnTo>
                  <a:lnTo>
                    <a:pt x="916" y="325"/>
                  </a:lnTo>
                  <a:lnTo>
                    <a:pt x="947" y="331"/>
                  </a:lnTo>
                  <a:lnTo>
                    <a:pt x="977" y="338"/>
                  </a:lnTo>
                  <a:lnTo>
                    <a:pt x="1007" y="346"/>
                  </a:lnTo>
                  <a:lnTo>
                    <a:pt x="1035" y="354"/>
                  </a:lnTo>
                  <a:lnTo>
                    <a:pt x="1063" y="363"/>
                  </a:lnTo>
                  <a:lnTo>
                    <a:pt x="1090" y="372"/>
                  </a:lnTo>
                  <a:lnTo>
                    <a:pt x="1115" y="383"/>
                  </a:lnTo>
                  <a:lnTo>
                    <a:pt x="1140" y="393"/>
                  </a:lnTo>
                  <a:lnTo>
                    <a:pt x="1164" y="405"/>
                  </a:lnTo>
                  <a:lnTo>
                    <a:pt x="1187" y="416"/>
                  </a:lnTo>
                  <a:lnTo>
                    <a:pt x="1208" y="429"/>
                  </a:lnTo>
                  <a:lnTo>
                    <a:pt x="1228" y="442"/>
                  </a:lnTo>
                  <a:lnTo>
                    <a:pt x="1247" y="456"/>
                  </a:lnTo>
                  <a:lnTo>
                    <a:pt x="1265" y="469"/>
                  </a:lnTo>
                  <a:lnTo>
                    <a:pt x="1282" y="484"/>
                  </a:lnTo>
                  <a:lnTo>
                    <a:pt x="1296" y="499"/>
                  </a:lnTo>
                  <a:lnTo>
                    <a:pt x="1310" y="514"/>
                  </a:lnTo>
                  <a:lnTo>
                    <a:pt x="1323" y="530"/>
                  </a:lnTo>
                  <a:lnTo>
                    <a:pt x="1333" y="546"/>
                  </a:lnTo>
                  <a:lnTo>
                    <a:pt x="1343" y="561"/>
                  </a:lnTo>
                  <a:lnTo>
                    <a:pt x="1350" y="578"/>
                  </a:lnTo>
                  <a:lnTo>
                    <a:pt x="1356" y="595"/>
                  </a:lnTo>
                  <a:lnTo>
                    <a:pt x="1360" y="612"/>
                  </a:lnTo>
                  <a:lnTo>
                    <a:pt x="1363" y="629"/>
                  </a:lnTo>
                  <a:lnTo>
                    <a:pt x="1364" y="647"/>
                  </a:lnTo>
                  <a:lnTo>
                    <a:pt x="1364" y="342"/>
                  </a:lnTo>
                  <a:close/>
                </a:path>
              </a:pathLst>
            </a:custGeom>
            <a:solidFill>
              <a:srgbClr val="5F5F5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  <p:sp>
          <p:nvSpPr>
            <p:cNvPr id="753" name="Google Shape;753;p32"/>
            <p:cNvSpPr/>
            <p:nvPr/>
          </p:nvSpPr>
          <p:spPr>
            <a:xfrm>
              <a:off x="3357" y="1963"/>
              <a:ext cx="879" cy="398"/>
            </a:xfrm>
            <a:custGeom>
              <a:rect b="b" l="l" r="r" t="t"/>
              <a:pathLst>
                <a:path extrusionOk="0" h="686" w="1515">
                  <a:moveTo>
                    <a:pt x="1515" y="0"/>
                  </a:moveTo>
                  <a:lnTo>
                    <a:pt x="1515" y="0"/>
                  </a:lnTo>
                  <a:lnTo>
                    <a:pt x="1514" y="21"/>
                  </a:lnTo>
                  <a:lnTo>
                    <a:pt x="1511" y="40"/>
                  </a:lnTo>
                  <a:lnTo>
                    <a:pt x="1507" y="59"/>
                  </a:lnTo>
                  <a:lnTo>
                    <a:pt x="1500" y="78"/>
                  </a:lnTo>
                  <a:lnTo>
                    <a:pt x="1491" y="96"/>
                  </a:lnTo>
                  <a:lnTo>
                    <a:pt x="1482" y="114"/>
                  </a:lnTo>
                  <a:lnTo>
                    <a:pt x="1469" y="132"/>
                  </a:lnTo>
                  <a:lnTo>
                    <a:pt x="1455" y="149"/>
                  </a:lnTo>
                  <a:lnTo>
                    <a:pt x="1441" y="165"/>
                  </a:lnTo>
                  <a:lnTo>
                    <a:pt x="1424" y="182"/>
                  </a:lnTo>
                  <a:lnTo>
                    <a:pt x="1406" y="198"/>
                  </a:lnTo>
                  <a:lnTo>
                    <a:pt x="1386" y="213"/>
                  </a:lnTo>
                  <a:lnTo>
                    <a:pt x="1365" y="228"/>
                  </a:lnTo>
                  <a:lnTo>
                    <a:pt x="1343" y="243"/>
                  </a:lnTo>
                  <a:lnTo>
                    <a:pt x="1319" y="256"/>
                  </a:lnTo>
                  <a:lnTo>
                    <a:pt x="1293" y="270"/>
                  </a:lnTo>
                  <a:lnTo>
                    <a:pt x="1267" y="282"/>
                  </a:lnTo>
                  <a:lnTo>
                    <a:pt x="1240" y="294"/>
                  </a:lnTo>
                  <a:lnTo>
                    <a:pt x="1211" y="305"/>
                  </a:lnTo>
                  <a:lnTo>
                    <a:pt x="1182" y="317"/>
                  </a:lnTo>
                  <a:lnTo>
                    <a:pt x="1150" y="326"/>
                  </a:lnTo>
                  <a:lnTo>
                    <a:pt x="1119" y="336"/>
                  </a:lnTo>
                  <a:lnTo>
                    <a:pt x="1086" y="343"/>
                  </a:lnTo>
                  <a:lnTo>
                    <a:pt x="1052" y="352"/>
                  </a:lnTo>
                  <a:lnTo>
                    <a:pt x="1019" y="358"/>
                  </a:lnTo>
                  <a:lnTo>
                    <a:pt x="983" y="364"/>
                  </a:lnTo>
                  <a:lnTo>
                    <a:pt x="947" y="370"/>
                  </a:lnTo>
                  <a:lnTo>
                    <a:pt x="910" y="374"/>
                  </a:lnTo>
                  <a:lnTo>
                    <a:pt x="873" y="377"/>
                  </a:lnTo>
                  <a:lnTo>
                    <a:pt x="836" y="379"/>
                  </a:lnTo>
                  <a:lnTo>
                    <a:pt x="797" y="381"/>
                  </a:lnTo>
                  <a:lnTo>
                    <a:pt x="758" y="381"/>
                  </a:lnTo>
                  <a:lnTo>
                    <a:pt x="758" y="381"/>
                  </a:lnTo>
                  <a:lnTo>
                    <a:pt x="719" y="381"/>
                  </a:lnTo>
                  <a:lnTo>
                    <a:pt x="680" y="379"/>
                  </a:lnTo>
                  <a:lnTo>
                    <a:pt x="642" y="377"/>
                  </a:lnTo>
                  <a:lnTo>
                    <a:pt x="605" y="374"/>
                  </a:lnTo>
                  <a:lnTo>
                    <a:pt x="568" y="370"/>
                  </a:lnTo>
                  <a:lnTo>
                    <a:pt x="533" y="364"/>
                  </a:lnTo>
                  <a:lnTo>
                    <a:pt x="497" y="358"/>
                  </a:lnTo>
                  <a:lnTo>
                    <a:pt x="463" y="352"/>
                  </a:lnTo>
                  <a:lnTo>
                    <a:pt x="429" y="343"/>
                  </a:lnTo>
                  <a:lnTo>
                    <a:pt x="397" y="336"/>
                  </a:lnTo>
                  <a:lnTo>
                    <a:pt x="365" y="326"/>
                  </a:lnTo>
                  <a:lnTo>
                    <a:pt x="334" y="317"/>
                  </a:lnTo>
                  <a:lnTo>
                    <a:pt x="304" y="305"/>
                  </a:lnTo>
                  <a:lnTo>
                    <a:pt x="276" y="294"/>
                  </a:lnTo>
                  <a:lnTo>
                    <a:pt x="248" y="282"/>
                  </a:lnTo>
                  <a:lnTo>
                    <a:pt x="222" y="270"/>
                  </a:lnTo>
                  <a:lnTo>
                    <a:pt x="197" y="256"/>
                  </a:lnTo>
                  <a:lnTo>
                    <a:pt x="173" y="243"/>
                  </a:lnTo>
                  <a:lnTo>
                    <a:pt x="151" y="228"/>
                  </a:lnTo>
                  <a:lnTo>
                    <a:pt x="130" y="213"/>
                  </a:lnTo>
                  <a:lnTo>
                    <a:pt x="110" y="198"/>
                  </a:lnTo>
                  <a:lnTo>
                    <a:pt x="92" y="182"/>
                  </a:lnTo>
                  <a:lnTo>
                    <a:pt x="75" y="165"/>
                  </a:lnTo>
                  <a:lnTo>
                    <a:pt x="60" y="149"/>
                  </a:lnTo>
                  <a:lnTo>
                    <a:pt x="46" y="132"/>
                  </a:lnTo>
                  <a:lnTo>
                    <a:pt x="34" y="114"/>
                  </a:lnTo>
                  <a:lnTo>
                    <a:pt x="24" y="96"/>
                  </a:lnTo>
                  <a:lnTo>
                    <a:pt x="16" y="78"/>
                  </a:lnTo>
                  <a:lnTo>
                    <a:pt x="9" y="59"/>
                  </a:lnTo>
                  <a:lnTo>
                    <a:pt x="4" y="40"/>
                  </a:lnTo>
                  <a:lnTo>
                    <a:pt x="1" y="21"/>
                  </a:lnTo>
                  <a:lnTo>
                    <a:pt x="0" y="0"/>
                  </a:lnTo>
                  <a:lnTo>
                    <a:pt x="0" y="305"/>
                  </a:lnTo>
                  <a:lnTo>
                    <a:pt x="0" y="305"/>
                  </a:lnTo>
                  <a:lnTo>
                    <a:pt x="1" y="325"/>
                  </a:lnTo>
                  <a:lnTo>
                    <a:pt x="4" y="344"/>
                  </a:lnTo>
                  <a:lnTo>
                    <a:pt x="9" y="363"/>
                  </a:lnTo>
                  <a:lnTo>
                    <a:pt x="16" y="382"/>
                  </a:lnTo>
                  <a:lnTo>
                    <a:pt x="24" y="400"/>
                  </a:lnTo>
                  <a:lnTo>
                    <a:pt x="34" y="418"/>
                  </a:lnTo>
                  <a:lnTo>
                    <a:pt x="46" y="436"/>
                  </a:lnTo>
                  <a:lnTo>
                    <a:pt x="60" y="453"/>
                  </a:lnTo>
                  <a:lnTo>
                    <a:pt x="75" y="470"/>
                  </a:lnTo>
                  <a:lnTo>
                    <a:pt x="92" y="487"/>
                  </a:lnTo>
                  <a:lnTo>
                    <a:pt x="110" y="503"/>
                  </a:lnTo>
                  <a:lnTo>
                    <a:pt x="130" y="518"/>
                  </a:lnTo>
                  <a:lnTo>
                    <a:pt x="151" y="532"/>
                  </a:lnTo>
                  <a:lnTo>
                    <a:pt x="173" y="547"/>
                  </a:lnTo>
                  <a:lnTo>
                    <a:pt x="197" y="561"/>
                  </a:lnTo>
                  <a:lnTo>
                    <a:pt x="222" y="575"/>
                  </a:lnTo>
                  <a:lnTo>
                    <a:pt x="248" y="586"/>
                  </a:lnTo>
                  <a:lnTo>
                    <a:pt x="276" y="599"/>
                  </a:lnTo>
                  <a:lnTo>
                    <a:pt x="304" y="610"/>
                  </a:lnTo>
                  <a:lnTo>
                    <a:pt x="334" y="621"/>
                  </a:lnTo>
                  <a:lnTo>
                    <a:pt x="365" y="631"/>
                  </a:lnTo>
                  <a:lnTo>
                    <a:pt x="397" y="640"/>
                  </a:lnTo>
                  <a:lnTo>
                    <a:pt x="429" y="648"/>
                  </a:lnTo>
                  <a:lnTo>
                    <a:pt x="463" y="656"/>
                  </a:lnTo>
                  <a:lnTo>
                    <a:pt x="497" y="663"/>
                  </a:lnTo>
                  <a:lnTo>
                    <a:pt x="533" y="669"/>
                  </a:lnTo>
                  <a:lnTo>
                    <a:pt x="568" y="674"/>
                  </a:lnTo>
                  <a:lnTo>
                    <a:pt x="605" y="678"/>
                  </a:lnTo>
                  <a:lnTo>
                    <a:pt x="642" y="682"/>
                  </a:lnTo>
                  <a:lnTo>
                    <a:pt x="680" y="684"/>
                  </a:lnTo>
                  <a:lnTo>
                    <a:pt x="719" y="686"/>
                  </a:lnTo>
                  <a:lnTo>
                    <a:pt x="758" y="686"/>
                  </a:lnTo>
                  <a:lnTo>
                    <a:pt x="758" y="686"/>
                  </a:lnTo>
                  <a:lnTo>
                    <a:pt x="797" y="686"/>
                  </a:lnTo>
                  <a:lnTo>
                    <a:pt x="836" y="684"/>
                  </a:lnTo>
                  <a:lnTo>
                    <a:pt x="873" y="682"/>
                  </a:lnTo>
                  <a:lnTo>
                    <a:pt x="910" y="678"/>
                  </a:lnTo>
                  <a:lnTo>
                    <a:pt x="947" y="674"/>
                  </a:lnTo>
                  <a:lnTo>
                    <a:pt x="983" y="669"/>
                  </a:lnTo>
                  <a:lnTo>
                    <a:pt x="1019" y="663"/>
                  </a:lnTo>
                  <a:lnTo>
                    <a:pt x="1052" y="656"/>
                  </a:lnTo>
                  <a:lnTo>
                    <a:pt x="1086" y="648"/>
                  </a:lnTo>
                  <a:lnTo>
                    <a:pt x="1119" y="640"/>
                  </a:lnTo>
                  <a:lnTo>
                    <a:pt x="1150" y="631"/>
                  </a:lnTo>
                  <a:lnTo>
                    <a:pt x="1182" y="621"/>
                  </a:lnTo>
                  <a:lnTo>
                    <a:pt x="1211" y="610"/>
                  </a:lnTo>
                  <a:lnTo>
                    <a:pt x="1240" y="599"/>
                  </a:lnTo>
                  <a:lnTo>
                    <a:pt x="1267" y="586"/>
                  </a:lnTo>
                  <a:lnTo>
                    <a:pt x="1293" y="575"/>
                  </a:lnTo>
                  <a:lnTo>
                    <a:pt x="1319" y="561"/>
                  </a:lnTo>
                  <a:lnTo>
                    <a:pt x="1343" y="547"/>
                  </a:lnTo>
                  <a:lnTo>
                    <a:pt x="1365" y="532"/>
                  </a:lnTo>
                  <a:lnTo>
                    <a:pt x="1386" y="518"/>
                  </a:lnTo>
                  <a:lnTo>
                    <a:pt x="1406" y="503"/>
                  </a:lnTo>
                  <a:lnTo>
                    <a:pt x="1424" y="487"/>
                  </a:lnTo>
                  <a:lnTo>
                    <a:pt x="1441" y="470"/>
                  </a:lnTo>
                  <a:lnTo>
                    <a:pt x="1455" y="453"/>
                  </a:lnTo>
                  <a:lnTo>
                    <a:pt x="1469" y="436"/>
                  </a:lnTo>
                  <a:lnTo>
                    <a:pt x="1482" y="418"/>
                  </a:lnTo>
                  <a:lnTo>
                    <a:pt x="1491" y="400"/>
                  </a:lnTo>
                  <a:lnTo>
                    <a:pt x="1500" y="382"/>
                  </a:lnTo>
                  <a:lnTo>
                    <a:pt x="1507" y="363"/>
                  </a:lnTo>
                  <a:lnTo>
                    <a:pt x="1511" y="344"/>
                  </a:lnTo>
                  <a:lnTo>
                    <a:pt x="1514" y="325"/>
                  </a:lnTo>
                  <a:lnTo>
                    <a:pt x="1515" y="305"/>
                  </a:lnTo>
                  <a:lnTo>
                    <a:pt x="1515" y="0"/>
                  </a:lnTo>
                  <a:close/>
                </a:path>
              </a:pathLst>
            </a:custGeom>
            <a:gradFill>
              <a:gsLst>
                <a:gs pos="0">
                  <a:srgbClr val="969696"/>
                </a:gs>
                <a:gs pos="50000">
                  <a:srgbClr val="C7C7C7"/>
                </a:gs>
                <a:gs pos="100000">
                  <a:srgbClr val="969696"/>
                </a:gs>
              </a:gsLst>
              <a:lin ang="0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  <p:sp>
          <p:nvSpPr>
            <p:cNvPr id="754" name="Google Shape;754;p32"/>
            <p:cNvSpPr/>
            <p:nvPr/>
          </p:nvSpPr>
          <p:spPr>
            <a:xfrm>
              <a:off x="3357" y="1743"/>
              <a:ext cx="879" cy="441"/>
            </a:xfrm>
            <a:custGeom>
              <a:rect b="b" l="l" r="r" t="t"/>
              <a:pathLst>
                <a:path extrusionOk="0" h="761" w="1515">
                  <a:moveTo>
                    <a:pt x="758" y="0"/>
                  </a:moveTo>
                  <a:lnTo>
                    <a:pt x="758" y="0"/>
                  </a:lnTo>
                  <a:lnTo>
                    <a:pt x="719" y="0"/>
                  </a:lnTo>
                  <a:lnTo>
                    <a:pt x="680" y="2"/>
                  </a:lnTo>
                  <a:lnTo>
                    <a:pt x="642" y="4"/>
                  </a:lnTo>
                  <a:lnTo>
                    <a:pt x="605" y="7"/>
                  </a:lnTo>
                  <a:lnTo>
                    <a:pt x="568" y="11"/>
                  </a:lnTo>
                  <a:lnTo>
                    <a:pt x="533" y="17"/>
                  </a:lnTo>
                  <a:lnTo>
                    <a:pt x="497" y="23"/>
                  </a:lnTo>
                  <a:lnTo>
                    <a:pt x="463" y="29"/>
                  </a:lnTo>
                  <a:lnTo>
                    <a:pt x="429" y="37"/>
                  </a:lnTo>
                  <a:lnTo>
                    <a:pt x="397" y="45"/>
                  </a:lnTo>
                  <a:lnTo>
                    <a:pt x="365" y="55"/>
                  </a:lnTo>
                  <a:lnTo>
                    <a:pt x="334" y="64"/>
                  </a:lnTo>
                  <a:lnTo>
                    <a:pt x="304" y="76"/>
                  </a:lnTo>
                  <a:lnTo>
                    <a:pt x="276" y="86"/>
                  </a:lnTo>
                  <a:lnTo>
                    <a:pt x="248" y="99"/>
                  </a:lnTo>
                  <a:lnTo>
                    <a:pt x="222" y="111"/>
                  </a:lnTo>
                  <a:lnTo>
                    <a:pt x="197" y="124"/>
                  </a:lnTo>
                  <a:lnTo>
                    <a:pt x="173" y="138"/>
                  </a:lnTo>
                  <a:lnTo>
                    <a:pt x="151" y="153"/>
                  </a:lnTo>
                  <a:lnTo>
                    <a:pt x="130" y="168"/>
                  </a:lnTo>
                  <a:lnTo>
                    <a:pt x="110" y="183"/>
                  </a:lnTo>
                  <a:lnTo>
                    <a:pt x="92" y="198"/>
                  </a:lnTo>
                  <a:lnTo>
                    <a:pt x="75" y="215"/>
                  </a:lnTo>
                  <a:lnTo>
                    <a:pt x="60" y="232"/>
                  </a:lnTo>
                  <a:lnTo>
                    <a:pt x="46" y="249"/>
                  </a:lnTo>
                  <a:lnTo>
                    <a:pt x="34" y="267"/>
                  </a:lnTo>
                  <a:lnTo>
                    <a:pt x="24" y="285"/>
                  </a:lnTo>
                  <a:lnTo>
                    <a:pt x="16" y="303"/>
                  </a:lnTo>
                  <a:lnTo>
                    <a:pt x="9" y="322"/>
                  </a:lnTo>
                  <a:lnTo>
                    <a:pt x="4" y="341"/>
                  </a:lnTo>
                  <a:lnTo>
                    <a:pt x="1" y="360"/>
                  </a:lnTo>
                  <a:lnTo>
                    <a:pt x="0" y="380"/>
                  </a:lnTo>
                  <a:lnTo>
                    <a:pt x="0" y="380"/>
                  </a:lnTo>
                  <a:lnTo>
                    <a:pt x="1" y="401"/>
                  </a:lnTo>
                  <a:lnTo>
                    <a:pt x="4" y="420"/>
                  </a:lnTo>
                  <a:lnTo>
                    <a:pt x="9" y="439"/>
                  </a:lnTo>
                  <a:lnTo>
                    <a:pt x="16" y="458"/>
                  </a:lnTo>
                  <a:lnTo>
                    <a:pt x="24" y="476"/>
                  </a:lnTo>
                  <a:lnTo>
                    <a:pt x="34" y="494"/>
                  </a:lnTo>
                  <a:lnTo>
                    <a:pt x="46" y="512"/>
                  </a:lnTo>
                  <a:lnTo>
                    <a:pt x="60" y="529"/>
                  </a:lnTo>
                  <a:lnTo>
                    <a:pt x="75" y="545"/>
                  </a:lnTo>
                  <a:lnTo>
                    <a:pt x="92" y="562"/>
                  </a:lnTo>
                  <a:lnTo>
                    <a:pt x="110" y="578"/>
                  </a:lnTo>
                  <a:lnTo>
                    <a:pt x="130" y="593"/>
                  </a:lnTo>
                  <a:lnTo>
                    <a:pt x="151" y="608"/>
                  </a:lnTo>
                  <a:lnTo>
                    <a:pt x="173" y="623"/>
                  </a:lnTo>
                  <a:lnTo>
                    <a:pt x="197" y="636"/>
                  </a:lnTo>
                  <a:lnTo>
                    <a:pt x="222" y="650"/>
                  </a:lnTo>
                  <a:lnTo>
                    <a:pt x="248" y="662"/>
                  </a:lnTo>
                  <a:lnTo>
                    <a:pt x="276" y="674"/>
                  </a:lnTo>
                  <a:lnTo>
                    <a:pt x="304" y="685"/>
                  </a:lnTo>
                  <a:lnTo>
                    <a:pt x="334" y="697"/>
                  </a:lnTo>
                  <a:lnTo>
                    <a:pt x="365" y="706"/>
                  </a:lnTo>
                  <a:lnTo>
                    <a:pt x="397" y="716"/>
                  </a:lnTo>
                  <a:lnTo>
                    <a:pt x="429" y="723"/>
                  </a:lnTo>
                  <a:lnTo>
                    <a:pt x="463" y="732"/>
                  </a:lnTo>
                  <a:lnTo>
                    <a:pt x="497" y="738"/>
                  </a:lnTo>
                  <a:lnTo>
                    <a:pt x="533" y="744"/>
                  </a:lnTo>
                  <a:lnTo>
                    <a:pt x="568" y="750"/>
                  </a:lnTo>
                  <a:lnTo>
                    <a:pt x="605" y="754"/>
                  </a:lnTo>
                  <a:lnTo>
                    <a:pt x="642" y="757"/>
                  </a:lnTo>
                  <a:lnTo>
                    <a:pt x="680" y="759"/>
                  </a:lnTo>
                  <a:lnTo>
                    <a:pt x="719" y="761"/>
                  </a:lnTo>
                  <a:lnTo>
                    <a:pt x="758" y="761"/>
                  </a:lnTo>
                  <a:lnTo>
                    <a:pt x="758" y="761"/>
                  </a:lnTo>
                  <a:lnTo>
                    <a:pt x="797" y="761"/>
                  </a:lnTo>
                  <a:lnTo>
                    <a:pt x="836" y="759"/>
                  </a:lnTo>
                  <a:lnTo>
                    <a:pt x="873" y="757"/>
                  </a:lnTo>
                  <a:lnTo>
                    <a:pt x="910" y="754"/>
                  </a:lnTo>
                  <a:lnTo>
                    <a:pt x="947" y="750"/>
                  </a:lnTo>
                  <a:lnTo>
                    <a:pt x="983" y="744"/>
                  </a:lnTo>
                  <a:lnTo>
                    <a:pt x="1019" y="738"/>
                  </a:lnTo>
                  <a:lnTo>
                    <a:pt x="1052" y="732"/>
                  </a:lnTo>
                  <a:lnTo>
                    <a:pt x="1086" y="723"/>
                  </a:lnTo>
                  <a:lnTo>
                    <a:pt x="1119" y="716"/>
                  </a:lnTo>
                  <a:lnTo>
                    <a:pt x="1150" y="706"/>
                  </a:lnTo>
                  <a:lnTo>
                    <a:pt x="1182" y="697"/>
                  </a:lnTo>
                  <a:lnTo>
                    <a:pt x="1211" y="685"/>
                  </a:lnTo>
                  <a:lnTo>
                    <a:pt x="1240" y="674"/>
                  </a:lnTo>
                  <a:lnTo>
                    <a:pt x="1267" y="662"/>
                  </a:lnTo>
                  <a:lnTo>
                    <a:pt x="1293" y="650"/>
                  </a:lnTo>
                  <a:lnTo>
                    <a:pt x="1319" y="636"/>
                  </a:lnTo>
                  <a:lnTo>
                    <a:pt x="1343" y="623"/>
                  </a:lnTo>
                  <a:lnTo>
                    <a:pt x="1365" y="608"/>
                  </a:lnTo>
                  <a:lnTo>
                    <a:pt x="1386" y="593"/>
                  </a:lnTo>
                  <a:lnTo>
                    <a:pt x="1406" y="578"/>
                  </a:lnTo>
                  <a:lnTo>
                    <a:pt x="1424" y="562"/>
                  </a:lnTo>
                  <a:lnTo>
                    <a:pt x="1441" y="545"/>
                  </a:lnTo>
                  <a:lnTo>
                    <a:pt x="1455" y="529"/>
                  </a:lnTo>
                  <a:lnTo>
                    <a:pt x="1469" y="512"/>
                  </a:lnTo>
                  <a:lnTo>
                    <a:pt x="1482" y="494"/>
                  </a:lnTo>
                  <a:lnTo>
                    <a:pt x="1491" y="476"/>
                  </a:lnTo>
                  <a:lnTo>
                    <a:pt x="1500" y="458"/>
                  </a:lnTo>
                  <a:lnTo>
                    <a:pt x="1507" y="439"/>
                  </a:lnTo>
                  <a:lnTo>
                    <a:pt x="1511" y="420"/>
                  </a:lnTo>
                  <a:lnTo>
                    <a:pt x="1514" y="401"/>
                  </a:lnTo>
                  <a:lnTo>
                    <a:pt x="1515" y="380"/>
                  </a:lnTo>
                  <a:lnTo>
                    <a:pt x="1515" y="380"/>
                  </a:lnTo>
                  <a:lnTo>
                    <a:pt x="1514" y="360"/>
                  </a:lnTo>
                  <a:lnTo>
                    <a:pt x="1511" y="341"/>
                  </a:lnTo>
                  <a:lnTo>
                    <a:pt x="1507" y="322"/>
                  </a:lnTo>
                  <a:lnTo>
                    <a:pt x="1500" y="303"/>
                  </a:lnTo>
                  <a:lnTo>
                    <a:pt x="1491" y="285"/>
                  </a:lnTo>
                  <a:lnTo>
                    <a:pt x="1482" y="267"/>
                  </a:lnTo>
                  <a:lnTo>
                    <a:pt x="1469" y="249"/>
                  </a:lnTo>
                  <a:lnTo>
                    <a:pt x="1455" y="232"/>
                  </a:lnTo>
                  <a:lnTo>
                    <a:pt x="1441" y="215"/>
                  </a:lnTo>
                  <a:lnTo>
                    <a:pt x="1424" y="198"/>
                  </a:lnTo>
                  <a:lnTo>
                    <a:pt x="1406" y="183"/>
                  </a:lnTo>
                  <a:lnTo>
                    <a:pt x="1386" y="168"/>
                  </a:lnTo>
                  <a:lnTo>
                    <a:pt x="1365" y="153"/>
                  </a:lnTo>
                  <a:lnTo>
                    <a:pt x="1343" y="138"/>
                  </a:lnTo>
                  <a:lnTo>
                    <a:pt x="1319" y="124"/>
                  </a:lnTo>
                  <a:lnTo>
                    <a:pt x="1293" y="111"/>
                  </a:lnTo>
                  <a:lnTo>
                    <a:pt x="1267" y="99"/>
                  </a:lnTo>
                  <a:lnTo>
                    <a:pt x="1240" y="86"/>
                  </a:lnTo>
                  <a:lnTo>
                    <a:pt x="1211" y="76"/>
                  </a:lnTo>
                  <a:lnTo>
                    <a:pt x="1182" y="64"/>
                  </a:lnTo>
                  <a:lnTo>
                    <a:pt x="1150" y="55"/>
                  </a:lnTo>
                  <a:lnTo>
                    <a:pt x="1119" y="45"/>
                  </a:lnTo>
                  <a:lnTo>
                    <a:pt x="1086" y="37"/>
                  </a:lnTo>
                  <a:lnTo>
                    <a:pt x="1052" y="29"/>
                  </a:lnTo>
                  <a:lnTo>
                    <a:pt x="1019" y="23"/>
                  </a:lnTo>
                  <a:lnTo>
                    <a:pt x="983" y="17"/>
                  </a:lnTo>
                  <a:lnTo>
                    <a:pt x="947" y="11"/>
                  </a:lnTo>
                  <a:lnTo>
                    <a:pt x="910" y="7"/>
                  </a:lnTo>
                  <a:lnTo>
                    <a:pt x="873" y="4"/>
                  </a:lnTo>
                  <a:lnTo>
                    <a:pt x="836" y="2"/>
                  </a:lnTo>
                  <a:lnTo>
                    <a:pt x="797" y="0"/>
                  </a:lnTo>
                  <a:lnTo>
                    <a:pt x="758" y="0"/>
                  </a:lnTo>
                  <a:lnTo>
                    <a:pt x="758" y="0"/>
                  </a:lnTo>
                  <a:close/>
                  <a:moveTo>
                    <a:pt x="758" y="723"/>
                  </a:moveTo>
                  <a:lnTo>
                    <a:pt x="758" y="723"/>
                  </a:lnTo>
                  <a:lnTo>
                    <a:pt x="723" y="723"/>
                  </a:lnTo>
                  <a:lnTo>
                    <a:pt x="688" y="721"/>
                  </a:lnTo>
                  <a:lnTo>
                    <a:pt x="654" y="719"/>
                  </a:lnTo>
                  <a:lnTo>
                    <a:pt x="620" y="716"/>
                  </a:lnTo>
                  <a:lnTo>
                    <a:pt x="587" y="713"/>
                  </a:lnTo>
                  <a:lnTo>
                    <a:pt x="555" y="707"/>
                  </a:lnTo>
                  <a:lnTo>
                    <a:pt x="523" y="702"/>
                  </a:lnTo>
                  <a:lnTo>
                    <a:pt x="493" y="697"/>
                  </a:lnTo>
                  <a:lnTo>
                    <a:pt x="462" y="689"/>
                  </a:lnTo>
                  <a:lnTo>
                    <a:pt x="433" y="682"/>
                  </a:lnTo>
                  <a:lnTo>
                    <a:pt x="404" y="673"/>
                  </a:lnTo>
                  <a:lnTo>
                    <a:pt x="377" y="665"/>
                  </a:lnTo>
                  <a:lnTo>
                    <a:pt x="349" y="655"/>
                  </a:lnTo>
                  <a:lnTo>
                    <a:pt x="324" y="645"/>
                  </a:lnTo>
                  <a:lnTo>
                    <a:pt x="299" y="634"/>
                  </a:lnTo>
                  <a:lnTo>
                    <a:pt x="276" y="623"/>
                  </a:lnTo>
                  <a:lnTo>
                    <a:pt x="253" y="611"/>
                  </a:lnTo>
                  <a:lnTo>
                    <a:pt x="232" y="598"/>
                  </a:lnTo>
                  <a:lnTo>
                    <a:pt x="212" y="586"/>
                  </a:lnTo>
                  <a:lnTo>
                    <a:pt x="193" y="572"/>
                  </a:lnTo>
                  <a:lnTo>
                    <a:pt x="175" y="558"/>
                  </a:lnTo>
                  <a:lnTo>
                    <a:pt x="158" y="543"/>
                  </a:lnTo>
                  <a:lnTo>
                    <a:pt x="143" y="529"/>
                  </a:lnTo>
                  <a:lnTo>
                    <a:pt x="130" y="514"/>
                  </a:lnTo>
                  <a:lnTo>
                    <a:pt x="117" y="498"/>
                  </a:lnTo>
                  <a:lnTo>
                    <a:pt x="106" y="482"/>
                  </a:lnTo>
                  <a:lnTo>
                    <a:pt x="97" y="466"/>
                  </a:lnTo>
                  <a:lnTo>
                    <a:pt x="90" y="449"/>
                  </a:lnTo>
                  <a:lnTo>
                    <a:pt x="83" y="432"/>
                  </a:lnTo>
                  <a:lnTo>
                    <a:pt x="79" y="415"/>
                  </a:lnTo>
                  <a:lnTo>
                    <a:pt x="77" y="398"/>
                  </a:lnTo>
                  <a:lnTo>
                    <a:pt x="76" y="380"/>
                  </a:lnTo>
                  <a:lnTo>
                    <a:pt x="76" y="380"/>
                  </a:lnTo>
                  <a:lnTo>
                    <a:pt x="77" y="362"/>
                  </a:lnTo>
                  <a:lnTo>
                    <a:pt x="79" y="346"/>
                  </a:lnTo>
                  <a:lnTo>
                    <a:pt x="83" y="329"/>
                  </a:lnTo>
                  <a:lnTo>
                    <a:pt x="90" y="312"/>
                  </a:lnTo>
                  <a:lnTo>
                    <a:pt x="97" y="295"/>
                  </a:lnTo>
                  <a:lnTo>
                    <a:pt x="106" y="279"/>
                  </a:lnTo>
                  <a:lnTo>
                    <a:pt x="117" y="263"/>
                  </a:lnTo>
                  <a:lnTo>
                    <a:pt x="130" y="247"/>
                  </a:lnTo>
                  <a:lnTo>
                    <a:pt x="143" y="232"/>
                  </a:lnTo>
                  <a:lnTo>
                    <a:pt x="158" y="218"/>
                  </a:lnTo>
                  <a:lnTo>
                    <a:pt x="175" y="203"/>
                  </a:lnTo>
                  <a:lnTo>
                    <a:pt x="193" y="189"/>
                  </a:lnTo>
                  <a:lnTo>
                    <a:pt x="212" y="175"/>
                  </a:lnTo>
                  <a:lnTo>
                    <a:pt x="232" y="162"/>
                  </a:lnTo>
                  <a:lnTo>
                    <a:pt x="253" y="150"/>
                  </a:lnTo>
                  <a:lnTo>
                    <a:pt x="276" y="138"/>
                  </a:lnTo>
                  <a:lnTo>
                    <a:pt x="299" y="127"/>
                  </a:lnTo>
                  <a:lnTo>
                    <a:pt x="324" y="116"/>
                  </a:lnTo>
                  <a:lnTo>
                    <a:pt x="349" y="105"/>
                  </a:lnTo>
                  <a:lnTo>
                    <a:pt x="377" y="96"/>
                  </a:lnTo>
                  <a:lnTo>
                    <a:pt x="404" y="87"/>
                  </a:lnTo>
                  <a:lnTo>
                    <a:pt x="433" y="79"/>
                  </a:lnTo>
                  <a:lnTo>
                    <a:pt x="462" y="72"/>
                  </a:lnTo>
                  <a:lnTo>
                    <a:pt x="493" y="64"/>
                  </a:lnTo>
                  <a:lnTo>
                    <a:pt x="523" y="59"/>
                  </a:lnTo>
                  <a:lnTo>
                    <a:pt x="555" y="54"/>
                  </a:lnTo>
                  <a:lnTo>
                    <a:pt x="587" y="48"/>
                  </a:lnTo>
                  <a:lnTo>
                    <a:pt x="620" y="45"/>
                  </a:lnTo>
                  <a:lnTo>
                    <a:pt x="654" y="42"/>
                  </a:lnTo>
                  <a:lnTo>
                    <a:pt x="688" y="40"/>
                  </a:lnTo>
                  <a:lnTo>
                    <a:pt x="723" y="38"/>
                  </a:lnTo>
                  <a:lnTo>
                    <a:pt x="758" y="38"/>
                  </a:lnTo>
                  <a:lnTo>
                    <a:pt x="758" y="38"/>
                  </a:lnTo>
                  <a:lnTo>
                    <a:pt x="792" y="38"/>
                  </a:lnTo>
                  <a:lnTo>
                    <a:pt x="827" y="40"/>
                  </a:lnTo>
                  <a:lnTo>
                    <a:pt x="862" y="42"/>
                  </a:lnTo>
                  <a:lnTo>
                    <a:pt x="896" y="45"/>
                  </a:lnTo>
                  <a:lnTo>
                    <a:pt x="928" y="48"/>
                  </a:lnTo>
                  <a:lnTo>
                    <a:pt x="961" y="54"/>
                  </a:lnTo>
                  <a:lnTo>
                    <a:pt x="992" y="59"/>
                  </a:lnTo>
                  <a:lnTo>
                    <a:pt x="1023" y="64"/>
                  </a:lnTo>
                  <a:lnTo>
                    <a:pt x="1053" y="72"/>
                  </a:lnTo>
                  <a:lnTo>
                    <a:pt x="1083" y="79"/>
                  </a:lnTo>
                  <a:lnTo>
                    <a:pt x="1111" y="87"/>
                  </a:lnTo>
                  <a:lnTo>
                    <a:pt x="1139" y="96"/>
                  </a:lnTo>
                  <a:lnTo>
                    <a:pt x="1166" y="105"/>
                  </a:lnTo>
                  <a:lnTo>
                    <a:pt x="1191" y="116"/>
                  </a:lnTo>
                  <a:lnTo>
                    <a:pt x="1216" y="127"/>
                  </a:lnTo>
                  <a:lnTo>
                    <a:pt x="1240" y="138"/>
                  </a:lnTo>
                  <a:lnTo>
                    <a:pt x="1263" y="150"/>
                  </a:lnTo>
                  <a:lnTo>
                    <a:pt x="1284" y="162"/>
                  </a:lnTo>
                  <a:lnTo>
                    <a:pt x="1304" y="175"/>
                  </a:lnTo>
                  <a:lnTo>
                    <a:pt x="1323" y="189"/>
                  </a:lnTo>
                  <a:lnTo>
                    <a:pt x="1341" y="203"/>
                  </a:lnTo>
                  <a:lnTo>
                    <a:pt x="1358" y="218"/>
                  </a:lnTo>
                  <a:lnTo>
                    <a:pt x="1372" y="232"/>
                  </a:lnTo>
                  <a:lnTo>
                    <a:pt x="1386" y="247"/>
                  </a:lnTo>
                  <a:lnTo>
                    <a:pt x="1399" y="263"/>
                  </a:lnTo>
                  <a:lnTo>
                    <a:pt x="1409" y="279"/>
                  </a:lnTo>
                  <a:lnTo>
                    <a:pt x="1419" y="295"/>
                  </a:lnTo>
                  <a:lnTo>
                    <a:pt x="1426" y="312"/>
                  </a:lnTo>
                  <a:lnTo>
                    <a:pt x="1432" y="329"/>
                  </a:lnTo>
                  <a:lnTo>
                    <a:pt x="1436" y="346"/>
                  </a:lnTo>
                  <a:lnTo>
                    <a:pt x="1439" y="362"/>
                  </a:lnTo>
                  <a:lnTo>
                    <a:pt x="1440" y="380"/>
                  </a:lnTo>
                  <a:lnTo>
                    <a:pt x="1440" y="380"/>
                  </a:lnTo>
                  <a:lnTo>
                    <a:pt x="1439" y="398"/>
                  </a:lnTo>
                  <a:lnTo>
                    <a:pt x="1436" y="415"/>
                  </a:lnTo>
                  <a:lnTo>
                    <a:pt x="1432" y="432"/>
                  </a:lnTo>
                  <a:lnTo>
                    <a:pt x="1426" y="449"/>
                  </a:lnTo>
                  <a:lnTo>
                    <a:pt x="1419" y="466"/>
                  </a:lnTo>
                  <a:lnTo>
                    <a:pt x="1409" y="482"/>
                  </a:lnTo>
                  <a:lnTo>
                    <a:pt x="1399" y="498"/>
                  </a:lnTo>
                  <a:lnTo>
                    <a:pt x="1386" y="514"/>
                  </a:lnTo>
                  <a:lnTo>
                    <a:pt x="1372" y="529"/>
                  </a:lnTo>
                  <a:lnTo>
                    <a:pt x="1358" y="543"/>
                  </a:lnTo>
                  <a:lnTo>
                    <a:pt x="1341" y="558"/>
                  </a:lnTo>
                  <a:lnTo>
                    <a:pt x="1323" y="572"/>
                  </a:lnTo>
                  <a:lnTo>
                    <a:pt x="1304" y="586"/>
                  </a:lnTo>
                  <a:lnTo>
                    <a:pt x="1284" y="598"/>
                  </a:lnTo>
                  <a:lnTo>
                    <a:pt x="1263" y="611"/>
                  </a:lnTo>
                  <a:lnTo>
                    <a:pt x="1240" y="623"/>
                  </a:lnTo>
                  <a:lnTo>
                    <a:pt x="1216" y="634"/>
                  </a:lnTo>
                  <a:lnTo>
                    <a:pt x="1191" y="645"/>
                  </a:lnTo>
                  <a:lnTo>
                    <a:pt x="1166" y="655"/>
                  </a:lnTo>
                  <a:lnTo>
                    <a:pt x="1139" y="665"/>
                  </a:lnTo>
                  <a:lnTo>
                    <a:pt x="1111" y="673"/>
                  </a:lnTo>
                  <a:lnTo>
                    <a:pt x="1083" y="682"/>
                  </a:lnTo>
                  <a:lnTo>
                    <a:pt x="1053" y="689"/>
                  </a:lnTo>
                  <a:lnTo>
                    <a:pt x="1023" y="697"/>
                  </a:lnTo>
                  <a:lnTo>
                    <a:pt x="992" y="702"/>
                  </a:lnTo>
                  <a:lnTo>
                    <a:pt x="961" y="707"/>
                  </a:lnTo>
                  <a:lnTo>
                    <a:pt x="928" y="713"/>
                  </a:lnTo>
                  <a:lnTo>
                    <a:pt x="896" y="716"/>
                  </a:lnTo>
                  <a:lnTo>
                    <a:pt x="862" y="719"/>
                  </a:lnTo>
                  <a:lnTo>
                    <a:pt x="827" y="721"/>
                  </a:lnTo>
                  <a:lnTo>
                    <a:pt x="792" y="723"/>
                  </a:lnTo>
                  <a:lnTo>
                    <a:pt x="758" y="723"/>
                  </a:lnTo>
                  <a:lnTo>
                    <a:pt x="758" y="723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</p:grpSp>
      <p:grpSp>
        <p:nvGrpSpPr>
          <p:cNvPr id="755" name="Google Shape;755;p32"/>
          <p:cNvGrpSpPr/>
          <p:nvPr/>
        </p:nvGrpSpPr>
        <p:grpSpPr>
          <a:xfrm>
            <a:off x="5038725" y="3072086"/>
            <a:ext cx="544513" cy="546100"/>
            <a:chOff x="4413" y="1610"/>
            <a:chExt cx="704" cy="707"/>
          </a:xfrm>
        </p:grpSpPr>
        <p:sp>
          <p:nvSpPr>
            <p:cNvPr id="756" name="Google Shape;756;p32"/>
            <p:cNvSpPr/>
            <p:nvPr/>
          </p:nvSpPr>
          <p:spPr>
            <a:xfrm>
              <a:off x="4457" y="1631"/>
              <a:ext cx="616" cy="509"/>
            </a:xfrm>
            <a:custGeom>
              <a:rect b="b" l="l" r="r" t="t"/>
              <a:pathLst>
                <a:path extrusionOk="0" h="876" w="1061">
                  <a:moveTo>
                    <a:pt x="1061" y="876"/>
                  </a:moveTo>
                  <a:lnTo>
                    <a:pt x="1061" y="876"/>
                  </a:lnTo>
                  <a:lnTo>
                    <a:pt x="1060" y="862"/>
                  </a:lnTo>
                  <a:lnTo>
                    <a:pt x="1058" y="849"/>
                  </a:lnTo>
                  <a:lnTo>
                    <a:pt x="1054" y="836"/>
                  </a:lnTo>
                  <a:lnTo>
                    <a:pt x="1050" y="822"/>
                  </a:lnTo>
                  <a:lnTo>
                    <a:pt x="1044" y="809"/>
                  </a:lnTo>
                  <a:lnTo>
                    <a:pt x="1037" y="797"/>
                  </a:lnTo>
                  <a:lnTo>
                    <a:pt x="1028" y="784"/>
                  </a:lnTo>
                  <a:lnTo>
                    <a:pt x="1019" y="772"/>
                  </a:lnTo>
                  <a:lnTo>
                    <a:pt x="1008" y="761"/>
                  </a:lnTo>
                  <a:lnTo>
                    <a:pt x="997" y="749"/>
                  </a:lnTo>
                  <a:lnTo>
                    <a:pt x="984" y="737"/>
                  </a:lnTo>
                  <a:lnTo>
                    <a:pt x="970" y="727"/>
                  </a:lnTo>
                  <a:lnTo>
                    <a:pt x="956" y="716"/>
                  </a:lnTo>
                  <a:lnTo>
                    <a:pt x="940" y="707"/>
                  </a:lnTo>
                  <a:lnTo>
                    <a:pt x="923" y="697"/>
                  </a:lnTo>
                  <a:lnTo>
                    <a:pt x="905" y="688"/>
                  </a:lnTo>
                  <a:lnTo>
                    <a:pt x="887" y="678"/>
                  </a:lnTo>
                  <a:lnTo>
                    <a:pt x="868" y="671"/>
                  </a:lnTo>
                  <a:lnTo>
                    <a:pt x="848" y="662"/>
                  </a:lnTo>
                  <a:lnTo>
                    <a:pt x="827" y="655"/>
                  </a:lnTo>
                  <a:lnTo>
                    <a:pt x="805" y="648"/>
                  </a:lnTo>
                  <a:lnTo>
                    <a:pt x="783" y="641"/>
                  </a:lnTo>
                  <a:lnTo>
                    <a:pt x="761" y="636"/>
                  </a:lnTo>
                  <a:lnTo>
                    <a:pt x="737" y="631"/>
                  </a:lnTo>
                  <a:lnTo>
                    <a:pt x="713" y="625"/>
                  </a:lnTo>
                  <a:lnTo>
                    <a:pt x="688" y="621"/>
                  </a:lnTo>
                  <a:lnTo>
                    <a:pt x="663" y="618"/>
                  </a:lnTo>
                  <a:lnTo>
                    <a:pt x="638" y="615"/>
                  </a:lnTo>
                  <a:lnTo>
                    <a:pt x="611" y="613"/>
                  </a:lnTo>
                  <a:lnTo>
                    <a:pt x="585" y="611"/>
                  </a:lnTo>
                  <a:lnTo>
                    <a:pt x="558" y="609"/>
                  </a:lnTo>
                  <a:lnTo>
                    <a:pt x="530" y="609"/>
                  </a:lnTo>
                  <a:lnTo>
                    <a:pt x="530" y="609"/>
                  </a:lnTo>
                  <a:lnTo>
                    <a:pt x="503" y="609"/>
                  </a:lnTo>
                  <a:lnTo>
                    <a:pt x="476" y="611"/>
                  </a:lnTo>
                  <a:lnTo>
                    <a:pt x="449" y="613"/>
                  </a:lnTo>
                  <a:lnTo>
                    <a:pt x="423" y="615"/>
                  </a:lnTo>
                  <a:lnTo>
                    <a:pt x="398" y="618"/>
                  </a:lnTo>
                  <a:lnTo>
                    <a:pt x="373" y="621"/>
                  </a:lnTo>
                  <a:lnTo>
                    <a:pt x="348" y="625"/>
                  </a:lnTo>
                  <a:lnTo>
                    <a:pt x="324" y="631"/>
                  </a:lnTo>
                  <a:lnTo>
                    <a:pt x="300" y="636"/>
                  </a:lnTo>
                  <a:lnTo>
                    <a:pt x="278" y="641"/>
                  </a:lnTo>
                  <a:lnTo>
                    <a:pt x="256" y="648"/>
                  </a:lnTo>
                  <a:lnTo>
                    <a:pt x="234" y="655"/>
                  </a:lnTo>
                  <a:lnTo>
                    <a:pt x="213" y="662"/>
                  </a:lnTo>
                  <a:lnTo>
                    <a:pt x="193" y="671"/>
                  </a:lnTo>
                  <a:lnTo>
                    <a:pt x="174" y="678"/>
                  </a:lnTo>
                  <a:lnTo>
                    <a:pt x="156" y="688"/>
                  </a:lnTo>
                  <a:lnTo>
                    <a:pt x="138" y="697"/>
                  </a:lnTo>
                  <a:lnTo>
                    <a:pt x="121" y="707"/>
                  </a:lnTo>
                  <a:lnTo>
                    <a:pt x="105" y="716"/>
                  </a:lnTo>
                  <a:lnTo>
                    <a:pt x="91" y="727"/>
                  </a:lnTo>
                  <a:lnTo>
                    <a:pt x="77" y="737"/>
                  </a:lnTo>
                  <a:lnTo>
                    <a:pt x="64" y="749"/>
                  </a:lnTo>
                  <a:lnTo>
                    <a:pt x="53" y="761"/>
                  </a:lnTo>
                  <a:lnTo>
                    <a:pt x="42" y="772"/>
                  </a:lnTo>
                  <a:lnTo>
                    <a:pt x="33" y="784"/>
                  </a:lnTo>
                  <a:lnTo>
                    <a:pt x="24" y="797"/>
                  </a:lnTo>
                  <a:lnTo>
                    <a:pt x="17" y="809"/>
                  </a:lnTo>
                  <a:lnTo>
                    <a:pt x="11" y="822"/>
                  </a:lnTo>
                  <a:lnTo>
                    <a:pt x="6" y="836"/>
                  </a:lnTo>
                  <a:lnTo>
                    <a:pt x="3" y="849"/>
                  </a:lnTo>
                  <a:lnTo>
                    <a:pt x="1" y="862"/>
                  </a:lnTo>
                  <a:lnTo>
                    <a:pt x="0" y="876"/>
                  </a:lnTo>
                  <a:lnTo>
                    <a:pt x="0" y="267"/>
                  </a:lnTo>
                  <a:lnTo>
                    <a:pt x="0" y="267"/>
                  </a:lnTo>
                  <a:lnTo>
                    <a:pt x="1" y="253"/>
                  </a:lnTo>
                  <a:lnTo>
                    <a:pt x="3" y="239"/>
                  </a:lnTo>
                  <a:lnTo>
                    <a:pt x="6" y="227"/>
                  </a:lnTo>
                  <a:lnTo>
                    <a:pt x="11" y="213"/>
                  </a:lnTo>
                  <a:lnTo>
                    <a:pt x="17" y="200"/>
                  </a:lnTo>
                  <a:lnTo>
                    <a:pt x="24" y="187"/>
                  </a:lnTo>
                  <a:lnTo>
                    <a:pt x="33" y="175"/>
                  </a:lnTo>
                  <a:lnTo>
                    <a:pt x="42" y="163"/>
                  </a:lnTo>
                  <a:lnTo>
                    <a:pt x="53" y="151"/>
                  </a:lnTo>
                  <a:lnTo>
                    <a:pt x="64" y="140"/>
                  </a:lnTo>
                  <a:lnTo>
                    <a:pt x="77" y="128"/>
                  </a:lnTo>
                  <a:lnTo>
                    <a:pt x="91" y="118"/>
                  </a:lnTo>
                  <a:lnTo>
                    <a:pt x="105" y="107"/>
                  </a:lnTo>
                  <a:lnTo>
                    <a:pt x="121" y="98"/>
                  </a:lnTo>
                  <a:lnTo>
                    <a:pt x="138" y="88"/>
                  </a:lnTo>
                  <a:lnTo>
                    <a:pt x="156" y="78"/>
                  </a:lnTo>
                  <a:lnTo>
                    <a:pt x="174" y="69"/>
                  </a:lnTo>
                  <a:lnTo>
                    <a:pt x="193" y="62"/>
                  </a:lnTo>
                  <a:lnTo>
                    <a:pt x="213" y="53"/>
                  </a:lnTo>
                  <a:lnTo>
                    <a:pt x="234" y="46"/>
                  </a:lnTo>
                  <a:lnTo>
                    <a:pt x="256" y="38"/>
                  </a:lnTo>
                  <a:lnTo>
                    <a:pt x="278" y="32"/>
                  </a:lnTo>
                  <a:lnTo>
                    <a:pt x="300" y="27"/>
                  </a:lnTo>
                  <a:lnTo>
                    <a:pt x="324" y="21"/>
                  </a:lnTo>
                  <a:lnTo>
                    <a:pt x="348" y="16"/>
                  </a:lnTo>
                  <a:lnTo>
                    <a:pt x="373" y="12"/>
                  </a:lnTo>
                  <a:lnTo>
                    <a:pt x="398" y="9"/>
                  </a:lnTo>
                  <a:lnTo>
                    <a:pt x="423" y="5"/>
                  </a:lnTo>
                  <a:lnTo>
                    <a:pt x="449" y="3"/>
                  </a:lnTo>
                  <a:lnTo>
                    <a:pt x="476" y="1"/>
                  </a:lnTo>
                  <a:lnTo>
                    <a:pt x="503" y="0"/>
                  </a:lnTo>
                  <a:lnTo>
                    <a:pt x="530" y="0"/>
                  </a:lnTo>
                  <a:lnTo>
                    <a:pt x="530" y="0"/>
                  </a:lnTo>
                  <a:lnTo>
                    <a:pt x="558" y="0"/>
                  </a:lnTo>
                  <a:lnTo>
                    <a:pt x="585" y="1"/>
                  </a:lnTo>
                  <a:lnTo>
                    <a:pt x="611" y="3"/>
                  </a:lnTo>
                  <a:lnTo>
                    <a:pt x="638" y="5"/>
                  </a:lnTo>
                  <a:lnTo>
                    <a:pt x="663" y="9"/>
                  </a:lnTo>
                  <a:lnTo>
                    <a:pt x="688" y="12"/>
                  </a:lnTo>
                  <a:lnTo>
                    <a:pt x="713" y="16"/>
                  </a:lnTo>
                  <a:lnTo>
                    <a:pt x="737" y="21"/>
                  </a:lnTo>
                  <a:lnTo>
                    <a:pt x="761" y="27"/>
                  </a:lnTo>
                  <a:lnTo>
                    <a:pt x="783" y="32"/>
                  </a:lnTo>
                  <a:lnTo>
                    <a:pt x="805" y="38"/>
                  </a:lnTo>
                  <a:lnTo>
                    <a:pt x="827" y="46"/>
                  </a:lnTo>
                  <a:lnTo>
                    <a:pt x="848" y="53"/>
                  </a:lnTo>
                  <a:lnTo>
                    <a:pt x="868" y="62"/>
                  </a:lnTo>
                  <a:lnTo>
                    <a:pt x="887" y="69"/>
                  </a:lnTo>
                  <a:lnTo>
                    <a:pt x="905" y="78"/>
                  </a:lnTo>
                  <a:lnTo>
                    <a:pt x="923" y="88"/>
                  </a:lnTo>
                  <a:lnTo>
                    <a:pt x="940" y="98"/>
                  </a:lnTo>
                  <a:lnTo>
                    <a:pt x="956" y="107"/>
                  </a:lnTo>
                  <a:lnTo>
                    <a:pt x="970" y="118"/>
                  </a:lnTo>
                  <a:lnTo>
                    <a:pt x="984" y="128"/>
                  </a:lnTo>
                  <a:lnTo>
                    <a:pt x="997" y="140"/>
                  </a:lnTo>
                  <a:lnTo>
                    <a:pt x="1008" y="151"/>
                  </a:lnTo>
                  <a:lnTo>
                    <a:pt x="1019" y="163"/>
                  </a:lnTo>
                  <a:lnTo>
                    <a:pt x="1028" y="175"/>
                  </a:lnTo>
                  <a:lnTo>
                    <a:pt x="1037" y="187"/>
                  </a:lnTo>
                  <a:lnTo>
                    <a:pt x="1044" y="200"/>
                  </a:lnTo>
                  <a:lnTo>
                    <a:pt x="1050" y="213"/>
                  </a:lnTo>
                  <a:lnTo>
                    <a:pt x="1054" y="227"/>
                  </a:lnTo>
                  <a:lnTo>
                    <a:pt x="1058" y="239"/>
                  </a:lnTo>
                  <a:lnTo>
                    <a:pt x="1060" y="253"/>
                  </a:lnTo>
                  <a:lnTo>
                    <a:pt x="1061" y="267"/>
                  </a:lnTo>
                  <a:lnTo>
                    <a:pt x="1061" y="876"/>
                  </a:lnTo>
                  <a:close/>
                </a:path>
              </a:pathLst>
            </a:custGeom>
            <a:solidFill>
              <a:srgbClr val="5F5F5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  <p:sp>
          <p:nvSpPr>
            <p:cNvPr id="757" name="Google Shape;757;p32"/>
            <p:cNvSpPr/>
            <p:nvPr/>
          </p:nvSpPr>
          <p:spPr>
            <a:xfrm>
              <a:off x="4413" y="1787"/>
              <a:ext cx="704" cy="530"/>
            </a:xfrm>
            <a:custGeom>
              <a:rect b="b" l="l" r="r" t="t"/>
              <a:pathLst>
                <a:path extrusionOk="0" h="914" w="1213">
                  <a:moveTo>
                    <a:pt x="1213" y="0"/>
                  </a:moveTo>
                  <a:lnTo>
                    <a:pt x="1213" y="0"/>
                  </a:lnTo>
                  <a:lnTo>
                    <a:pt x="1212" y="16"/>
                  </a:lnTo>
                  <a:lnTo>
                    <a:pt x="1209" y="30"/>
                  </a:lnTo>
                  <a:lnTo>
                    <a:pt x="1205" y="46"/>
                  </a:lnTo>
                  <a:lnTo>
                    <a:pt x="1200" y="61"/>
                  </a:lnTo>
                  <a:lnTo>
                    <a:pt x="1194" y="76"/>
                  </a:lnTo>
                  <a:lnTo>
                    <a:pt x="1185" y="91"/>
                  </a:lnTo>
                  <a:lnTo>
                    <a:pt x="1176" y="104"/>
                  </a:lnTo>
                  <a:lnTo>
                    <a:pt x="1165" y="118"/>
                  </a:lnTo>
                  <a:lnTo>
                    <a:pt x="1153" y="132"/>
                  </a:lnTo>
                  <a:lnTo>
                    <a:pt x="1139" y="145"/>
                  </a:lnTo>
                  <a:lnTo>
                    <a:pt x="1125" y="157"/>
                  </a:lnTo>
                  <a:lnTo>
                    <a:pt x="1109" y="170"/>
                  </a:lnTo>
                  <a:lnTo>
                    <a:pt x="1093" y="182"/>
                  </a:lnTo>
                  <a:lnTo>
                    <a:pt x="1074" y="193"/>
                  </a:lnTo>
                  <a:lnTo>
                    <a:pt x="1055" y="205"/>
                  </a:lnTo>
                  <a:lnTo>
                    <a:pt x="1035" y="216"/>
                  </a:lnTo>
                  <a:lnTo>
                    <a:pt x="1014" y="225"/>
                  </a:lnTo>
                  <a:lnTo>
                    <a:pt x="992" y="235"/>
                  </a:lnTo>
                  <a:lnTo>
                    <a:pt x="970" y="244"/>
                  </a:lnTo>
                  <a:lnTo>
                    <a:pt x="945" y="253"/>
                  </a:lnTo>
                  <a:lnTo>
                    <a:pt x="921" y="260"/>
                  </a:lnTo>
                  <a:lnTo>
                    <a:pt x="896" y="267"/>
                  </a:lnTo>
                  <a:lnTo>
                    <a:pt x="870" y="275"/>
                  </a:lnTo>
                  <a:lnTo>
                    <a:pt x="842" y="280"/>
                  </a:lnTo>
                  <a:lnTo>
                    <a:pt x="815" y="286"/>
                  </a:lnTo>
                  <a:lnTo>
                    <a:pt x="786" y="291"/>
                  </a:lnTo>
                  <a:lnTo>
                    <a:pt x="758" y="295"/>
                  </a:lnTo>
                  <a:lnTo>
                    <a:pt x="729" y="298"/>
                  </a:lnTo>
                  <a:lnTo>
                    <a:pt x="699" y="301"/>
                  </a:lnTo>
                  <a:lnTo>
                    <a:pt x="669" y="303"/>
                  </a:lnTo>
                  <a:lnTo>
                    <a:pt x="638" y="304"/>
                  </a:lnTo>
                  <a:lnTo>
                    <a:pt x="606" y="304"/>
                  </a:lnTo>
                  <a:lnTo>
                    <a:pt x="606" y="304"/>
                  </a:lnTo>
                  <a:lnTo>
                    <a:pt x="575" y="304"/>
                  </a:lnTo>
                  <a:lnTo>
                    <a:pt x="544" y="303"/>
                  </a:lnTo>
                  <a:lnTo>
                    <a:pt x="514" y="301"/>
                  </a:lnTo>
                  <a:lnTo>
                    <a:pt x="484" y="298"/>
                  </a:lnTo>
                  <a:lnTo>
                    <a:pt x="455" y="295"/>
                  </a:lnTo>
                  <a:lnTo>
                    <a:pt x="427" y="291"/>
                  </a:lnTo>
                  <a:lnTo>
                    <a:pt x="398" y="286"/>
                  </a:lnTo>
                  <a:lnTo>
                    <a:pt x="371" y="280"/>
                  </a:lnTo>
                  <a:lnTo>
                    <a:pt x="343" y="275"/>
                  </a:lnTo>
                  <a:lnTo>
                    <a:pt x="317" y="267"/>
                  </a:lnTo>
                  <a:lnTo>
                    <a:pt x="292" y="260"/>
                  </a:lnTo>
                  <a:lnTo>
                    <a:pt x="268" y="253"/>
                  </a:lnTo>
                  <a:lnTo>
                    <a:pt x="243" y="244"/>
                  </a:lnTo>
                  <a:lnTo>
                    <a:pt x="221" y="235"/>
                  </a:lnTo>
                  <a:lnTo>
                    <a:pt x="199" y="225"/>
                  </a:lnTo>
                  <a:lnTo>
                    <a:pt x="178" y="216"/>
                  </a:lnTo>
                  <a:lnTo>
                    <a:pt x="158" y="205"/>
                  </a:lnTo>
                  <a:lnTo>
                    <a:pt x="139" y="193"/>
                  </a:lnTo>
                  <a:lnTo>
                    <a:pt x="120" y="182"/>
                  </a:lnTo>
                  <a:lnTo>
                    <a:pt x="104" y="170"/>
                  </a:lnTo>
                  <a:lnTo>
                    <a:pt x="88" y="157"/>
                  </a:lnTo>
                  <a:lnTo>
                    <a:pt x="74" y="145"/>
                  </a:lnTo>
                  <a:lnTo>
                    <a:pt x="60" y="132"/>
                  </a:lnTo>
                  <a:lnTo>
                    <a:pt x="48" y="118"/>
                  </a:lnTo>
                  <a:lnTo>
                    <a:pt x="37" y="104"/>
                  </a:lnTo>
                  <a:lnTo>
                    <a:pt x="28" y="91"/>
                  </a:lnTo>
                  <a:lnTo>
                    <a:pt x="19" y="76"/>
                  </a:lnTo>
                  <a:lnTo>
                    <a:pt x="13" y="61"/>
                  </a:lnTo>
                  <a:lnTo>
                    <a:pt x="8" y="46"/>
                  </a:lnTo>
                  <a:lnTo>
                    <a:pt x="4" y="30"/>
                  </a:lnTo>
                  <a:lnTo>
                    <a:pt x="1" y="16"/>
                  </a:lnTo>
                  <a:lnTo>
                    <a:pt x="0" y="0"/>
                  </a:lnTo>
                  <a:lnTo>
                    <a:pt x="0" y="609"/>
                  </a:lnTo>
                  <a:lnTo>
                    <a:pt x="0" y="609"/>
                  </a:lnTo>
                  <a:lnTo>
                    <a:pt x="1" y="625"/>
                  </a:lnTo>
                  <a:lnTo>
                    <a:pt x="4" y="640"/>
                  </a:lnTo>
                  <a:lnTo>
                    <a:pt x="8" y="656"/>
                  </a:lnTo>
                  <a:lnTo>
                    <a:pt x="13" y="670"/>
                  </a:lnTo>
                  <a:lnTo>
                    <a:pt x="19" y="685"/>
                  </a:lnTo>
                  <a:lnTo>
                    <a:pt x="28" y="700"/>
                  </a:lnTo>
                  <a:lnTo>
                    <a:pt x="37" y="714"/>
                  </a:lnTo>
                  <a:lnTo>
                    <a:pt x="48" y="728"/>
                  </a:lnTo>
                  <a:lnTo>
                    <a:pt x="60" y="741"/>
                  </a:lnTo>
                  <a:lnTo>
                    <a:pt x="74" y="754"/>
                  </a:lnTo>
                  <a:lnTo>
                    <a:pt x="88" y="767"/>
                  </a:lnTo>
                  <a:lnTo>
                    <a:pt x="104" y="779"/>
                  </a:lnTo>
                  <a:lnTo>
                    <a:pt x="120" y="791"/>
                  </a:lnTo>
                  <a:lnTo>
                    <a:pt x="139" y="803"/>
                  </a:lnTo>
                  <a:lnTo>
                    <a:pt x="158" y="814"/>
                  </a:lnTo>
                  <a:lnTo>
                    <a:pt x="178" y="825"/>
                  </a:lnTo>
                  <a:lnTo>
                    <a:pt x="199" y="834"/>
                  </a:lnTo>
                  <a:lnTo>
                    <a:pt x="221" y="844"/>
                  </a:lnTo>
                  <a:lnTo>
                    <a:pt x="243" y="853"/>
                  </a:lnTo>
                  <a:lnTo>
                    <a:pt x="268" y="862"/>
                  </a:lnTo>
                  <a:lnTo>
                    <a:pt x="292" y="869"/>
                  </a:lnTo>
                  <a:lnTo>
                    <a:pt x="317" y="877"/>
                  </a:lnTo>
                  <a:lnTo>
                    <a:pt x="343" y="884"/>
                  </a:lnTo>
                  <a:lnTo>
                    <a:pt x="371" y="889"/>
                  </a:lnTo>
                  <a:lnTo>
                    <a:pt x="398" y="896"/>
                  </a:lnTo>
                  <a:lnTo>
                    <a:pt x="427" y="900"/>
                  </a:lnTo>
                  <a:lnTo>
                    <a:pt x="455" y="904"/>
                  </a:lnTo>
                  <a:lnTo>
                    <a:pt x="484" y="907"/>
                  </a:lnTo>
                  <a:lnTo>
                    <a:pt x="514" y="911"/>
                  </a:lnTo>
                  <a:lnTo>
                    <a:pt x="544" y="913"/>
                  </a:lnTo>
                  <a:lnTo>
                    <a:pt x="575" y="914"/>
                  </a:lnTo>
                  <a:lnTo>
                    <a:pt x="606" y="914"/>
                  </a:lnTo>
                  <a:lnTo>
                    <a:pt x="606" y="914"/>
                  </a:lnTo>
                  <a:lnTo>
                    <a:pt x="638" y="914"/>
                  </a:lnTo>
                  <a:lnTo>
                    <a:pt x="669" y="913"/>
                  </a:lnTo>
                  <a:lnTo>
                    <a:pt x="699" y="911"/>
                  </a:lnTo>
                  <a:lnTo>
                    <a:pt x="729" y="907"/>
                  </a:lnTo>
                  <a:lnTo>
                    <a:pt x="758" y="904"/>
                  </a:lnTo>
                  <a:lnTo>
                    <a:pt x="786" y="900"/>
                  </a:lnTo>
                  <a:lnTo>
                    <a:pt x="815" y="896"/>
                  </a:lnTo>
                  <a:lnTo>
                    <a:pt x="842" y="889"/>
                  </a:lnTo>
                  <a:lnTo>
                    <a:pt x="870" y="884"/>
                  </a:lnTo>
                  <a:lnTo>
                    <a:pt x="896" y="877"/>
                  </a:lnTo>
                  <a:lnTo>
                    <a:pt x="921" y="869"/>
                  </a:lnTo>
                  <a:lnTo>
                    <a:pt x="945" y="862"/>
                  </a:lnTo>
                  <a:lnTo>
                    <a:pt x="970" y="853"/>
                  </a:lnTo>
                  <a:lnTo>
                    <a:pt x="992" y="844"/>
                  </a:lnTo>
                  <a:lnTo>
                    <a:pt x="1014" y="834"/>
                  </a:lnTo>
                  <a:lnTo>
                    <a:pt x="1035" y="825"/>
                  </a:lnTo>
                  <a:lnTo>
                    <a:pt x="1055" y="814"/>
                  </a:lnTo>
                  <a:lnTo>
                    <a:pt x="1074" y="803"/>
                  </a:lnTo>
                  <a:lnTo>
                    <a:pt x="1093" y="791"/>
                  </a:lnTo>
                  <a:lnTo>
                    <a:pt x="1109" y="779"/>
                  </a:lnTo>
                  <a:lnTo>
                    <a:pt x="1125" y="767"/>
                  </a:lnTo>
                  <a:lnTo>
                    <a:pt x="1139" y="754"/>
                  </a:lnTo>
                  <a:lnTo>
                    <a:pt x="1153" y="741"/>
                  </a:lnTo>
                  <a:lnTo>
                    <a:pt x="1165" y="728"/>
                  </a:lnTo>
                  <a:lnTo>
                    <a:pt x="1176" y="714"/>
                  </a:lnTo>
                  <a:lnTo>
                    <a:pt x="1185" y="700"/>
                  </a:lnTo>
                  <a:lnTo>
                    <a:pt x="1194" y="685"/>
                  </a:lnTo>
                  <a:lnTo>
                    <a:pt x="1200" y="670"/>
                  </a:lnTo>
                  <a:lnTo>
                    <a:pt x="1205" y="656"/>
                  </a:lnTo>
                  <a:lnTo>
                    <a:pt x="1209" y="640"/>
                  </a:lnTo>
                  <a:lnTo>
                    <a:pt x="1212" y="625"/>
                  </a:lnTo>
                  <a:lnTo>
                    <a:pt x="1213" y="609"/>
                  </a:lnTo>
                  <a:lnTo>
                    <a:pt x="1213" y="0"/>
                  </a:lnTo>
                  <a:close/>
                </a:path>
              </a:pathLst>
            </a:custGeom>
            <a:gradFill>
              <a:gsLst>
                <a:gs pos="0">
                  <a:srgbClr val="969696"/>
                </a:gs>
                <a:gs pos="50000">
                  <a:srgbClr val="C7C7C7"/>
                </a:gs>
                <a:gs pos="100000">
                  <a:srgbClr val="969696"/>
                </a:gs>
              </a:gsLst>
              <a:lin ang="0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  <p:sp>
          <p:nvSpPr>
            <p:cNvPr id="758" name="Google Shape;758;p32"/>
            <p:cNvSpPr/>
            <p:nvPr/>
          </p:nvSpPr>
          <p:spPr>
            <a:xfrm>
              <a:off x="4413" y="1610"/>
              <a:ext cx="704" cy="353"/>
            </a:xfrm>
            <a:custGeom>
              <a:rect b="b" l="l" r="r" t="t"/>
              <a:pathLst>
                <a:path extrusionOk="0" h="609" w="1213">
                  <a:moveTo>
                    <a:pt x="606" y="0"/>
                  </a:moveTo>
                  <a:lnTo>
                    <a:pt x="606" y="0"/>
                  </a:lnTo>
                  <a:lnTo>
                    <a:pt x="575" y="0"/>
                  </a:lnTo>
                  <a:lnTo>
                    <a:pt x="544" y="1"/>
                  </a:lnTo>
                  <a:lnTo>
                    <a:pt x="514" y="3"/>
                  </a:lnTo>
                  <a:lnTo>
                    <a:pt x="484" y="6"/>
                  </a:lnTo>
                  <a:lnTo>
                    <a:pt x="455" y="10"/>
                  </a:lnTo>
                  <a:lnTo>
                    <a:pt x="427" y="14"/>
                  </a:lnTo>
                  <a:lnTo>
                    <a:pt x="398" y="18"/>
                  </a:lnTo>
                  <a:lnTo>
                    <a:pt x="371" y="24"/>
                  </a:lnTo>
                  <a:lnTo>
                    <a:pt x="343" y="30"/>
                  </a:lnTo>
                  <a:lnTo>
                    <a:pt x="317" y="37"/>
                  </a:lnTo>
                  <a:lnTo>
                    <a:pt x="292" y="45"/>
                  </a:lnTo>
                  <a:lnTo>
                    <a:pt x="268" y="52"/>
                  </a:lnTo>
                  <a:lnTo>
                    <a:pt x="243" y="60"/>
                  </a:lnTo>
                  <a:lnTo>
                    <a:pt x="221" y="70"/>
                  </a:lnTo>
                  <a:lnTo>
                    <a:pt x="199" y="79"/>
                  </a:lnTo>
                  <a:lnTo>
                    <a:pt x="178" y="89"/>
                  </a:lnTo>
                  <a:lnTo>
                    <a:pt x="158" y="100"/>
                  </a:lnTo>
                  <a:lnTo>
                    <a:pt x="139" y="111"/>
                  </a:lnTo>
                  <a:lnTo>
                    <a:pt x="120" y="123"/>
                  </a:lnTo>
                  <a:lnTo>
                    <a:pt x="104" y="134"/>
                  </a:lnTo>
                  <a:lnTo>
                    <a:pt x="88" y="147"/>
                  </a:lnTo>
                  <a:lnTo>
                    <a:pt x="74" y="160"/>
                  </a:lnTo>
                  <a:lnTo>
                    <a:pt x="60" y="173"/>
                  </a:lnTo>
                  <a:lnTo>
                    <a:pt x="48" y="186"/>
                  </a:lnTo>
                  <a:lnTo>
                    <a:pt x="37" y="200"/>
                  </a:lnTo>
                  <a:lnTo>
                    <a:pt x="28" y="214"/>
                  </a:lnTo>
                  <a:lnTo>
                    <a:pt x="19" y="229"/>
                  </a:lnTo>
                  <a:lnTo>
                    <a:pt x="13" y="243"/>
                  </a:lnTo>
                  <a:lnTo>
                    <a:pt x="8" y="258"/>
                  </a:lnTo>
                  <a:lnTo>
                    <a:pt x="4" y="274"/>
                  </a:lnTo>
                  <a:lnTo>
                    <a:pt x="1" y="289"/>
                  </a:lnTo>
                  <a:lnTo>
                    <a:pt x="0" y="305"/>
                  </a:lnTo>
                  <a:lnTo>
                    <a:pt x="0" y="305"/>
                  </a:lnTo>
                  <a:lnTo>
                    <a:pt x="1" y="321"/>
                  </a:lnTo>
                  <a:lnTo>
                    <a:pt x="4" y="335"/>
                  </a:lnTo>
                  <a:lnTo>
                    <a:pt x="8" y="351"/>
                  </a:lnTo>
                  <a:lnTo>
                    <a:pt x="13" y="366"/>
                  </a:lnTo>
                  <a:lnTo>
                    <a:pt x="19" y="381"/>
                  </a:lnTo>
                  <a:lnTo>
                    <a:pt x="28" y="396"/>
                  </a:lnTo>
                  <a:lnTo>
                    <a:pt x="37" y="409"/>
                  </a:lnTo>
                  <a:lnTo>
                    <a:pt x="48" y="423"/>
                  </a:lnTo>
                  <a:lnTo>
                    <a:pt x="60" y="437"/>
                  </a:lnTo>
                  <a:lnTo>
                    <a:pt x="74" y="450"/>
                  </a:lnTo>
                  <a:lnTo>
                    <a:pt x="88" y="462"/>
                  </a:lnTo>
                  <a:lnTo>
                    <a:pt x="104" y="475"/>
                  </a:lnTo>
                  <a:lnTo>
                    <a:pt x="120" y="487"/>
                  </a:lnTo>
                  <a:lnTo>
                    <a:pt x="139" y="498"/>
                  </a:lnTo>
                  <a:lnTo>
                    <a:pt x="158" y="510"/>
                  </a:lnTo>
                  <a:lnTo>
                    <a:pt x="178" y="521"/>
                  </a:lnTo>
                  <a:lnTo>
                    <a:pt x="199" y="530"/>
                  </a:lnTo>
                  <a:lnTo>
                    <a:pt x="221" y="540"/>
                  </a:lnTo>
                  <a:lnTo>
                    <a:pt x="243" y="549"/>
                  </a:lnTo>
                  <a:lnTo>
                    <a:pt x="268" y="558"/>
                  </a:lnTo>
                  <a:lnTo>
                    <a:pt x="292" y="565"/>
                  </a:lnTo>
                  <a:lnTo>
                    <a:pt x="317" y="572"/>
                  </a:lnTo>
                  <a:lnTo>
                    <a:pt x="343" y="580"/>
                  </a:lnTo>
                  <a:lnTo>
                    <a:pt x="371" y="585"/>
                  </a:lnTo>
                  <a:lnTo>
                    <a:pt x="398" y="591"/>
                  </a:lnTo>
                  <a:lnTo>
                    <a:pt x="427" y="596"/>
                  </a:lnTo>
                  <a:lnTo>
                    <a:pt x="455" y="600"/>
                  </a:lnTo>
                  <a:lnTo>
                    <a:pt x="484" y="603"/>
                  </a:lnTo>
                  <a:lnTo>
                    <a:pt x="514" y="606"/>
                  </a:lnTo>
                  <a:lnTo>
                    <a:pt x="544" y="608"/>
                  </a:lnTo>
                  <a:lnTo>
                    <a:pt x="575" y="609"/>
                  </a:lnTo>
                  <a:lnTo>
                    <a:pt x="606" y="609"/>
                  </a:lnTo>
                  <a:lnTo>
                    <a:pt x="606" y="609"/>
                  </a:lnTo>
                  <a:lnTo>
                    <a:pt x="638" y="609"/>
                  </a:lnTo>
                  <a:lnTo>
                    <a:pt x="669" y="608"/>
                  </a:lnTo>
                  <a:lnTo>
                    <a:pt x="699" y="606"/>
                  </a:lnTo>
                  <a:lnTo>
                    <a:pt x="729" y="603"/>
                  </a:lnTo>
                  <a:lnTo>
                    <a:pt x="758" y="600"/>
                  </a:lnTo>
                  <a:lnTo>
                    <a:pt x="786" y="596"/>
                  </a:lnTo>
                  <a:lnTo>
                    <a:pt x="815" y="591"/>
                  </a:lnTo>
                  <a:lnTo>
                    <a:pt x="842" y="585"/>
                  </a:lnTo>
                  <a:lnTo>
                    <a:pt x="870" y="580"/>
                  </a:lnTo>
                  <a:lnTo>
                    <a:pt x="896" y="572"/>
                  </a:lnTo>
                  <a:lnTo>
                    <a:pt x="921" y="565"/>
                  </a:lnTo>
                  <a:lnTo>
                    <a:pt x="945" y="558"/>
                  </a:lnTo>
                  <a:lnTo>
                    <a:pt x="970" y="549"/>
                  </a:lnTo>
                  <a:lnTo>
                    <a:pt x="992" y="540"/>
                  </a:lnTo>
                  <a:lnTo>
                    <a:pt x="1014" y="530"/>
                  </a:lnTo>
                  <a:lnTo>
                    <a:pt x="1035" y="521"/>
                  </a:lnTo>
                  <a:lnTo>
                    <a:pt x="1055" y="510"/>
                  </a:lnTo>
                  <a:lnTo>
                    <a:pt x="1074" y="498"/>
                  </a:lnTo>
                  <a:lnTo>
                    <a:pt x="1093" y="487"/>
                  </a:lnTo>
                  <a:lnTo>
                    <a:pt x="1109" y="475"/>
                  </a:lnTo>
                  <a:lnTo>
                    <a:pt x="1125" y="462"/>
                  </a:lnTo>
                  <a:lnTo>
                    <a:pt x="1139" y="450"/>
                  </a:lnTo>
                  <a:lnTo>
                    <a:pt x="1153" y="437"/>
                  </a:lnTo>
                  <a:lnTo>
                    <a:pt x="1165" y="423"/>
                  </a:lnTo>
                  <a:lnTo>
                    <a:pt x="1176" y="409"/>
                  </a:lnTo>
                  <a:lnTo>
                    <a:pt x="1185" y="396"/>
                  </a:lnTo>
                  <a:lnTo>
                    <a:pt x="1194" y="381"/>
                  </a:lnTo>
                  <a:lnTo>
                    <a:pt x="1200" y="366"/>
                  </a:lnTo>
                  <a:lnTo>
                    <a:pt x="1205" y="351"/>
                  </a:lnTo>
                  <a:lnTo>
                    <a:pt x="1209" y="335"/>
                  </a:lnTo>
                  <a:lnTo>
                    <a:pt x="1212" y="321"/>
                  </a:lnTo>
                  <a:lnTo>
                    <a:pt x="1213" y="305"/>
                  </a:lnTo>
                  <a:lnTo>
                    <a:pt x="1213" y="305"/>
                  </a:lnTo>
                  <a:lnTo>
                    <a:pt x="1212" y="289"/>
                  </a:lnTo>
                  <a:lnTo>
                    <a:pt x="1209" y="274"/>
                  </a:lnTo>
                  <a:lnTo>
                    <a:pt x="1205" y="258"/>
                  </a:lnTo>
                  <a:lnTo>
                    <a:pt x="1200" y="243"/>
                  </a:lnTo>
                  <a:lnTo>
                    <a:pt x="1194" y="229"/>
                  </a:lnTo>
                  <a:lnTo>
                    <a:pt x="1185" y="214"/>
                  </a:lnTo>
                  <a:lnTo>
                    <a:pt x="1176" y="200"/>
                  </a:lnTo>
                  <a:lnTo>
                    <a:pt x="1165" y="186"/>
                  </a:lnTo>
                  <a:lnTo>
                    <a:pt x="1153" y="173"/>
                  </a:lnTo>
                  <a:lnTo>
                    <a:pt x="1139" y="160"/>
                  </a:lnTo>
                  <a:lnTo>
                    <a:pt x="1125" y="147"/>
                  </a:lnTo>
                  <a:lnTo>
                    <a:pt x="1109" y="134"/>
                  </a:lnTo>
                  <a:lnTo>
                    <a:pt x="1093" y="123"/>
                  </a:lnTo>
                  <a:lnTo>
                    <a:pt x="1074" y="111"/>
                  </a:lnTo>
                  <a:lnTo>
                    <a:pt x="1055" y="100"/>
                  </a:lnTo>
                  <a:lnTo>
                    <a:pt x="1035" y="89"/>
                  </a:lnTo>
                  <a:lnTo>
                    <a:pt x="1014" y="79"/>
                  </a:lnTo>
                  <a:lnTo>
                    <a:pt x="992" y="70"/>
                  </a:lnTo>
                  <a:lnTo>
                    <a:pt x="970" y="60"/>
                  </a:lnTo>
                  <a:lnTo>
                    <a:pt x="945" y="52"/>
                  </a:lnTo>
                  <a:lnTo>
                    <a:pt x="921" y="45"/>
                  </a:lnTo>
                  <a:lnTo>
                    <a:pt x="896" y="37"/>
                  </a:lnTo>
                  <a:lnTo>
                    <a:pt x="870" y="30"/>
                  </a:lnTo>
                  <a:lnTo>
                    <a:pt x="842" y="24"/>
                  </a:lnTo>
                  <a:lnTo>
                    <a:pt x="815" y="18"/>
                  </a:lnTo>
                  <a:lnTo>
                    <a:pt x="786" y="14"/>
                  </a:lnTo>
                  <a:lnTo>
                    <a:pt x="758" y="10"/>
                  </a:lnTo>
                  <a:lnTo>
                    <a:pt x="729" y="6"/>
                  </a:lnTo>
                  <a:lnTo>
                    <a:pt x="699" y="3"/>
                  </a:lnTo>
                  <a:lnTo>
                    <a:pt x="669" y="1"/>
                  </a:lnTo>
                  <a:lnTo>
                    <a:pt x="638" y="0"/>
                  </a:lnTo>
                  <a:lnTo>
                    <a:pt x="606" y="0"/>
                  </a:lnTo>
                  <a:lnTo>
                    <a:pt x="606" y="0"/>
                  </a:lnTo>
                  <a:close/>
                  <a:moveTo>
                    <a:pt x="606" y="571"/>
                  </a:moveTo>
                  <a:lnTo>
                    <a:pt x="606" y="571"/>
                  </a:lnTo>
                  <a:lnTo>
                    <a:pt x="579" y="571"/>
                  </a:lnTo>
                  <a:lnTo>
                    <a:pt x="552" y="570"/>
                  </a:lnTo>
                  <a:lnTo>
                    <a:pt x="525" y="568"/>
                  </a:lnTo>
                  <a:lnTo>
                    <a:pt x="499" y="566"/>
                  </a:lnTo>
                  <a:lnTo>
                    <a:pt x="474" y="563"/>
                  </a:lnTo>
                  <a:lnTo>
                    <a:pt x="449" y="560"/>
                  </a:lnTo>
                  <a:lnTo>
                    <a:pt x="424" y="555"/>
                  </a:lnTo>
                  <a:lnTo>
                    <a:pt x="400" y="550"/>
                  </a:lnTo>
                  <a:lnTo>
                    <a:pt x="376" y="545"/>
                  </a:lnTo>
                  <a:lnTo>
                    <a:pt x="354" y="540"/>
                  </a:lnTo>
                  <a:lnTo>
                    <a:pt x="332" y="533"/>
                  </a:lnTo>
                  <a:lnTo>
                    <a:pt x="310" y="526"/>
                  </a:lnTo>
                  <a:lnTo>
                    <a:pt x="289" y="518"/>
                  </a:lnTo>
                  <a:lnTo>
                    <a:pt x="269" y="510"/>
                  </a:lnTo>
                  <a:lnTo>
                    <a:pt x="250" y="503"/>
                  </a:lnTo>
                  <a:lnTo>
                    <a:pt x="232" y="493"/>
                  </a:lnTo>
                  <a:lnTo>
                    <a:pt x="214" y="484"/>
                  </a:lnTo>
                  <a:lnTo>
                    <a:pt x="197" y="474"/>
                  </a:lnTo>
                  <a:lnTo>
                    <a:pt x="181" y="464"/>
                  </a:lnTo>
                  <a:lnTo>
                    <a:pt x="167" y="454"/>
                  </a:lnTo>
                  <a:lnTo>
                    <a:pt x="153" y="443"/>
                  </a:lnTo>
                  <a:lnTo>
                    <a:pt x="140" y="432"/>
                  </a:lnTo>
                  <a:lnTo>
                    <a:pt x="129" y="420"/>
                  </a:lnTo>
                  <a:lnTo>
                    <a:pt x="118" y="408"/>
                  </a:lnTo>
                  <a:lnTo>
                    <a:pt x="109" y="397"/>
                  </a:lnTo>
                  <a:lnTo>
                    <a:pt x="100" y="384"/>
                  </a:lnTo>
                  <a:lnTo>
                    <a:pt x="93" y="371"/>
                  </a:lnTo>
                  <a:lnTo>
                    <a:pt x="87" y="359"/>
                  </a:lnTo>
                  <a:lnTo>
                    <a:pt x="82" y="345"/>
                  </a:lnTo>
                  <a:lnTo>
                    <a:pt x="79" y="332"/>
                  </a:lnTo>
                  <a:lnTo>
                    <a:pt x="77" y="319"/>
                  </a:lnTo>
                  <a:lnTo>
                    <a:pt x="76" y="305"/>
                  </a:lnTo>
                  <a:lnTo>
                    <a:pt x="76" y="305"/>
                  </a:lnTo>
                  <a:lnTo>
                    <a:pt x="77" y="291"/>
                  </a:lnTo>
                  <a:lnTo>
                    <a:pt x="79" y="277"/>
                  </a:lnTo>
                  <a:lnTo>
                    <a:pt x="82" y="265"/>
                  </a:lnTo>
                  <a:lnTo>
                    <a:pt x="87" y="251"/>
                  </a:lnTo>
                  <a:lnTo>
                    <a:pt x="93" y="238"/>
                  </a:lnTo>
                  <a:lnTo>
                    <a:pt x="100" y="225"/>
                  </a:lnTo>
                  <a:lnTo>
                    <a:pt x="109" y="213"/>
                  </a:lnTo>
                  <a:lnTo>
                    <a:pt x="118" y="201"/>
                  </a:lnTo>
                  <a:lnTo>
                    <a:pt x="129" y="189"/>
                  </a:lnTo>
                  <a:lnTo>
                    <a:pt x="140" y="178"/>
                  </a:lnTo>
                  <a:lnTo>
                    <a:pt x="153" y="166"/>
                  </a:lnTo>
                  <a:lnTo>
                    <a:pt x="167" y="156"/>
                  </a:lnTo>
                  <a:lnTo>
                    <a:pt x="181" y="145"/>
                  </a:lnTo>
                  <a:lnTo>
                    <a:pt x="197" y="136"/>
                  </a:lnTo>
                  <a:lnTo>
                    <a:pt x="214" y="126"/>
                  </a:lnTo>
                  <a:lnTo>
                    <a:pt x="232" y="116"/>
                  </a:lnTo>
                  <a:lnTo>
                    <a:pt x="250" y="107"/>
                  </a:lnTo>
                  <a:lnTo>
                    <a:pt x="269" y="100"/>
                  </a:lnTo>
                  <a:lnTo>
                    <a:pt x="289" y="91"/>
                  </a:lnTo>
                  <a:lnTo>
                    <a:pt x="310" y="84"/>
                  </a:lnTo>
                  <a:lnTo>
                    <a:pt x="332" y="76"/>
                  </a:lnTo>
                  <a:lnTo>
                    <a:pt x="354" y="70"/>
                  </a:lnTo>
                  <a:lnTo>
                    <a:pt x="376" y="65"/>
                  </a:lnTo>
                  <a:lnTo>
                    <a:pt x="400" y="59"/>
                  </a:lnTo>
                  <a:lnTo>
                    <a:pt x="424" y="54"/>
                  </a:lnTo>
                  <a:lnTo>
                    <a:pt x="449" y="50"/>
                  </a:lnTo>
                  <a:lnTo>
                    <a:pt x="474" y="47"/>
                  </a:lnTo>
                  <a:lnTo>
                    <a:pt x="499" y="43"/>
                  </a:lnTo>
                  <a:lnTo>
                    <a:pt x="525" y="41"/>
                  </a:lnTo>
                  <a:lnTo>
                    <a:pt x="552" y="39"/>
                  </a:lnTo>
                  <a:lnTo>
                    <a:pt x="579" y="38"/>
                  </a:lnTo>
                  <a:lnTo>
                    <a:pt x="606" y="38"/>
                  </a:lnTo>
                  <a:lnTo>
                    <a:pt x="606" y="38"/>
                  </a:lnTo>
                  <a:lnTo>
                    <a:pt x="634" y="38"/>
                  </a:lnTo>
                  <a:lnTo>
                    <a:pt x="661" y="39"/>
                  </a:lnTo>
                  <a:lnTo>
                    <a:pt x="687" y="41"/>
                  </a:lnTo>
                  <a:lnTo>
                    <a:pt x="714" y="43"/>
                  </a:lnTo>
                  <a:lnTo>
                    <a:pt x="739" y="47"/>
                  </a:lnTo>
                  <a:lnTo>
                    <a:pt x="764" y="50"/>
                  </a:lnTo>
                  <a:lnTo>
                    <a:pt x="789" y="54"/>
                  </a:lnTo>
                  <a:lnTo>
                    <a:pt x="813" y="59"/>
                  </a:lnTo>
                  <a:lnTo>
                    <a:pt x="837" y="65"/>
                  </a:lnTo>
                  <a:lnTo>
                    <a:pt x="859" y="70"/>
                  </a:lnTo>
                  <a:lnTo>
                    <a:pt x="881" y="76"/>
                  </a:lnTo>
                  <a:lnTo>
                    <a:pt x="903" y="84"/>
                  </a:lnTo>
                  <a:lnTo>
                    <a:pt x="924" y="91"/>
                  </a:lnTo>
                  <a:lnTo>
                    <a:pt x="944" y="100"/>
                  </a:lnTo>
                  <a:lnTo>
                    <a:pt x="963" y="107"/>
                  </a:lnTo>
                  <a:lnTo>
                    <a:pt x="981" y="116"/>
                  </a:lnTo>
                  <a:lnTo>
                    <a:pt x="999" y="126"/>
                  </a:lnTo>
                  <a:lnTo>
                    <a:pt x="1016" y="136"/>
                  </a:lnTo>
                  <a:lnTo>
                    <a:pt x="1032" y="145"/>
                  </a:lnTo>
                  <a:lnTo>
                    <a:pt x="1046" y="156"/>
                  </a:lnTo>
                  <a:lnTo>
                    <a:pt x="1060" y="166"/>
                  </a:lnTo>
                  <a:lnTo>
                    <a:pt x="1073" y="178"/>
                  </a:lnTo>
                  <a:lnTo>
                    <a:pt x="1084" y="189"/>
                  </a:lnTo>
                  <a:lnTo>
                    <a:pt x="1095" y="201"/>
                  </a:lnTo>
                  <a:lnTo>
                    <a:pt x="1104" y="213"/>
                  </a:lnTo>
                  <a:lnTo>
                    <a:pt x="1113" y="225"/>
                  </a:lnTo>
                  <a:lnTo>
                    <a:pt x="1120" y="238"/>
                  </a:lnTo>
                  <a:lnTo>
                    <a:pt x="1126" y="251"/>
                  </a:lnTo>
                  <a:lnTo>
                    <a:pt x="1130" y="265"/>
                  </a:lnTo>
                  <a:lnTo>
                    <a:pt x="1134" y="277"/>
                  </a:lnTo>
                  <a:lnTo>
                    <a:pt x="1136" y="291"/>
                  </a:lnTo>
                  <a:lnTo>
                    <a:pt x="1137" y="305"/>
                  </a:lnTo>
                  <a:lnTo>
                    <a:pt x="1137" y="305"/>
                  </a:lnTo>
                  <a:lnTo>
                    <a:pt x="1136" y="319"/>
                  </a:lnTo>
                  <a:lnTo>
                    <a:pt x="1134" y="332"/>
                  </a:lnTo>
                  <a:lnTo>
                    <a:pt x="1130" y="345"/>
                  </a:lnTo>
                  <a:lnTo>
                    <a:pt x="1126" y="359"/>
                  </a:lnTo>
                  <a:lnTo>
                    <a:pt x="1120" y="371"/>
                  </a:lnTo>
                  <a:lnTo>
                    <a:pt x="1113" y="384"/>
                  </a:lnTo>
                  <a:lnTo>
                    <a:pt x="1104" y="397"/>
                  </a:lnTo>
                  <a:lnTo>
                    <a:pt x="1095" y="408"/>
                  </a:lnTo>
                  <a:lnTo>
                    <a:pt x="1084" y="420"/>
                  </a:lnTo>
                  <a:lnTo>
                    <a:pt x="1073" y="432"/>
                  </a:lnTo>
                  <a:lnTo>
                    <a:pt x="1060" y="443"/>
                  </a:lnTo>
                  <a:lnTo>
                    <a:pt x="1046" y="454"/>
                  </a:lnTo>
                  <a:lnTo>
                    <a:pt x="1032" y="464"/>
                  </a:lnTo>
                  <a:lnTo>
                    <a:pt x="1016" y="474"/>
                  </a:lnTo>
                  <a:lnTo>
                    <a:pt x="999" y="484"/>
                  </a:lnTo>
                  <a:lnTo>
                    <a:pt x="981" y="493"/>
                  </a:lnTo>
                  <a:lnTo>
                    <a:pt x="963" y="503"/>
                  </a:lnTo>
                  <a:lnTo>
                    <a:pt x="944" y="510"/>
                  </a:lnTo>
                  <a:lnTo>
                    <a:pt x="924" y="518"/>
                  </a:lnTo>
                  <a:lnTo>
                    <a:pt x="903" y="526"/>
                  </a:lnTo>
                  <a:lnTo>
                    <a:pt x="881" y="533"/>
                  </a:lnTo>
                  <a:lnTo>
                    <a:pt x="859" y="540"/>
                  </a:lnTo>
                  <a:lnTo>
                    <a:pt x="837" y="545"/>
                  </a:lnTo>
                  <a:lnTo>
                    <a:pt x="813" y="550"/>
                  </a:lnTo>
                  <a:lnTo>
                    <a:pt x="789" y="555"/>
                  </a:lnTo>
                  <a:lnTo>
                    <a:pt x="764" y="560"/>
                  </a:lnTo>
                  <a:lnTo>
                    <a:pt x="739" y="563"/>
                  </a:lnTo>
                  <a:lnTo>
                    <a:pt x="714" y="566"/>
                  </a:lnTo>
                  <a:lnTo>
                    <a:pt x="687" y="568"/>
                  </a:lnTo>
                  <a:lnTo>
                    <a:pt x="661" y="570"/>
                  </a:lnTo>
                  <a:lnTo>
                    <a:pt x="634" y="571"/>
                  </a:lnTo>
                  <a:lnTo>
                    <a:pt x="606" y="571"/>
                  </a:lnTo>
                  <a:lnTo>
                    <a:pt x="606" y="57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</p:grpSp>
      <p:grpSp>
        <p:nvGrpSpPr>
          <p:cNvPr id="759" name="Google Shape;759;p32"/>
          <p:cNvGrpSpPr/>
          <p:nvPr/>
        </p:nvGrpSpPr>
        <p:grpSpPr>
          <a:xfrm>
            <a:off x="5111750" y="2171973"/>
            <a:ext cx="407988" cy="614363"/>
            <a:chOff x="5294" y="1478"/>
            <a:chExt cx="528" cy="795"/>
          </a:xfrm>
        </p:grpSpPr>
        <p:cxnSp>
          <p:nvCxnSpPr>
            <p:cNvPr id="760" name="Google Shape;760;p32"/>
            <p:cNvCxnSpPr/>
            <p:nvPr/>
          </p:nvCxnSpPr>
          <p:spPr>
            <a:xfrm>
              <a:off x="5294" y="1610"/>
              <a:ext cx="0" cy="0"/>
            </a:xfrm>
            <a:prstGeom prst="straightConnector1">
              <a:avLst/>
            </a:prstGeom>
            <a:noFill/>
            <a:ln>
              <a:noFill/>
            </a:ln>
          </p:spPr>
        </p:cxnSp>
        <p:cxnSp>
          <p:nvCxnSpPr>
            <p:cNvPr id="761" name="Google Shape;761;p32"/>
            <p:cNvCxnSpPr/>
            <p:nvPr/>
          </p:nvCxnSpPr>
          <p:spPr>
            <a:xfrm>
              <a:off x="5294" y="1610"/>
              <a:ext cx="0" cy="0"/>
            </a:xfrm>
            <a:prstGeom prst="straightConnector1">
              <a:avLst/>
            </a:prstGeom>
            <a:noFill/>
            <a:ln cap="flat" cmpd="sng" w="9525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sp>
          <p:nvSpPr>
            <p:cNvPr id="762" name="Google Shape;762;p32"/>
            <p:cNvSpPr/>
            <p:nvPr/>
          </p:nvSpPr>
          <p:spPr>
            <a:xfrm>
              <a:off x="5338" y="1498"/>
              <a:ext cx="440" cy="642"/>
            </a:xfrm>
            <a:custGeom>
              <a:rect b="b" l="l" r="r" t="t"/>
              <a:pathLst>
                <a:path extrusionOk="0" h="1104" w="758">
                  <a:moveTo>
                    <a:pt x="758" y="190"/>
                  </a:moveTo>
                  <a:lnTo>
                    <a:pt x="758" y="190"/>
                  </a:lnTo>
                  <a:lnTo>
                    <a:pt x="758" y="181"/>
                  </a:lnTo>
                  <a:lnTo>
                    <a:pt x="756" y="171"/>
                  </a:lnTo>
                  <a:lnTo>
                    <a:pt x="754" y="162"/>
                  </a:lnTo>
                  <a:lnTo>
                    <a:pt x="751" y="152"/>
                  </a:lnTo>
                  <a:lnTo>
                    <a:pt x="746" y="142"/>
                  </a:lnTo>
                  <a:lnTo>
                    <a:pt x="741" y="133"/>
                  </a:lnTo>
                  <a:lnTo>
                    <a:pt x="735" y="125"/>
                  </a:lnTo>
                  <a:lnTo>
                    <a:pt x="729" y="116"/>
                  </a:lnTo>
                  <a:lnTo>
                    <a:pt x="720" y="108"/>
                  </a:lnTo>
                  <a:lnTo>
                    <a:pt x="713" y="99"/>
                  </a:lnTo>
                  <a:lnTo>
                    <a:pt x="703" y="92"/>
                  </a:lnTo>
                  <a:lnTo>
                    <a:pt x="694" y="83"/>
                  </a:lnTo>
                  <a:lnTo>
                    <a:pt x="672" y="70"/>
                  </a:lnTo>
                  <a:lnTo>
                    <a:pt x="648" y="56"/>
                  </a:lnTo>
                  <a:lnTo>
                    <a:pt x="620" y="43"/>
                  </a:lnTo>
                  <a:lnTo>
                    <a:pt x="591" y="32"/>
                  </a:lnTo>
                  <a:lnTo>
                    <a:pt x="560" y="23"/>
                  </a:lnTo>
                  <a:lnTo>
                    <a:pt x="527" y="14"/>
                  </a:lnTo>
                  <a:lnTo>
                    <a:pt x="492" y="8"/>
                  </a:lnTo>
                  <a:lnTo>
                    <a:pt x="456" y="4"/>
                  </a:lnTo>
                  <a:lnTo>
                    <a:pt x="418" y="1"/>
                  </a:lnTo>
                  <a:lnTo>
                    <a:pt x="379" y="0"/>
                  </a:lnTo>
                  <a:lnTo>
                    <a:pt x="379" y="0"/>
                  </a:lnTo>
                  <a:lnTo>
                    <a:pt x="340" y="1"/>
                  </a:lnTo>
                  <a:lnTo>
                    <a:pt x="302" y="4"/>
                  </a:lnTo>
                  <a:lnTo>
                    <a:pt x="267" y="8"/>
                  </a:lnTo>
                  <a:lnTo>
                    <a:pt x="232" y="14"/>
                  </a:lnTo>
                  <a:lnTo>
                    <a:pt x="198" y="23"/>
                  </a:lnTo>
                  <a:lnTo>
                    <a:pt x="168" y="32"/>
                  </a:lnTo>
                  <a:lnTo>
                    <a:pt x="138" y="43"/>
                  </a:lnTo>
                  <a:lnTo>
                    <a:pt x="111" y="56"/>
                  </a:lnTo>
                  <a:lnTo>
                    <a:pt x="87" y="70"/>
                  </a:lnTo>
                  <a:lnTo>
                    <a:pt x="65" y="83"/>
                  </a:lnTo>
                  <a:lnTo>
                    <a:pt x="55" y="92"/>
                  </a:lnTo>
                  <a:lnTo>
                    <a:pt x="46" y="99"/>
                  </a:lnTo>
                  <a:lnTo>
                    <a:pt x="38" y="108"/>
                  </a:lnTo>
                  <a:lnTo>
                    <a:pt x="30" y="116"/>
                  </a:lnTo>
                  <a:lnTo>
                    <a:pt x="24" y="125"/>
                  </a:lnTo>
                  <a:lnTo>
                    <a:pt x="17" y="133"/>
                  </a:lnTo>
                  <a:lnTo>
                    <a:pt x="12" y="142"/>
                  </a:lnTo>
                  <a:lnTo>
                    <a:pt x="8" y="152"/>
                  </a:lnTo>
                  <a:lnTo>
                    <a:pt x="5" y="162"/>
                  </a:lnTo>
                  <a:lnTo>
                    <a:pt x="2" y="171"/>
                  </a:lnTo>
                  <a:lnTo>
                    <a:pt x="0" y="181"/>
                  </a:lnTo>
                  <a:lnTo>
                    <a:pt x="0" y="190"/>
                  </a:lnTo>
                  <a:lnTo>
                    <a:pt x="0" y="1104"/>
                  </a:lnTo>
                  <a:lnTo>
                    <a:pt x="0" y="1104"/>
                  </a:lnTo>
                  <a:lnTo>
                    <a:pt x="0" y="1095"/>
                  </a:lnTo>
                  <a:lnTo>
                    <a:pt x="2" y="1085"/>
                  </a:lnTo>
                  <a:lnTo>
                    <a:pt x="5" y="1076"/>
                  </a:lnTo>
                  <a:lnTo>
                    <a:pt x="8" y="1066"/>
                  </a:lnTo>
                  <a:lnTo>
                    <a:pt x="12" y="1056"/>
                  </a:lnTo>
                  <a:lnTo>
                    <a:pt x="17" y="1047"/>
                  </a:lnTo>
                  <a:lnTo>
                    <a:pt x="24" y="1038"/>
                  </a:lnTo>
                  <a:lnTo>
                    <a:pt x="30" y="1030"/>
                  </a:lnTo>
                  <a:lnTo>
                    <a:pt x="38" y="1022"/>
                  </a:lnTo>
                  <a:lnTo>
                    <a:pt x="46" y="1013"/>
                  </a:lnTo>
                  <a:lnTo>
                    <a:pt x="55" y="1006"/>
                  </a:lnTo>
                  <a:lnTo>
                    <a:pt x="65" y="997"/>
                  </a:lnTo>
                  <a:lnTo>
                    <a:pt x="87" y="983"/>
                  </a:lnTo>
                  <a:lnTo>
                    <a:pt x="111" y="970"/>
                  </a:lnTo>
                  <a:lnTo>
                    <a:pt x="138" y="957"/>
                  </a:lnTo>
                  <a:lnTo>
                    <a:pt x="168" y="946"/>
                  </a:lnTo>
                  <a:lnTo>
                    <a:pt x="198" y="937"/>
                  </a:lnTo>
                  <a:lnTo>
                    <a:pt x="232" y="928"/>
                  </a:lnTo>
                  <a:lnTo>
                    <a:pt x="267" y="922"/>
                  </a:lnTo>
                  <a:lnTo>
                    <a:pt x="302" y="918"/>
                  </a:lnTo>
                  <a:lnTo>
                    <a:pt x="340" y="915"/>
                  </a:lnTo>
                  <a:lnTo>
                    <a:pt x="379" y="914"/>
                  </a:lnTo>
                  <a:lnTo>
                    <a:pt x="379" y="914"/>
                  </a:lnTo>
                  <a:lnTo>
                    <a:pt x="418" y="915"/>
                  </a:lnTo>
                  <a:lnTo>
                    <a:pt x="456" y="918"/>
                  </a:lnTo>
                  <a:lnTo>
                    <a:pt x="492" y="922"/>
                  </a:lnTo>
                  <a:lnTo>
                    <a:pt x="527" y="928"/>
                  </a:lnTo>
                  <a:lnTo>
                    <a:pt x="560" y="937"/>
                  </a:lnTo>
                  <a:lnTo>
                    <a:pt x="591" y="946"/>
                  </a:lnTo>
                  <a:lnTo>
                    <a:pt x="620" y="957"/>
                  </a:lnTo>
                  <a:lnTo>
                    <a:pt x="648" y="970"/>
                  </a:lnTo>
                  <a:lnTo>
                    <a:pt x="672" y="983"/>
                  </a:lnTo>
                  <a:lnTo>
                    <a:pt x="694" y="997"/>
                  </a:lnTo>
                  <a:lnTo>
                    <a:pt x="703" y="1006"/>
                  </a:lnTo>
                  <a:lnTo>
                    <a:pt x="713" y="1013"/>
                  </a:lnTo>
                  <a:lnTo>
                    <a:pt x="720" y="1022"/>
                  </a:lnTo>
                  <a:lnTo>
                    <a:pt x="729" y="1030"/>
                  </a:lnTo>
                  <a:lnTo>
                    <a:pt x="735" y="1038"/>
                  </a:lnTo>
                  <a:lnTo>
                    <a:pt x="741" y="1047"/>
                  </a:lnTo>
                  <a:lnTo>
                    <a:pt x="746" y="1056"/>
                  </a:lnTo>
                  <a:lnTo>
                    <a:pt x="751" y="1066"/>
                  </a:lnTo>
                  <a:lnTo>
                    <a:pt x="754" y="1076"/>
                  </a:lnTo>
                  <a:lnTo>
                    <a:pt x="756" y="1085"/>
                  </a:lnTo>
                  <a:lnTo>
                    <a:pt x="758" y="1095"/>
                  </a:lnTo>
                  <a:lnTo>
                    <a:pt x="758" y="1104"/>
                  </a:lnTo>
                  <a:lnTo>
                    <a:pt x="758" y="190"/>
                  </a:lnTo>
                  <a:close/>
                </a:path>
              </a:pathLst>
            </a:custGeom>
            <a:solidFill>
              <a:srgbClr val="5F5F5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  <p:sp>
          <p:nvSpPr>
            <p:cNvPr id="763" name="Google Shape;763;p32"/>
            <p:cNvSpPr/>
            <p:nvPr/>
          </p:nvSpPr>
          <p:spPr>
            <a:xfrm>
              <a:off x="5294" y="1610"/>
              <a:ext cx="528" cy="663"/>
            </a:xfrm>
            <a:custGeom>
              <a:rect b="b" l="l" r="r" t="t"/>
              <a:pathLst>
                <a:path extrusionOk="0" h="1143" w="909">
                  <a:moveTo>
                    <a:pt x="909" y="0"/>
                  </a:moveTo>
                  <a:lnTo>
                    <a:pt x="909" y="0"/>
                  </a:lnTo>
                  <a:lnTo>
                    <a:pt x="908" y="12"/>
                  </a:lnTo>
                  <a:lnTo>
                    <a:pt x="907" y="23"/>
                  </a:lnTo>
                  <a:lnTo>
                    <a:pt x="903" y="35"/>
                  </a:lnTo>
                  <a:lnTo>
                    <a:pt x="899" y="47"/>
                  </a:lnTo>
                  <a:lnTo>
                    <a:pt x="894" y="57"/>
                  </a:lnTo>
                  <a:lnTo>
                    <a:pt x="889" y="68"/>
                  </a:lnTo>
                  <a:lnTo>
                    <a:pt x="881" y="78"/>
                  </a:lnTo>
                  <a:lnTo>
                    <a:pt x="873" y="89"/>
                  </a:lnTo>
                  <a:lnTo>
                    <a:pt x="864" y="100"/>
                  </a:lnTo>
                  <a:lnTo>
                    <a:pt x="854" y="109"/>
                  </a:lnTo>
                  <a:lnTo>
                    <a:pt x="842" y="119"/>
                  </a:lnTo>
                  <a:lnTo>
                    <a:pt x="831" y="128"/>
                  </a:lnTo>
                  <a:lnTo>
                    <a:pt x="818" y="137"/>
                  </a:lnTo>
                  <a:lnTo>
                    <a:pt x="805" y="145"/>
                  </a:lnTo>
                  <a:lnTo>
                    <a:pt x="791" y="153"/>
                  </a:lnTo>
                  <a:lnTo>
                    <a:pt x="775" y="162"/>
                  </a:lnTo>
                  <a:lnTo>
                    <a:pt x="759" y="169"/>
                  </a:lnTo>
                  <a:lnTo>
                    <a:pt x="744" y="177"/>
                  </a:lnTo>
                  <a:lnTo>
                    <a:pt x="709" y="189"/>
                  </a:lnTo>
                  <a:lnTo>
                    <a:pt x="671" y="201"/>
                  </a:lnTo>
                  <a:lnTo>
                    <a:pt x="631" y="211"/>
                  </a:lnTo>
                  <a:lnTo>
                    <a:pt x="589" y="218"/>
                  </a:lnTo>
                  <a:lnTo>
                    <a:pt x="546" y="224"/>
                  </a:lnTo>
                  <a:lnTo>
                    <a:pt x="500" y="228"/>
                  </a:lnTo>
                  <a:lnTo>
                    <a:pt x="454" y="229"/>
                  </a:lnTo>
                  <a:lnTo>
                    <a:pt x="454" y="229"/>
                  </a:lnTo>
                  <a:lnTo>
                    <a:pt x="408" y="228"/>
                  </a:lnTo>
                  <a:lnTo>
                    <a:pt x="363" y="224"/>
                  </a:lnTo>
                  <a:lnTo>
                    <a:pt x="319" y="218"/>
                  </a:lnTo>
                  <a:lnTo>
                    <a:pt x="277" y="211"/>
                  </a:lnTo>
                  <a:lnTo>
                    <a:pt x="237" y="201"/>
                  </a:lnTo>
                  <a:lnTo>
                    <a:pt x="200" y="189"/>
                  </a:lnTo>
                  <a:lnTo>
                    <a:pt x="165" y="177"/>
                  </a:lnTo>
                  <a:lnTo>
                    <a:pt x="149" y="169"/>
                  </a:lnTo>
                  <a:lnTo>
                    <a:pt x="133" y="162"/>
                  </a:lnTo>
                  <a:lnTo>
                    <a:pt x="117" y="153"/>
                  </a:lnTo>
                  <a:lnTo>
                    <a:pt x="104" y="145"/>
                  </a:lnTo>
                  <a:lnTo>
                    <a:pt x="90" y="137"/>
                  </a:lnTo>
                  <a:lnTo>
                    <a:pt x="77" y="128"/>
                  </a:lnTo>
                  <a:lnTo>
                    <a:pt x="66" y="119"/>
                  </a:lnTo>
                  <a:lnTo>
                    <a:pt x="54" y="109"/>
                  </a:lnTo>
                  <a:lnTo>
                    <a:pt x="45" y="100"/>
                  </a:lnTo>
                  <a:lnTo>
                    <a:pt x="35" y="89"/>
                  </a:lnTo>
                  <a:lnTo>
                    <a:pt x="27" y="78"/>
                  </a:lnTo>
                  <a:lnTo>
                    <a:pt x="20" y="68"/>
                  </a:lnTo>
                  <a:lnTo>
                    <a:pt x="14" y="57"/>
                  </a:lnTo>
                  <a:lnTo>
                    <a:pt x="9" y="47"/>
                  </a:lnTo>
                  <a:lnTo>
                    <a:pt x="5" y="35"/>
                  </a:lnTo>
                  <a:lnTo>
                    <a:pt x="2" y="23"/>
                  </a:lnTo>
                  <a:lnTo>
                    <a:pt x="1" y="12"/>
                  </a:lnTo>
                  <a:lnTo>
                    <a:pt x="0" y="0"/>
                  </a:lnTo>
                  <a:lnTo>
                    <a:pt x="0" y="914"/>
                  </a:lnTo>
                  <a:lnTo>
                    <a:pt x="0" y="914"/>
                  </a:lnTo>
                  <a:lnTo>
                    <a:pt x="1" y="926"/>
                  </a:lnTo>
                  <a:lnTo>
                    <a:pt x="2" y="937"/>
                  </a:lnTo>
                  <a:lnTo>
                    <a:pt x="5" y="949"/>
                  </a:lnTo>
                  <a:lnTo>
                    <a:pt x="9" y="961"/>
                  </a:lnTo>
                  <a:lnTo>
                    <a:pt x="14" y="971"/>
                  </a:lnTo>
                  <a:lnTo>
                    <a:pt x="20" y="982"/>
                  </a:lnTo>
                  <a:lnTo>
                    <a:pt x="27" y="992"/>
                  </a:lnTo>
                  <a:lnTo>
                    <a:pt x="35" y="1003"/>
                  </a:lnTo>
                  <a:lnTo>
                    <a:pt x="45" y="1014"/>
                  </a:lnTo>
                  <a:lnTo>
                    <a:pt x="54" y="1023"/>
                  </a:lnTo>
                  <a:lnTo>
                    <a:pt x="66" y="1033"/>
                  </a:lnTo>
                  <a:lnTo>
                    <a:pt x="77" y="1042"/>
                  </a:lnTo>
                  <a:lnTo>
                    <a:pt x="90" y="1051"/>
                  </a:lnTo>
                  <a:lnTo>
                    <a:pt x="104" y="1059"/>
                  </a:lnTo>
                  <a:lnTo>
                    <a:pt x="117" y="1067"/>
                  </a:lnTo>
                  <a:lnTo>
                    <a:pt x="133" y="1076"/>
                  </a:lnTo>
                  <a:lnTo>
                    <a:pt x="149" y="1083"/>
                  </a:lnTo>
                  <a:lnTo>
                    <a:pt x="165" y="1091"/>
                  </a:lnTo>
                  <a:lnTo>
                    <a:pt x="200" y="1103"/>
                  </a:lnTo>
                  <a:lnTo>
                    <a:pt x="237" y="1115"/>
                  </a:lnTo>
                  <a:lnTo>
                    <a:pt x="277" y="1125"/>
                  </a:lnTo>
                  <a:lnTo>
                    <a:pt x="319" y="1132"/>
                  </a:lnTo>
                  <a:lnTo>
                    <a:pt x="363" y="1138"/>
                  </a:lnTo>
                  <a:lnTo>
                    <a:pt x="408" y="1141"/>
                  </a:lnTo>
                  <a:lnTo>
                    <a:pt x="454" y="1143"/>
                  </a:lnTo>
                  <a:lnTo>
                    <a:pt x="454" y="1143"/>
                  </a:lnTo>
                  <a:lnTo>
                    <a:pt x="500" y="1141"/>
                  </a:lnTo>
                  <a:lnTo>
                    <a:pt x="546" y="1138"/>
                  </a:lnTo>
                  <a:lnTo>
                    <a:pt x="589" y="1132"/>
                  </a:lnTo>
                  <a:lnTo>
                    <a:pt x="631" y="1125"/>
                  </a:lnTo>
                  <a:lnTo>
                    <a:pt x="671" y="1115"/>
                  </a:lnTo>
                  <a:lnTo>
                    <a:pt x="709" y="1103"/>
                  </a:lnTo>
                  <a:lnTo>
                    <a:pt x="744" y="1091"/>
                  </a:lnTo>
                  <a:lnTo>
                    <a:pt x="759" y="1083"/>
                  </a:lnTo>
                  <a:lnTo>
                    <a:pt x="775" y="1076"/>
                  </a:lnTo>
                  <a:lnTo>
                    <a:pt x="791" y="1067"/>
                  </a:lnTo>
                  <a:lnTo>
                    <a:pt x="805" y="1059"/>
                  </a:lnTo>
                  <a:lnTo>
                    <a:pt x="818" y="1051"/>
                  </a:lnTo>
                  <a:lnTo>
                    <a:pt x="831" y="1042"/>
                  </a:lnTo>
                  <a:lnTo>
                    <a:pt x="842" y="1033"/>
                  </a:lnTo>
                  <a:lnTo>
                    <a:pt x="854" y="1023"/>
                  </a:lnTo>
                  <a:lnTo>
                    <a:pt x="864" y="1014"/>
                  </a:lnTo>
                  <a:lnTo>
                    <a:pt x="873" y="1003"/>
                  </a:lnTo>
                  <a:lnTo>
                    <a:pt x="881" y="992"/>
                  </a:lnTo>
                  <a:lnTo>
                    <a:pt x="889" y="982"/>
                  </a:lnTo>
                  <a:lnTo>
                    <a:pt x="894" y="971"/>
                  </a:lnTo>
                  <a:lnTo>
                    <a:pt x="899" y="961"/>
                  </a:lnTo>
                  <a:lnTo>
                    <a:pt x="903" y="949"/>
                  </a:lnTo>
                  <a:lnTo>
                    <a:pt x="907" y="937"/>
                  </a:lnTo>
                  <a:lnTo>
                    <a:pt x="908" y="926"/>
                  </a:lnTo>
                  <a:lnTo>
                    <a:pt x="909" y="914"/>
                  </a:lnTo>
                  <a:lnTo>
                    <a:pt x="909" y="0"/>
                  </a:lnTo>
                  <a:close/>
                </a:path>
              </a:pathLst>
            </a:custGeom>
            <a:gradFill>
              <a:gsLst>
                <a:gs pos="0">
                  <a:srgbClr val="B2B2B2"/>
                </a:gs>
                <a:gs pos="50000">
                  <a:srgbClr val="D8D8D8"/>
                </a:gs>
                <a:gs pos="100000">
                  <a:srgbClr val="B2B2B2"/>
                </a:gs>
              </a:gsLst>
              <a:lin ang="0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  <p:sp>
          <p:nvSpPr>
            <p:cNvPr id="764" name="Google Shape;764;p32"/>
            <p:cNvSpPr/>
            <p:nvPr/>
          </p:nvSpPr>
          <p:spPr>
            <a:xfrm>
              <a:off x="5294" y="1478"/>
              <a:ext cx="528" cy="265"/>
            </a:xfrm>
            <a:custGeom>
              <a:rect b="b" l="l" r="r" t="t"/>
              <a:pathLst>
                <a:path extrusionOk="0" h="457" w="909">
                  <a:moveTo>
                    <a:pt x="454" y="0"/>
                  </a:moveTo>
                  <a:lnTo>
                    <a:pt x="454" y="0"/>
                  </a:lnTo>
                  <a:lnTo>
                    <a:pt x="408" y="1"/>
                  </a:lnTo>
                  <a:lnTo>
                    <a:pt x="363" y="4"/>
                  </a:lnTo>
                  <a:lnTo>
                    <a:pt x="319" y="10"/>
                  </a:lnTo>
                  <a:lnTo>
                    <a:pt x="277" y="18"/>
                  </a:lnTo>
                  <a:lnTo>
                    <a:pt x="237" y="27"/>
                  </a:lnTo>
                  <a:lnTo>
                    <a:pt x="200" y="39"/>
                  </a:lnTo>
                  <a:lnTo>
                    <a:pt x="165" y="51"/>
                  </a:lnTo>
                  <a:lnTo>
                    <a:pt x="149" y="59"/>
                  </a:lnTo>
                  <a:lnTo>
                    <a:pt x="133" y="66"/>
                  </a:lnTo>
                  <a:lnTo>
                    <a:pt x="117" y="75"/>
                  </a:lnTo>
                  <a:lnTo>
                    <a:pt x="104" y="83"/>
                  </a:lnTo>
                  <a:lnTo>
                    <a:pt x="90" y="92"/>
                  </a:lnTo>
                  <a:lnTo>
                    <a:pt x="77" y="100"/>
                  </a:lnTo>
                  <a:lnTo>
                    <a:pt x="66" y="110"/>
                  </a:lnTo>
                  <a:lnTo>
                    <a:pt x="54" y="119"/>
                  </a:lnTo>
                  <a:lnTo>
                    <a:pt x="45" y="129"/>
                  </a:lnTo>
                  <a:lnTo>
                    <a:pt x="35" y="139"/>
                  </a:lnTo>
                  <a:lnTo>
                    <a:pt x="27" y="150"/>
                  </a:lnTo>
                  <a:lnTo>
                    <a:pt x="20" y="160"/>
                  </a:lnTo>
                  <a:lnTo>
                    <a:pt x="14" y="171"/>
                  </a:lnTo>
                  <a:lnTo>
                    <a:pt x="9" y="182"/>
                  </a:lnTo>
                  <a:lnTo>
                    <a:pt x="5" y="193"/>
                  </a:lnTo>
                  <a:lnTo>
                    <a:pt x="2" y="205"/>
                  </a:lnTo>
                  <a:lnTo>
                    <a:pt x="1" y="216"/>
                  </a:lnTo>
                  <a:lnTo>
                    <a:pt x="0" y="228"/>
                  </a:lnTo>
                  <a:lnTo>
                    <a:pt x="0" y="228"/>
                  </a:lnTo>
                  <a:lnTo>
                    <a:pt x="1" y="240"/>
                  </a:lnTo>
                  <a:lnTo>
                    <a:pt x="2" y="251"/>
                  </a:lnTo>
                  <a:lnTo>
                    <a:pt x="5" y="263"/>
                  </a:lnTo>
                  <a:lnTo>
                    <a:pt x="9" y="275"/>
                  </a:lnTo>
                  <a:lnTo>
                    <a:pt x="14" y="285"/>
                  </a:lnTo>
                  <a:lnTo>
                    <a:pt x="20" y="296"/>
                  </a:lnTo>
                  <a:lnTo>
                    <a:pt x="27" y="306"/>
                  </a:lnTo>
                  <a:lnTo>
                    <a:pt x="35" y="317"/>
                  </a:lnTo>
                  <a:lnTo>
                    <a:pt x="45" y="328"/>
                  </a:lnTo>
                  <a:lnTo>
                    <a:pt x="54" y="337"/>
                  </a:lnTo>
                  <a:lnTo>
                    <a:pt x="66" y="347"/>
                  </a:lnTo>
                  <a:lnTo>
                    <a:pt x="77" y="356"/>
                  </a:lnTo>
                  <a:lnTo>
                    <a:pt x="90" y="365"/>
                  </a:lnTo>
                  <a:lnTo>
                    <a:pt x="104" y="373"/>
                  </a:lnTo>
                  <a:lnTo>
                    <a:pt x="117" y="381"/>
                  </a:lnTo>
                  <a:lnTo>
                    <a:pt x="133" y="390"/>
                  </a:lnTo>
                  <a:lnTo>
                    <a:pt x="149" y="397"/>
                  </a:lnTo>
                  <a:lnTo>
                    <a:pt x="165" y="405"/>
                  </a:lnTo>
                  <a:lnTo>
                    <a:pt x="200" y="417"/>
                  </a:lnTo>
                  <a:lnTo>
                    <a:pt x="237" y="429"/>
                  </a:lnTo>
                  <a:lnTo>
                    <a:pt x="277" y="439"/>
                  </a:lnTo>
                  <a:lnTo>
                    <a:pt x="319" y="446"/>
                  </a:lnTo>
                  <a:lnTo>
                    <a:pt x="363" y="452"/>
                  </a:lnTo>
                  <a:lnTo>
                    <a:pt x="408" y="456"/>
                  </a:lnTo>
                  <a:lnTo>
                    <a:pt x="454" y="457"/>
                  </a:lnTo>
                  <a:lnTo>
                    <a:pt x="454" y="457"/>
                  </a:lnTo>
                  <a:lnTo>
                    <a:pt x="500" y="456"/>
                  </a:lnTo>
                  <a:lnTo>
                    <a:pt x="546" y="452"/>
                  </a:lnTo>
                  <a:lnTo>
                    <a:pt x="589" y="446"/>
                  </a:lnTo>
                  <a:lnTo>
                    <a:pt x="631" y="439"/>
                  </a:lnTo>
                  <a:lnTo>
                    <a:pt x="671" y="429"/>
                  </a:lnTo>
                  <a:lnTo>
                    <a:pt x="709" y="417"/>
                  </a:lnTo>
                  <a:lnTo>
                    <a:pt x="744" y="405"/>
                  </a:lnTo>
                  <a:lnTo>
                    <a:pt x="759" y="397"/>
                  </a:lnTo>
                  <a:lnTo>
                    <a:pt x="775" y="390"/>
                  </a:lnTo>
                  <a:lnTo>
                    <a:pt x="791" y="381"/>
                  </a:lnTo>
                  <a:lnTo>
                    <a:pt x="805" y="373"/>
                  </a:lnTo>
                  <a:lnTo>
                    <a:pt x="818" y="365"/>
                  </a:lnTo>
                  <a:lnTo>
                    <a:pt x="831" y="356"/>
                  </a:lnTo>
                  <a:lnTo>
                    <a:pt x="842" y="347"/>
                  </a:lnTo>
                  <a:lnTo>
                    <a:pt x="854" y="337"/>
                  </a:lnTo>
                  <a:lnTo>
                    <a:pt x="864" y="328"/>
                  </a:lnTo>
                  <a:lnTo>
                    <a:pt x="873" y="317"/>
                  </a:lnTo>
                  <a:lnTo>
                    <a:pt x="881" y="306"/>
                  </a:lnTo>
                  <a:lnTo>
                    <a:pt x="889" y="296"/>
                  </a:lnTo>
                  <a:lnTo>
                    <a:pt x="894" y="285"/>
                  </a:lnTo>
                  <a:lnTo>
                    <a:pt x="899" y="275"/>
                  </a:lnTo>
                  <a:lnTo>
                    <a:pt x="903" y="263"/>
                  </a:lnTo>
                  <a:lnTo>
                    <a:pt x="907" y="251"/>
                  </a:lnTo>
                  <a:lnTo>
                    <a:pt x="908" y="240"/>
                  </a:lnTo>
                  <a:lnTo>
                    <a:pt x="909" y="228"/>
                  </a:lnTo>
                  <a:lnTo>
                    <a:pt x="909" y="228"/>
                  </a:lnTo>
                  <a:lnTo>
                    <a:pt x="908" y="216"/>
                  </a:lnTo>
                  <a:lnTo>
                    <a:pt x="907" y="205"/>
                  </a:lnTo>
                  <a:lnTo>
                    <a:pt x="903" y="193"/>
                  </a:lnTo>
                  <a:lnTo>
                    <a:pt x="899" y="182"/>
                  </a:lnTo>
                  <a:lnTo>
                    <a:pt x="894" y="171"/>
                  </a:lnTo>
                  <a:lnTo>
                    <a:pt x="889" y="160"/>
                  </a:lnTo>
                  <a:lnTo>
                    <a:pt x="881" y="150"/>
                  </a:lnTo>
                  <a:lnTo>
                    <a:pt x="873" y="139"/>
                  </a:lnTo>
                  <a:lnTo>
                    <a:pt x="864" y="129"/>
                  </a:lnTo>
                  <a:lnTo>
                    <a:pt x="854" y="119"/>
                  </a:lnTo>
                  <a:lnTo>
                    <a:pt x="842" y="110"/>
                  </a:lnTo>
                  <a:lnTo>
                    <a:pt x="831" y="100"/>
                  </a:lnTo>
                  <a:lnTo>
                    <a:pt x="818" y="92"/>
                  </a:lnTo>
                  <a:lnTo>
                    <a:pt x="805" y="83"/>
                  </a:lnTo>
                  <a:lnTo>
                    <a:pt x="791" y="75"/>
                  </a:lnTo>
                  <a:lnTo>
                    <a:pt x="775" y="66"/>
                  </a:lnTo>
                  <a:lnTo>
                    <a:pt x="759" y="59"/>
                  </a:lnTo>
                  <a:lnTo>
                    <a:pt x="744" y="51"/>
                  </a:lnTo>
                  <a:lnTo>
                    <a:pt x="709" y="39"/>
                  </a:lnTo>
                  <a:lnTo>
                    <a:pt x="671" y="27"/>
                  </a:lnTo>
                  <a:lnTo>
                    <a:pt x="631" y="18"/>
                  </a:lnTo>
                  <a:lnTo>
                    <a:pt x="589" y="10"/>
                  </a:lnTo>
                  <a:lnTo>
                    <a:pt x="546" y="4"/>
                  </a:lnTo>
                  <a:lnTo>
                    <a:pt x="500" y="1"/>
                  </a:lnTo>
                  <a:lnTo>
                    <a:pt x="454" y="0"/>
                  </a:lnTo>
                  <a:lnTo>
                    <a:pt x="454" y="0"/>
                  </a:lnTo>
                  <a:close/>
                  <a:moveTo>
                    <a:pt x="454" y="419"/>
                  </a:moveTo>
                  <a:lnTo>
                    <a:pt x="454" y="419"/>
                  </a:lnTo>
                  <a:lnTo>
                    <a:pt x="415" y="417"/>
                  </a:lnTo>
                  <a:lnTo>
                    <a:pt x="377" y="414"/>
                  </a:lnTo>
                  <a:lnTo>
                    <a:pt x="342" y="410"/>
                  </a:lnTo>
                  <a:lnTo>
                    <a:pt x="307" y="404"/>
                  </a:lnTo>
                  <a:lnTo>
                    <a:pt x="273" y="395"/>
                  </a:lnTo>
                  <a:lnTo>
                    <a:pt x="243" y="386"/>
                  </a:lnTo>
                  <a:lnTo>
                    <a:pt x="213" y="375"/>
                  </a:lnTo>
                  <a:lnTo>
                    <a:pt x="186" y="362"/>
                  </a:lnTo>
                  <a:lnTo>
                    <a:pt x="162" y="349"/>
                  </a:lnTo>
                  <a:lnTo>
                    <a:pt x="140" y="335"/>
                  </a:lnTo>
                  <a:lnTo>
                    <a:pt x="130" y="326"/>
                  </a:lnTo>
                  <a:lnTo>
                    <a:pt x="121" y="319"/>
                  </a:lnTo>
                  <a:lnTo>
                    <a:pt x="113" y="311"/>
                  </a:lnTo>
                  <a:lnTo>
                    <a:pt x="105" y="302"/>
                  </a:lnTo>
                  <a:lnTo>
                    <a:pt x="99" y="294"/>
                  </a:lnTo>
                  <a:lnTo>
                    <a:pt x="92" y="285"/>
                  </a:lnTo>
                  <a:lnTo>
                    <a:pt x="87" y="276"/>
                  </a:lnTo>
                  <a:lnTo>
                    <a:pt x="83" y="266"/>
                  </a:lnTo>
                  <a:lnTo>
                    <a:pt x="80" y="257"/>
                  </a:lnTo>
                  <a:lnTo>
                    <a:pt x="77" y="247"/>
                  </a:lnTo>
                  <a:lnTo>
                    <a:pt x="75" y="238"/>
                  </a:lnTo>
                  <a:lnTo>
                    <a:pt x="75" y="228"/>
                  </a:lnTo>
                  <a:lnTo>
                    <a:pt x="75" y="228"/>
                  </a:lnTo>
                  <a:lnTo>
                    <a:pt x="75" y="219"/>
                  </a:lnTo>
                  <a:lnTo>
                    <a:pt x="77" y="209"/>
                  </a:lnTo>
                  <a:lnTo>
                    <a:pt x="80" y="200"/>
                  </a:lnTo>
                  <a:lnTo>
                    <a:pt x="83" y="190"/>
                  </a:lnTo>
                  <a:lnTo>
                    <a:pt x="87" y="180"/>
                  </a:lnTo>
                  <a:lnTo>
                    <a:pt x="92" y="171"/>
                  </a:lnTo>
                  <a:lnTo>
                    <a:pt x="99" y="163"/>
                  </a:lnTo>
                  <a:lnTo>
                    <a:pt x="105" y="154"/>
                  </a:lnTo>
                  <a:lnTo>
                    <a:pt x="113" y="146"/>
                  </a:lnTo>
                  <a:lnTo>
                    <a:pt x="121" y="137"/>
                  </a:lnTo>
                  <a:lnTo>
                    <a:pt x="130" y="130"/>
                  </a:lnTo>
                  <a:lnTo>
                    <a:pt x="140" y="121"/>
                  </a:lnTo>
                  <a:lnTo>
                    <a:pt x="162" y="108"/>
                  </a:lnTo>
                  <a:lnTo>
                    <a:pt x="186" y="94"/>
                  </a:lnTo>
                  <a:lnTo>
                    <a:pt x="213" y="81"/>
                  </a:lnTo>
                  <a:lnTo>
                    <a:pt x="243" y="70"/>
                  </a:lnTo>
                  <a:lnTo>
                    <a:pt x="273" y="61"/>
                  </a:lnTo>
                  <a:lnTo>
                    <a:pt x="307" y="52"/>
                  </a:lnTo>
                  <a:lnTo>
                    <a:pt x="342" y="46"/>
                  </a:lnTo>
                  <a:lnTo>
                    <a:pt x="377" y="42"/>
                  </a:lnTo>
                  <a:lnTo>
                    <a:pt x="415" y="39"/>
                  </a:lnTo>
                  <a:lnTo>
                    <a:pt x="454" y="38"/>
                  </a:lnTo>
                  <a:lnTo>
                    <a:pt x="454" y="38"/>
                  </a:lnTo>
                  <a:lnTo>
                    <a:pt x="493" y="39"/>
                  </a:lnTo>
                  <a:lnTo>
                    <a:pt x="531" y="42"/>
                  </a:lnTo>
                  <a:lnTo>
                    <a:pt x="567" y="46"/>
                  </a:lnTo>
                  <a:lnTo>
                    <a:pt x="602" y="52"/>
                  </a:lnTo>
                  <a:lnTo>
                    <a:pt x="635" y="61"/>
                  </a:lnTo>
                  <a:lnTo>
                    <a:pt x="666" y="70"/>
                  </a:lnTo>
                  <a:lnTo>
                    <a:pt x="695" y="81"/>
                  </a:lnTo>
                  <a:lnTo>
                    <a:pt x="723" y="94"/>
                  </a:lnTo>
                  <a:lnTo>
                    <a:pt x="747" y="108"/>
                  </a:lnTo>
                  <a:lnTo>
                    <a:pt x="769" y="121"/>
                  </a:lnTo>
                  <a:lnTo>
                    <a:pt x="778" y="130"/>
                  </a:lnTo>
                  <a:lnTo>
                    <a:pt x="788" y="137"/>
                  </a:lnTo>
                  <a:lnTo>
                    <a:pt x="796" y="146"/>
                  </a:lnTo>
                  <a:lnTo>
                    <a:pt x="804" y="154"/>
                  </a:lnTo>
                  <a:lnTo>
                    <a:pt x="810" y="163"/>
                  </a:lnTo>
                  <a:lnTo>
                    <a:pt x="816" y="171"/>
                  </a:lnTo>
                  <a:lnTo>
                    <a:pt x="821" y="180"/>
                  </a:lnTo>
                  <a:lnTo>
                    <a:pt x="826" y="190"/>
                  </a:lnTo>
                  <a:lnTo>
                    <a:pt x="829" y="200"/>
                  </a:lnTo>
                  <a:lnTo>
                    <a:pt x="831" y="209"/>
                  </a:lnTo>
                  <a:lnTo>
                    <a:pt x="833" y="219"/>
                  </a:lnTo>
                  <a:lnTo>
                    <a:pt x="833" y="228"/>
                  </a:lnTo>
                  <a:lnTo>
                    <a:pt x="833" y="228"/>
                  </a:lnTo>
                  <a:lnTo>
                    <a:pt x="833" y="238"/>
                  </a:lnTo>
                  <a:lnTo>
                    <a:pt x="831" y="247"/>
                  </a:lnTo>
                  <a:lnTo>
                    <a:pt x="829" y="257"/>
                  </a:lnTo>
                  <a:lnTo>
                    <a:pt x="826" y="266"/>
                  </a:lnTo>
                  <a:lnTo>
                    <a:pt x="821" y="276"/>
                  </a:lnTo>
                  <a:lnTo>
                    <a:pt x="816" y="285"/>
                  </a:lnTo>
                  <a:lnTo>
                    <a:pt x="810" y="294"/>
                  </a:lnTo>
                  <a:lnTo>
                    <a:pt x="804" y="302"/>
                  </a:lnTo>
                  <a:lnTo>
                    <a:pt x="796" y="311"/>
                  </a:lnTo>
                  <a:lnTo>
                    <a:pt x="788" y="319"/>
                  </a:lnTo>
                  <a:lnTo>
                    <a:pt x="778" y="326"/>
                  </a:lnTo>
                  <a:lnTo>
                    <a:pt x="769" y="335"/>
                  </a:lnTo>
                  <a:lnTo>
                    <a:pt x="747" y="349"/>
                  </a:lnTo>
                  <a:lnTo>
                    <a:pt x="723" y="362"/>
                  </a:lnTo>
                  <a:lnTo>
                    <a:pt x="695" y="375"/>
                  </a:lnTo>
                  <a:lnTo>
                    <a:pt x="666" y="386"/>
                  </a:lnTo>
                  <a:lnTo>
                    <a:pt x="635" y="395"/>
                  </a:lnTo>
                  <a:lnTo>
                    <a:pt x="602" y="404"/>
                  </a:lnTo>
                  <a:lnTo>
                    <a:pt x="567" y="410"/>
                  </a:lnTo>
                  <a:lnTo>
                    <a:pt x="531" y="414"/>
                  </a:lnTo>
                  <a:lnTo>
                    <a:pt x="493" y="417"/>
                  </a:lnTo>
                  <a:lnTo>
                    <a:pt x="454" y="419"/>
                  </a:lnTo>
                  <a:lnTo>
                    <a:pt x="454" y="419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</p:grpSp>
      <p:sp>
        <p:nvSpPr>
          <p:cNvPr id="765" name="Google Shape;765;p32"/>
          <p:cNvSpPr txBox="1"/>
          <p:nvPr/>
        </p:nvSpPr>
        <p:spPr>
          <a:xfrm>
            <a:off x="5940152" y="1315407"/>
            <a:ext cx="2016448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tr-TR" sz="1400" u="none" cap="none" strike="noStrike">
                <a:solidFill>
                  <a:srgbClr val="027E3D"/>
                </a:solidFill>
                <a:latin typeface="Gill Sans"/>
                <a:ea typeface="Gill Sans"/>
                <a:cs typeface="Gill Sans"/>
                <a:sym typeface="Gill Sans"/>
              </a:rPr>
              <a:t>Explanation</a:t>
            </a:r>
            <a:endParaRPr b="1" i="0" sz="1400" u="none" cap="none" strike="noStrike">
              <a:solidFill>
                <a:srgbClr val="027E3D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100" u="none" cap="none" strike="noStrike">
                <a:solidFill>
                  <a:srgbClr val="5F5F5F"/>
                </a:solidFill>
                <a:latin typeface="Gill Sans"/>
                <a:ea typeface="Gill Sans"/>
                <a:cs typeface="Gill Sans"/>
                <a:sym typeface="Gill Sans"/>
              </a:rPr>
              <a:t>People who touch your heart are always with you.</a:t>
            </a:r>
            <a:endParaRPr b="0" i="0" sz="1100" u="none" cap="none" strike="noStrike">
              <a:solidFill>
                <a:srgbClr val="5F5F5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766" name="Google Shape;766;p32"/>
          <p:cNvSpPr txBox="1"/>
          <p:nvPr/>
        </p:nvSpPr>
        <p:spPr>
          <a:xfrm>
            <a:off x="5940152" y="2213451"/>
            <a:ext cx="2016448" cy="4770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tr-TR" sz="1400" u="none" cap="none" strike="noStrike">
                <a:solidFill>
                  <a:srgbClr val="5F5F5F"/>
                </a:solidFill>
                <a:latin typeface="Gill Sans"/>
                <a:ea typeface="Gill Sans"/>
                <a:cs typeface="Gill Sans"/>
                <a:sym typeface="Gill Sans"/>
              </a:rPr>
              <a:t>Facilities</a:t>
            </a:r>
            <a:endParaRPr b="1" i="0" sz="1400" u="none" cap="none" strike="noStrike">
              <a:solidFill>
                <a:srgbClr val="5F5F5F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100" u="none" cap="none" strike="noStrike">
                <a:solidFill>
                  <a:srgbClr val="5F5F5F"/>
                </a:solidFill>
                <a:latin typeface="Gill Sans"/>
                <a:ea typeface="Gill Sans"/>
                <a:cs typeface="Gill Sans"/>
                <a:sym typeface="Gill Sans"/>
              </a:rPr>
              <a:t>Be not afraid of going slowly</a:t>
            </a:r>
            <a:endParaRPr b="0" i="0" sz="1100" u="none" cap="none" strike="noStrike">
              <a:solidFill>
                <a:srgbClr val="5F5F5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767" name="Google Shape;767;p32"/>
          <p:cNvSpPr txBox="1"/>
          <p:nvPr/>
        </p:nvSpPr>
        <p:spPr>
          <a:xfrm>
            <a:off x="5940152" y="3077547"/>
            <a:ext cx="2016448" cy="4770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tr-TR" sz="1400" u="none" cap="none" strike="noStrike">
                <a:solidFill>
                  <a:srgbClr val="5F5F5F"/>
                </a:solidFill>
                <a:latin typeface="Gill Sans"/>
                <a:ea typeface="Gill Sans"/>
                <a:cs typeface="Gill Sans"/>
                <a:sym typeface="Gill Sans"/>
              </a:rPr>
              <a:t>Feedback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100" u="none" cap="none" strike="noStrike">
                <a:solidFill>
                  <a:srgbClr val="5F5F5F"/>
                </a:solidFill>
                <a:latin typeface="Gill Sans"/>
                <a:ea typeface="Gill Sans"/>
                <a:cs typeface="Gill Sans"/>
                <a:sym typeface="Gill Sans"/>
              </a:rPr>
              <a:t>Be not afraid of going slowly</a:t>
            </a:r>
            <a:endParaRPr b="0" i="0" sz="1100" u="none" cap="none" strike="noStrike">
              <a:solidFill>
                <a:srgbClr val="5F5F5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768" name="Google Shape;768;p32"/>
          <p:cNvSpPr txBox="1"/>
          <p:nvPr/>
        </p:nvSpPr>
        <p:spPr>
          <a:xfrm>
            <a:off x="5940152" y="3941643"/>
            <a:ext cx="2016448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tr-TR" sz="1400" u="none" cap="none" strike="noStrike">
                <a:solidFill>
                  <a:srgbClr val="5F5F5F"/>
                </a:solidFill>
                <a:latin typeface="Gill Sans"/>
                <a:ea typeface="Gill Sans"/>
                <a:cs typeface="Gill Sans"/>
                <a:sym typeface="Gill Sans"/>
              </a:rPr>
              <a:t>Fix</a:t>
            </a:r>
            <a:endParaRPr b="1" i="0" sz="1400" u="none" cap="none" strike="noStrike">
              <a:solidFill>
                <a:srgbClr val="5F5F5F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100" u="none" cap="none" strike="noStrike">
                <a:solidFill>
                  <a:srgbClr val="5F5F5F"/>
                </a:solidFill>
                <a:latin typeface="Gill Sans"/>
                <a:ea typeface="Gill Sans"/>
                <a:cs typeface="Gill Sans"/>
                <a:sym typeface="Gill Sans"/>
              </a:rPr>
              <a:t>People who touch your heart are always with you.</a:t>
            </a:r>
            <a:endParaRPr b="0" i="0" sz="1100" u="none" cap="none" strike="noStrike">
              <a:solidFill>
                <a:srgbClr val="5F5F5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769" name="Google Shape;769;p32"/>
          <p:cNvSpPr txBox="1"/>
          <p:nvPr>
            <p:ph type="title"/>
          </p:nvPr>
        </p:nvSpPr>
        <p:spPr>
          <a:xfrm>
            <a:off x="152516" y="57216"/>
            <a:ext cx="8229600" cy="53338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Gill Sans"/>
              <a:buNone/>
            </a:pPr>
            <a:r>
              <a:t/>
            </a:r>
            <a:endParaRPr>
              <a:latin typeface="Gill Sans"/>
              <a:ea typeface="Gill Sans"/>
              <a:cs typeface="Gill Sans"/>
              <a:sym typeface="Gill Sans"/>
            </a:endParaRPr>
          </a:p>
        </p:txBody>
      </p:sp>
    </p:spTree>
  </p:cSld>
  <p:clrMapOvr>
    <a:masterClrMapping/>
  </p:clrMapOvr>
  <mc:AlternateContent>
    <mc:Choice Requires="p14">
      <p:transition spd="slow" p14:dur="1250">
        <p14:flip dir="l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7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2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2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2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2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73" name="Shape 7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4" name="Google Shape;774;p33"/>
          <p:cNvGrpSpPr/>
          <p:nvPr/>
        </p:nvGrpSpPr>
        <p:grpSpPr>
          <a:xfrm>
            <a:off x="107504" y="2222547"/>
            <a:ext cx="8210203" cy="936625"/>
            <a:chOff x="0" y="1850008"/>
            <a:chExt cx="8317706" cy="936625"/>
          </a:xfrm>
        </p:grpSpPr>
        <p:sp>
          <p:nvSpPr>
            <p:cNvPr id="775" name="Google Shape;775;p33"/>
            <p:cNvSpPr/>
            <p:nvPr/>
          </p:nvSpPr>
          <p:spPr>
            <a:xfrm rot="5400000">
              <a:off x="7507287" y="1976214"/>
              <a:ext cx="936625" cy="684213"/>
            </a:xfrm>
            <a:prstGeom prst="triangle">
              <a:avLst>
                <a:gd fmla="val 50000" name="adj"/>
              </a:avLst>
            </a:prstGeom>
            <a:solidFill>
              <a:srgbClr val="03A55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  <p:sp>
          <p:nvSpPr>
            <p:cNvPr id="776" name="Google Shape;776;p33"/>
            <p:cNvSpPr/>
            <p:nvPr/>
          </p:nvSpPr>
          <p:spPr>
            <a:xfrm>
              <a:off x="0" y="1993676"/>
              <a:ext cx="7632700" cy="649288"/>
            </a:xfrm>
            <a:prstGeom prst="rect">
              <a:avLst/>
            </a:prstGeom>
            <a:gradFill>
              <a:gsLst>
                <a:gs pos="0">
                  <a:srgbClr val="F2F2F2"/>
                </a:gs>
                <a:gs pos="100000">
                  <a:srgbClr val="03A550"/>
                </a:gs>
              </a:gsLst>
              <a:lin ang="0" scaled="0"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  <p:sp>
          <p:nvSpPr>
            <p:cNvPr id="777" name="Google Shape;777;p33"/>
            <p:cNvSpPr/>
            <p:nvPr/>
          </p:nvSpPr>
          <p:spPr>
            <a:xfrm>
              <a:off x="0" y="1850801"/>
              <a:ext cx="7632700" cy="142875"/>
            </a:xfrm>
            <a:prstGeom prst="rect">
              <a:avLst/>
            </a:prstGeom>
            <a:gradFill>
              <a:gsLst>
                <a:gs pos="0">
                  <a:srgbClr val="F2F2F2"/>
                </a:gs>
                <a:gs pos="100000">
                  <a:srgbClr val="015E2D"/>
                </a:gs>
              </a:gsLst>
              <a:lin ang="0" scaled="0"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</p:grpSp>
      <p:sp>
        <p:nvSpPr>
          <p:cNvPr id="778" name="Google Shape;778;p33"/>
          <p:cNvSpPr/>
          <p:nvPr/>
        </p:nvSpPr>
        <p:spPr>
          <a:xfrm>
            <a:off x="1619250" y="2532029"/>
            <a:ext cx="792163" cy="219075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ctr"/>
            <a:r>
              <a:rPr b="0" i="0">
                <a:ln>
                  <a:noFill/>
                </a:ln>
                <a:solidFill>
                  <a:srgbClr val="FFFFFF"/>
                </a:solidFill>
                <a:latin typeface="Gill Sans"/>
              </a:rPr>
              <a:t>1980</a:t>
            </a:r>
          </a:p>
        </p:txBody>
      </p:sp>
      <p:sp>
        <p:nvSpPr>
          <p:cNvPr id="779" name="Google Shape;779;p33"/>
          <p:cNvSpPr/>
          <p:nvPr/>
        </p:nvSpPr>
        <p:spPr>
          <a:xfrm>
            <a:off x="2771775" y="2532029"/>
            <a:ext cx="792163" cy="219075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ctr"/>
            <a:r>
              <a:rPr b="0" i="0">
                <a:ln>
                  <a:noFill/>
                </a:ln>
                <a:solidFill>
                  <a:srgbClr val="FFFFFF"/>
                </a:solidFill>
                <a:latin typeface="Gill Sans"/>
              </a:rPr>
              <a:t>1990</a:t>
            </a:r>
          </a:p>
        </p:txBody>
      </p:sp>
      <p:sp>
        <p:nvSpPr>
          <p:cNvPr id="780" name="Google Shape;780;p33"/>
          <p:cNvSpPr/>
          <p:nvPr/>
        </p:nvSpPr>
        <p:spPr>
          <a:xfrm>
            <a:off x="3924300" y="2532029"/>
            <a:ext cx="792163" cy="219075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ctr"/>
            <a:r>
              <a:rPr b="0" i="0">
                <a:ln>
                  <a:noFill/>
                </a:ln>
                <a:solidFill>
                  <a:srgbClr val="FFFFFF"/>
                </a:solidFill>
                <a:latin typeface="Gill Sans"/>
              </a:rPr>
              <a:t>2000</a:t>
            </a:r>
          </a:p>
        </p:txBody>
      </p:sp>
      <p:sp>
        <p:nvSpPr>
          <p:cNvPr id="781" name="Google Shape;781;p33"/>
          <p:cNvSpPr/>
          <p:nvPr/>
        </p:nvSpPr>
        <p:spPr>
          <a:xfrm>
            <a:off x="5075238" y="2532029"/>
            <a:ext cx="792163" cy="219075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ctr"/>
            <a:r>
              <a:rPr b="0" i="0">
                <a:ln>
                  <a:noFill/>
                </a:ln>
                <a:solidFill>
                  <a:srgbClr val="FFFFFF"/>
                </a:solidFill>
                <a:latin typeface="Gill Sans"/>
              </a:rPr>
              <a:t>2010</a:t>
            </a:r>
          </a:p>
        </p:txBody>
      </p:sp>
      <p:sp>
        <p:nvSpPr>
          <p:cNvPr id="782" name="Google Shape;782;p33"/>
          <p:cNvSpPr/>
          <p:nvPr/>
        </p:nvSpPr>
        <p:spPr>
          <a:xfrm>
            <a:off x="6227763" y="2532029"/>
            <a:ext cx="792163" cy="219075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ctr"/>
            <a:r>
              <a:rPr b="0" i="0">
                <a:ln>
                  <a:noFill/>
                </a:ln>
                <a:solidFill>
                  <a:srgbClr val="FFFFFF"/>
                </a:solidFill>
                <a:latin typeface="Gill Sans"/>
              </a:rPr>
              <a:t>2020</a:t>
            </a:r>
          </a:p>
        </p:txBody>
      </p:sp>
      <p:cxnSp>
        <p:nvCxnSpPr>
          <p:cNvPr id="783" name="Google Shape;783;p33"/>
          <p:cNvCxnSpPr/>
          <p:nvPr/>
        </p:nvCxnSpPr>
        <p:spPr>
          <a:xfrm rot="10800000">
            <a:off x="2015331" y="1344132"/>
            <a:ext cx="794" cy="975171"/>
          </a:xfrm>
          <a:prstGeom prst="straightConnector1">
            <a:avLst/>
          </a:prstGeom>
          <a:noFill/>
          <a:ln cap="rnd" cmpd="sng" w="19050">
            <a:solidFill>
              <a:srgbClr val="333333"/>
            </a:solidFill>
            <a:prstDash val="dot"/>
            <a:round/>
            <a:headEnd len="med" w="med" type="oval"/>
            <a:tailEnd len="med" w="med" type="none"/>
          </a:ln>
        </p:spPr>
      </p:cxnSp>
      <p:cxnSp>
        <p:nvCxnSpPr>
          <p:cNvPr id="784" name="Google Shape;784;p33"/>
          <p:cNvCxnSpPr/>
          <p:nvPr/>
        </p:nvCxnSpPr>
        <p:spPr>
          <a:xfrm flipH="1" rot="10800000">
            <a:off x="4319587" y="1344131"/>
            <a:ext cx="793" cy="975172"/>
          </a:xfrm>
          <a:prstGeom prst="straightConnector1">
            <a:avLst/>
          </a:prstGeom>
          <a:noFill/>
          <a:ln cap="rnd" cmpd="sng" w="19050">
            <a:solidFill>
              <a:srgbClr val="333333"/>
            </a:solidFill>
            <a:prstDash val="dot"/>
            <a:round/>
            <a:headEnd len="med" w="med" type="oval"/>
            <a:tailEnd len="med" w="med" type="none"/>
          </a:ln>
        </p:spPr>
      </p:cxnSp>
      <p:cxnSp>
        <p:nvCxnSpPr>
          <p:cNvPr id="785" name="Google Shape;785;p33"/>
          <p:cNvCxnSpPr/>
          <p:nvPr/>
        </p:nvCxnSpPr>
        <p:spPr>
          <a:xfrm flipH="1" rot="10800000">
            <a:off x="6624637" y="1344132"/>
            <a:ext cx="34925" cy="975171"/>
          </a:xfrm>
          <a:prstGeom prst="straightConnector1">
            <a:avLst/>
          </a:prstGeom>
          <a:noFill/>
          <a:ln cap="rnd" cmpd="sng" w="19050">
            <a:solidFill>
              <a:srgbClr val="333333"/>
            </a:solidFill>
            <a:prstDash val="dot"/>
            <a:round/>
            <a:headEnd len="med" w="med" type="oval"/>
            <a:tailEnd len="med" w="med" type="none"/>
          </a:ln>
        </p:spPr>
      </p:cxnSp>
      <p:cxnSp>
        <p:nvCxnSpPr>
          <p:cNvPr id="786" name="Google Shape;786;p33"/>
          <p:cNvCxnSpPr/>
          <p:nvPr/>
        </p:nvCxnSpPr>
        <p:spPr>
          <a:xfrm rot="10800000">
            <a:off x="5472113" y="2967004"/>
            <a:ext cx="0" cy="900112"/>
          </a:xfrm>
          <a:prstGeom prst="straightConnector1">
            <a:avLst/>
          </a:prstGeom>
          <a:noFill/>
          <a:ln cap="rnd" cmpd="sng" w="19050">
            <a:solidFill>
              <a:srgbClr val="333333"/>
            </a:solidFill>
            <a:prstDash val="dot"/>
            <a:round/>
            <a:headEnd len="med" w="med" type="none"/>
            <a:tailEnd len="med" w="med" type="oval"/>
          </a:ln>
        </p:spPr>
      </p:cxnSp>
      <p:cxnSp>
        <p:nvCxnSpPr>
          <p:cNvPr id="787" name="Google Shape;787;p33"/>
          <p:cNvCxnSpPr/>
          <p:nvPr/>
        </p:nvCxnSpPr>
        <p:spPr>
          <a:xfrm rot="10800000">
            <a:off x="3167063" y="2967004"/>
            <a:ext cx="0" cy="900112"/>
          </a:xfrm>
          <a:prstGeom prst="straightConnector1">
            <a:avLst/>
          </a:prstGeom>
          <a:noFill/>
          <a:ln cap="rnd" cmpd="sng" w="19050">
            <a:solidFill>
              <a:srgbClr val="333333"/>
            </a:solidFill>
            <a:prstDash val="dot"/>
            <a:round/>
            <a:headEnd len="med" w="med" type="none"/>
            <a:tailEnd len="med" w="med" type="oval"/>
          </a:ln>
        </p:spPr>
      </p:cxnSp>
      <p:sp>
        <p:nvSpPr>
          <p:cNvPr id="788" name="Google Shape;788;p33"/>
          <p:cNvSpPr txBox="1"/>
          <p:nvPr/>
        </p:nvSpPr>
        <p:spPr>
          <a:xfrm>
            <a:off x="3311364" y="3235252"/>
            <a:ext cx="2016448" cy="61555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tr-TR" sz="1200" u="none" cap="none" strike="noStrike">
                <a:solidFill>
                  <a:srgbClr val="3F3F3F"/>
                </a:solidFill>
                <a:latin typeface="Gill Sans"/>
                <a:ea typeface="Gill Sans"/>
                <a:cs typeface="Gill Sans"/>
                <a:sym typeface="Gill Sans"/>
              </a:rPr>
              <a:t>Goal</a:t>
            </a:r>
            <a:endParaRPr b="1" i="0" sz="1200" u="none" cap="none" strike="noStrike">
              <a:solidFill>
                <a:srgbClr val="3F3F3F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100" u="none" cap="none" strike="noStrike">
                <a:solidFill>
                  <a:srgbClr val="3F3F3F"/>
                </a:solidFill>
                <a:latin typeface="Gill Sans"/>
                <a:ea typeface="Gill Sans"/>
                <a:cs typeface="Gill Sans"/>
                <a:sym typeface="Gill Sans"/>
              </a:rPr>
              <a:t>A torn jacket is soon mended</a:t>
            </a:r>
            <a:endParaRPr b="0" i="0" sz="1100" u="none" cap="none" strike="noStrike">
              <a:solidFill>
                <a:srgbClr val="3F3F3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789" name="Google Shape;789;p33"/>
          <p:cNvSpPr txBox="1"/>
          <p:nvPr/>
        </p:nvSpPr>
        <p:spPr>
          <a:xfrm>
            <a:off x="2123728" y="1344133"/>
            <a:ext cx="2016448" cy="44627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tr-TR" sz="1200" u="none" cap="none" strike="noStrike">
                <a:solidFill>
                  <a:srgbClr val="3F3F3F"/>
                </a:solidFill>
                <a:latin typeface="Gill Sans"/>
                <a:ea typeface="Gill Sans"/>
                <a:cs typeface="Gill Sans"/>
                <a:sym typeface="Gill Sans"/>
              </a:rPr>
              <a:t>Fund</a:t>
            </a:r>
            <a:endParaRPr b="1" i="0" sz="1200" u="none" cap="none" strike="noStrike">
              <a:solidFill>
                <a:srgbClr val="3F3F3F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100" u="none" cap="none" strike="noStrike">
                <a:solidFill>
                  <a:srgbClr val="3F3F3F"/>
                </a:solidFill>
                <a:latin typeface="Gill Sans"/>
                <a:ea typeface="Gill Sans"/>
                <a:cs typeface="Gill Sans"/>
                <a:sym typeface="Gill Sans"/>
              </a:rPr>
              <a:t>Take calculated risks</a:t>
            </a:r>
            <a:endParaRPr b="0" i="0" sz="1100" u="none" cap="none" strike="noStrike">
              <a:solidFill>
                <a:srgbClr val="3F3F3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790" name="Google Shape;790;p33"/>
          <p:cNvSpPr txBox="1"/>
          <p:nvPr/>
        </p:nvSpPr>
        <p:spPr>
          <a:xfrm>
            <a:off x="4463095" y="1373624"/>
            <a:ext cx="2016448" cy="61555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tr-TR" sz="1200" u="none" cap="none" strike="noStrike">
                <a:solidFill>
                  <a:srgbClr val="3F3F3F"/>
                </a:solidFill>
                <a:latin typeface="Gill Sans"/>
                <a:ea typeface="Gill Sans"/>
                <a:cs typeface="Gill Sans"/>
                <a:sym typeface="Gill Sans"/>
              </a:rPr>
              <a:t>Growth</a:t>
            </a:r>
            <a:endParaRPr b="1" i="0" sz="1200" u="none" cap="none" strike="noStrike">
              <a:solidFill>
                <a:srgbClr val="3F3F3F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100" u="none" cap="none" strike="noStrike">
                <a:solidFill>
                  <a:srgbClr val="3F3F3F"/>
                </a:solidFill>
                <a:latin typeface="Gill Sans"/>
                <a:ea typeface="Gill Sans"/>
                <a:cs typeface="Gill Sans"/>
                <a:sym typeface="Gill Sans"/>
              </a:rPr>
              <a:t>To see what is in front of one's nose</a:t>
            </a:r>
            <a:endParaRPr b="0" i="0" sz="1100" u="none" cap="none" strike="noStrike">
              <a:solidFill>
                <a:srgbClr val="3F3F3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791" name="Google Shape;791;p33"/>
          <p:cNvSpPr txBox="1"/>
          <p:nvPr/>
        </p:nvSpPr>
        <p:spPr>
          <a:xfrm>
            <a:off x="5655121" y="3235252"/>
            <a:ext cx="2016448" cy="61555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tr-TR" sz="1200" u="none" cap="none" strike="noStrike">
                <a:solidFill>
                  <a:srgbClr val="3F3F3F"/>
                </a:solidFill>
                <a:latin typeface="Gill Sans"/>
                <a:ea typeface="Gill Sans"/>
                <a:cs typeface="Gill Sans"/>
                <a:sym typeface="Gill Sans"/>
              </a:rPr>
              <a:t>Fund</a:t>
            </a:r>
            <a:endParaRPr b="1" i="0" sz="1200" u="none" cap="none" strike="noStrike">
              <a:solidFill>
                <a:srgbClr val="3F3F3F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100" u="none" cap="none" strike="noStrike">
                <a:solidFill>
                  <a:srgbClr val="3F3F3F"/>
                </a:solidFill>
                <a:latin typeface="Gill Sans"/>
                <a:ea typeface="Gill Sans"/>
                <a:cs typeface="Gill Sans"/>
                <a:sym typeface="Gill Sans"/>
              </a:rPr>
              <a:t>To see what is in front of one's nose</a:t>
            </a:r>
            <a:endParaRPr b="0" i="0" sz="1100" u="none" cap="none" strike="noStrike">
              <a:solidFill>
                <a:srgbClr val="3F3F3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792" name="Google Shape;792;p33"/>
          <p:cNvSpPr txBox="1"/>
          <p:nvPr/>
        </p:nvSpPr>
        <p:spPr>
          <a:xfrm>
            <a:off x="6804248" y="1344131"/>
            <a:ext cx="2016448" cy="61555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tr-TR" sz="1200" u="none" cap="none" strike="noStrike">
                <a:solidFill>
                  <a:srgbClr val="3F3F3F"/>
                </a:solidFill>
                <a:latin typeface="Gill Sans"/>
                <a:ea typeface="Gill Sans"/>
                <a:cs typeface="Gill Sans"/>
                <a:sym typeface="Gill Sans"/>
              </a:rPr>
              <a:t>Hearing</a:t>
            </a:r>
            <a:endParaRPr b="1" i="0" sz="1200" u="none" cap="none" strike="noStrike">
              <a:solidFill>
                <a:srgbClr val="3F3F3F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100" u="none" cap="none" strike="noStrike">
                <a:solidFill>
                  <a:srgbClr val="3F3F3F"/>
                </a:solidFill>
                <a:latin typeface="Gill Sans"/>
                <a:ea typeface="Gill Sans"/>
                <a:cs typeface="Gill Sans"/>
                <a:sym typeface="Gill Sans"/>
              </a:rPr>
              <a:t>A torn jacket is soon mended</a:t>
            </a:r>
            <a:endParaRPr b="0" i="0" sz="1100" u="none" cap="none" strike="noStrike">
              <a:solidFill>
                <a:srgbClr val="3F3F3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793" name="Google Shape;793;p33"/>
          <p:cNvSpPr txBox="1"/>
          <p:nvPr>
            <p:ph type="title"/>
          </p:nvPr>
        </p:nvSpPr>
        <p:spPr>
          <a:xfrm>
            <a:off x="152516" y="57216"/>
            <a:ext cx="8229600" cy="53338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Gill Sans"/>
              <a:buNone/>
            </a:pPr>
            <a:r>
              <a:t/>
            </a:r>
            <a:endParaRPr>
              <a:latin typeface="Gill Sans"/>
              <a:ea typeface="Gill Sans"/>
              <a:cs typeface="Gill Sans"/>
              <a:sym typeface="Gill Sans"/>
            </a:endParaRPr>
          </a:p>
        </p:txBody>
      </p:sp>
    </p:spTree>
  </p:cSld>
  <p:clrMapOvr>
    <a:masterClrMapping/>
  </p:clrMapOvr>
  <mc:AlternateContent>
    <mc:Choice Requires="p14">
      <p:transition spd="slow" p14:dur="1250">
        <p14:flip dir="l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8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97" name="Shape 7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" name="Google Shape;798;p34"/>
          <p:cNvSpPr/>
          <p:nvPr/>
        </p:nvSpPr>
        <p:spPr>
          <a:xfrm>
            <a:off x="755576" y="987974"/>
            <a:ext cx="7560000" cy="3600000"/>
          </a:xfrm>
          <a:prstGeom prst="roundRect">
            <a:avLst>
              <a:gd fmla="val 0" name="adj"/>
            </a:avLst>
          </a:prstGeom>
          <a:gradFill>
            <a:gsLst>
              <a:gs pos="0">
                <a:srgbClr val="BFBFBF"/>
              </a:gs>
              <a:gs pos="100000">
                <a:srgbClr val="F2F2F2"/>
              </a:gs>
            </a:gsLst>
            <a:lin ang="13500000" scaled="0"/>
          </a:gradFill>
          <a:ln>
            <a:noFill/>
          </a:ln>
          <a:effectLst>
            <a:outerShdw blurRad="44450" sx="13000" algn="ctr" dir="600000" dist="27940" sy="13000">
              <a:srgbClr val="000000">
                <a:alpha val="31764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2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1120"/>
              <a:buFont typeface="Noto Sans Symbols"/>
              <a:buNone/>
            </a:pPr>
            <a:r>
              <a:t/>
            </a:r>
            <a:endParaRPr b="1" i="0" sz="1600" u="none" cap="none" strike="noStrike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799" name="Google Shape;799;p34"/>
          <p:cNvSpPr/>
          <p:nvPr/>
        </p:nvSpPr>
        <p:spPr>
          <a:xfrm>
            <a:off x="1612391" y="1482602"/>
            <a:ext cx="3572082" cy="288000"/>
          </a:xfrm>
          <a:prstGeom prst="roundRect">
            <a:avLst>
              <a:gd fmla="val 16667" name="adj"/>
            </a:avLst>
          </a:prstGeom>
          <a:solidFill>
            <a:srgbClr val="03A55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1120"/>
              <a:buFont typeface="Arial"/>
              <a:buNone/>
            </a:pPr>
            <a:r>
              <a:t/>
            </a:r>
            <a:endParaRPr b="0" i="0" sz="1600" u="none" cap="none" strike="noStrike">
              <a:solidFill>
                <a:srgbClr val="7F7F7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800" name="Google Shape;800;p34"/>
          <p:cNvSpPr/>
          <p:nvPr/>
        </p:nvSpPr>
        <p:spPr>
          <a:xfrm>
            <a:off x="937601" y="1462641"/>
            <a:ext cx="635000" cy="3079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1400"/>
              <a:buFont typeface="Gill Sans"/>
              <a:buNone/>
            </a:pPr>
            <a:r>
              <a:rPr b="0" i="0" lang="tr-TR" sz="1400" u="none" cap="none" strike="noStrike">
                <a:solidFill>
                  <a:srgbClr val="7F7F7F"/>
                </a:solidFill>
                <a:latin typeface="Gill Sans"/>
                <a:ea typeface="Gill Sans"/>
                <a:cs typeface="Gill Sans"/>
                <a:sym typeface="Gill Sans"/>
              </a:rPr>
              <a:t>5</a:t>
            </a:r>
            <a:endParaRPr b="0" i="0" sz="1400" u="none" cap="none" strike="noStrike">
              <a:solidFill>
                <a:srgbClr val="7F7F7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801" name="Google Shape;801;p34"/>
          <p:cNvSpPr/>
          <p:nvPr/>
        </p:nvSpPr>
        <p:spPr>
          <a:xfrm>
            <a:off x="1612391" y="2073778"/>
            <a:ext cx="2988000" cy="288000"/>
          </a:xfrm>
          <a:prstGeom prst="roundRect">
            <a:avLst>
              <a:gd fmla="val 16667" name="adj"/>
            </a:avLst>
          </a:prstGeom>
          <a:solidFill>
            <a:srgbClr val="03A55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1120"/>
              <a:buFont typeface="Arial"/>
              <a:buNone/>
            </a:pPr>
            <a:r>
              <a:t/>
            </a:r>
            <a:endParaRPr b="1" i="0" sz="1600" u="none" cap="none" strike="noStrike">
              <a:solidFill>
                <a:srgbClr val="7F7F7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802" name="Google Shape;802;p34"/>
          <p:cNvSpPr/>
          <p:nvPr/>
        </p:nvSpPr>
        <p:spPr>
          <a:xfrm>
            <a:off x="1612391" y="2664953"/>
            <a:ext cx="1908000" cy="288000"/>
          </a:xfrm>
          <a:prstGeom prst="roundRect">
            <a:avLst>
              <a:gd fmla="val 16667" name="adj"/>
            </a:avLst>
          </a:prstGeom>
          <a:solidFill>
            <a:srgbClr val="03A55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1120"/>
              <a:buFont typeface="Arial"/>
              <a:buNone/>
            </a:pPr>
            <a:r>
              <a:t/>
            </a:r>
            <a:endParaRPr b="0" i="0" sz="1600" u="none" cap="none" strike="noStrike">
              <a:solidFill>
                <a:srgbClr val="7F7F7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803" name="Google Shape;803;p34"/>
          <p:cNvSpPr/>
          <p:nvPr/>
        </p:nvSpPr>
        <p:spPr>
          <a:xfrm>
            <a:off x="1612391" y="3256129"/>
            <a:ext cx="2340000" cy="288000"/>
          </a:xfrm>
          <a:prstGeom prst="roundRect">
            <a:avLst>
              <a:gd fmla="val 16667" name="adj"/>
            </a:avLst>
          </a:prstGeom>
          <a:solidFill>
            <a:srgbClr val="03A55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1120"/>
              <a:buFont typeface="Arial"/>
              <a:buNone/>
            </a:pPr>
            <a:r>
              <a:t/>
            </a:r>
            <a:endParaRPr b="1" i="0" sz="1600" u="none" cap="none" strike="noStrike">
              <a:solidFill>
                <a:srgbClr val="7F7F7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cxnSp>
        <p:nvCxnSpPr>
          <p:cNvPr id="804" name="Google Shape;804;p34"/>
          <p:cNvCxnSpPr/>
          <p:nvPr/>
        </p:nvCxnSpPr>
        <p:spPr>
          <a:xfrm rot="5400000">
            <a:off x="4006238" y="2794554"/>
            <a:ext cx="3527425" cy="0"/>
          </a:xfrm>
          <a:prstGeom prst="straightConnector1">
            <a:avLst/>
          </a:prstGeom>
          <a:noFill/>
          <a:ln cap="flat" cmpd="sng" w="9525">
            <a:solidFill>
              <a:srgbClr val="FEFEFE"/>
            </a:solidFill>
            <a:prstDash val="dash"/>
            <a:round/>
            <a:headEnd len="sm" w="sm" type="none"/>
            <a:tailEnd len="sm" w="sm" type="none"/>
          </a:ln>
        </p:spPr>
      </p:cxnSp>
      <p:sp>
        <p:nvSpPr>
          <p:cNvPr id="805" name="Google Shape;805;p34"/>
          <p:cNvSpPr/>
          <p:nvPr/>
        </p:nvSpPr>
        <p:spPr>
          <a:xfrm>
            <a:off x="1612391" y="3847304"/>
            <a:ext cx="828000" cy="288000"/>
          </a:xfrm>
          <a:prstGeom prst="roundRect">
            <a:avLst>
              <a:gd fmla="val 16667" name="adj"/>
            </a:avLst>
          </a:prstGeom>
          <a:solidFill>
            <a:srgbClr val="03A55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1120"/>
              <a:buFont typeface="Arial"/>
              <a:buNone/>
            </a:pPr>
            <a:r>
              <a:t/>
            </a:r>
            <a:endParaRPr b="0" i="0" sz="1600" u="none" cap="none" strike="noStrike">
              <a:solidFill>
                <a:srgbClr val="7F7F7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806" name="Google Shape;806;p34"/>
          <p:cNvSpPr/>
          <p:nvPr/>
        </p:nvSpPr>
        <p:spPr>
          <a:xfrm>
            <a:off x="937601" y="2053191"/>
            <a:ext cx="635000" cy="3063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1400"/>
              <a:buFont typeface="Gill Sans"/>
              <a:buNone/>
            </a:pPr>
            <a:r>
              <a:rPr b="0" i="0" lang="tr-TR" sz="1400" u="none" cap="none" strike="noStrike">
                <a:solidFill>
                  <a:srgbClr val="7F7F7F"/>
                </a:solidFill>
                <a:latin typeface="Gill Sans"/>
                <a:ea typeface="Gill Sans"/>
                <a:cs typeface="Gill Sans"/>
                <a:sym typeface="Gill Sans"/>
              </a:rPr>
              <a:t>4</a:t>
            </a:r>
            <a:endParaRPr b="0" i="0" sz="1400" u="none" cap="none" strike="noStrike">
              <a:solidFill>
                <a:srgbClr val="7F7F7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807" name="Google Shape;807;p34"/>
          <p:cNvSpPr/>
          <p:nvPr/>
        </p:nvSpPr>
        <p:spPr>
          <a:xfrm>
            <a:off x="937601" y="2642154"/>
            <a:ext cx="635000" cy="3079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1400"/>
              <a:buFont typeface="Gill Sans"/>
              <a:buNone/>
            </a:pPr>
            <a:r>
              <a:rPr b="0" i="0" lang="tr-TR" sz="1400" u="none" cap="none" strike="noStrike">
                <a:solidFill>
                  <a:srgbClr val="7F7F7F"/>
                </a:solidFill>
                <a:latin typeface="Gill Sans"/>
                <a:ea typeface="Gill Sans"/>
                <a:cs typeface="Gill Sans"/>
                <a:sym typeface="Gill Sans"/>
              </a:rPr>
              <a:t>3</a:t>
            </a:r>
            <a:endParaRPr b="0" i="0" sz="1400" u="none" cap="none" strike="noStrike">
              <a:solidFill>
                <a:srgbClr val="7F7F7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808" name="Google Shape;808;p34"/>
          <p:cNvSpPr/>
          <p:nvPr/>
        </p:nvSpPr>
        <p:spPr>
          <a:xfrm>
            <a:off x="937601" y="3231116"/>
            <a:ext cx="635000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1400"/>
              <a:buFont typeface="Gill Sans"/>
              <a:buNone/>
            </a:pPr>
            <a:r>
              <a:rPr b="0" i="0" lang="tr-TR" sz="1400" u="none" cap="none" strike="noStrike">
                <a:solidFill>
                  <a:srgbClr val="7F7F7F"/>
                </a:solidFill>
                <a:latin typeface="Gill Sans"/>
                <a:ea typeface="Gill Sans"/>
                <a:cs typeface="Gill Sans"/>
                <a:sym typeface="Gill Sans"/>
              </a:rPr>
              <a:t>2</a:t>
            </a:r>
            <a:endParaRPr b="0" i="0" sz="1400" u="none" cap="none" strike="noStrike">
              <a:solidFill>
                <a:srgbClr val="7F7F7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809" name="Google Shape;809;p34"/>
          <p:cNvSpPr/>
          <p:nvPr/>
        </p:nvSpPr>
        <p:spPr>
          <a:xfrm>
            <a:off x="937601" y="3820079"/>
            <a:ext cx="635000" cy="3079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1400"/>
              <a:buFont typeface="Gill Sans"/>
              <a:buNone/>
            </a:pPr>
            <a:r>
              <a:rPr b="0" i="0" lang="tr-TR" sz="1400" u="none" cap="none" strike="noStrike">
                <a:solidFill>
                  <a:srgbClr val="7F7F7F"/>
                </a:solidFill>
                <a:latin typeface="Gill Sans"/>
                <a:ea typeface="Gill Sans"/>
                <a:cs typeface="Gill Sans"/>
                <a:sym typeface="Gill Sans"/>
              </a:rPr>
              <a:t>1</a:t>
            </a:r>
            <a:endParaRPr b="0" i="0" sz="1400" u="none" cap="none" strike="noStrike">
              <a:solidFill>
                <a:srgbClr val="7F7F7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810" name="Google Shape;810;p34"/>
          <p:cNvSpPr/>
          <p:nvPr/>
        </p:nvSpPr>
        <p:spPr>
          <a:xfrm>
            <a:off x="6265251" y="1488041"/>
            <a:ext cx="1516063" cy="3079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400" u="none" cap="none" strike="noStrike">
                <a:solidFill>
                  <a:srgbClr val="7F7F7F"/>
                </a:solidFill>
                <a:latin typeface="Gill Sans"/>
                <a:ea typeface="Gill Sans"/>
                <a:cs typeface="Gill Sans"/>
                <a:sym typeface="Gill Sans"/>
              </a:rPr>
              <a:t>Install</a:t>
            </a:r>
            <a:endParaRPr b="0" i="0" sz="1400" u="none" cap="none" strike="noStrike">
              <a:solidFill>
                <a:srgbClr val="7F7F7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811" name="Google Shape;811;p34"/>
          <p:cNvSpPr/>
          <p:nvPr/>
        </p:nvSpPr>
        <p:spPr>
          <a:xfrm>
            <a:off x="6265251" y="2088116"/>
            <a:ext cx="1516063" cy="3079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400" u="none" cap="none" strike="noStrike">
                <a:solidFill>
                  <a:srgbClr val="7F7F7F"/>
                </a:solidFill>
                <a:latin typeface="Gill Sans"/>
                <a:ea typeface="Gill Sans"/>
                <a:cs typeface="Gill Sans"/>
                <a:sym typeface="Gill Sans"/>
              </a:rPr>
              <a:t>Inform</a:t>
            </a:r>
            <a:endParaRPr b="0" i="0" sz="1400" u="none" cap="none" strike="noStrike">
              <a:solidFill>
                <a:srgbClr val="7F7F7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812" name="Google Shape;812;p34"/>
          <p:cNvSpPr/>
          <p:nvPr/>
        </p:nvSpPr>
        <p:spPr>
          <a:xfrm>
            <a:off x="6265251" y="2689779"/>
            <a:ext cx="1516063" cy="3079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400" u="none" cap="none" strike="noStrike">
                <a:solidFill>
                  <a:srgbClr val="7F7F7F"/>
                </a:solidFill>
                <a:latin typeface="Gill Sans"/>
                <a:ea typeface="Gill Sans"/>
                <a:cs typeface="Gill Sans"/>
                <a:sym typeface="Gill Sans"/>
              </a:rPr>
              <a:t>Industry</a:t>
            </a:r>
            <a:endParaRPr b="0" i="0" sz="1400" u="none" cap="none" strike="noStrike">
              <a:solidFill>
                <a:srgbClr val="7F7F7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813" name="Google Shape;813;p34"/>
          <p:cNvSpPr/>
          <p:nvPr/>
        </p:nvSpPr>
        <p:spPr>
          <a:xfrm>
            <a:off x="6265251" y="3291441"/>
            <a:ext cx="1516063" cy="3063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400" u="none" cap="none" strike="noStrike">
                <a:solidFill>
                  <a:srgbClr val="7F7F7F"/>
                </a:solidFill>
                <a:latin typeface="Gill Sans"/>
                <a:ea typeface="Gill Sans"/>
                <a:cs typeface="Gill Sans"/>
                <a:sym typeface="Gill Sans"/>
              </a:rPr>
              <a:t>Increase</a:t>
            </a:r>
            <a:endParaRPr b="0" i="0" sz="1400" u="none" cap="none" strike="noStrike">
              <a:solidFill>
                <a:srgbClr val="7F7F7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814" name="Google Shape;814;p34"/>
          <p:cNvSpPr/>
          <p:nvPr/>
        </p:nvSpPr>
        <p:spPr>
          <a:xfrm>
            <a:off x="6265251" y="3891516"/>
            <a:ext cx="1516063" cy="3079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400" u="none" cap="none" strike="noStrike">
                <a:solidFill>
                  <a:srgbClr val="7F7F7F"/>
                </a:solidFill>
                <a:latin typeface="Gill Sans"/>
                <a:ea typeface="Gill Sans"/>
                <a:cs typeface="Gill Sans"/>
                <a:sym typeface="Gill Sans"/>
              </a:rPr>
              <a:t>Improve</a:t>
            </a:r>
            <a:endParaRPr b="0" i="0" sz="1400" u="none" cap="none" strike="noStrike">
              <a:solidFill>
                <a:srgbClr val="7F7F7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815" name="Google Shape;815;p34"/>
          <p:cNvSpPr txBox="1"/>
          <p:nvPr>
            <p:ph type="title"/>
          </p:nvPr>
        </p:nvSpPr>
        <p:spPr>
          <a:xfrm>
            <a:off x="152516" y="57216"/>
            <a:ext cx="8229600" cy="53338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Gill Sans"/>
              <a:buNone/>
            </a:pPr>
            <a:r>
              <a:t/>
            </a:r>
            <a:endParaRPr>
              <a:latin typeface="Gill Sans"/>
              <a:ea typeface="Gill Sans"/>
              <a:cs typeface="Gill Sans"/>
              <a:sym typeface="Gill Sans"/>
            </a:endParaRPr>
          </a:p>
        </p:txBody>
      </p:sp>
    </p:spTree>
  </p:cSld>
  <p:clrMapOvr>
    <a:masterClrMapping/>
  </p:clrMapOvr>
  <mc:AlternateContent>
    <mc:Choice Requires="p14">
      <p:transition spd="slow" p14:dur="1250">
        <p14:flip dir="l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7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7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8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8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8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7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2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8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8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8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8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8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8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8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2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8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8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82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8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8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8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92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8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9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8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19" name="Shape 8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20" name="Google Shape;820;p35"/>
          <p:cNvGrpSpPr/>
          <p:nvPr/>
        </p:nvGrpSpPr>
        <p:grpSpPr>
          <a:xfrm>
            <a:off x="1079500" y="3260303"/>
            <a:ext cx="7272338" cy="1292225"/>
            <a:chOff x="1079500" y="3116287"/>
            <a:chExt cx="7272338" cy="1292225"/>
          </a:xfrm>
        </p:grpSpPr>
        <p:sp>
          <p:nvSpPr>
            <p:cNvPr id="821" name="Google Shape;821;p35"/>
            <p:cNvSpPr/>
            <p:nvPr/>
          </p:nvSpPr>
          <p:spPr>
            <a:xfrm>
              <a:off x="1079500" y="3924325"/>
              <a:ext cx="6624638" cy="323850"/>
            </a:xfrm>
            <a:prstGeom prst="rect">
              <a:avLst/>
            </a:prstGeom>
            <a:solidFill>
              <a:srgbClr val="80808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  <p:sp>
          <p:nvSpPr>
            <p:cNvPr id="822" name="Google Shape;822;p35"/>
            <p:cNvSpPr/>
            <p:nvPr/>
          </p:nvSpPr>
          <p:spPr>
            <a:xfrm>
              <a:off x="1079500" y="3276625"/>
              <a:ext cx="6624638" cy="647700"/>
            </a:xfrm>
            <a:prstGeom prst="rect">
              <a:avLst/>
            </a:prstGeom>
            <a:solidFill>
              <a:srgbClr val="C0C0C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  <p:sp>
          <p:nvSpPr>
            <p:cNvPr id="823" name="Google Shape;823;p35"/>
            <p:cNvSpPr/>
            <p:nvPr/>
          </p:nvSpPr>
          <p:spPr>
            <a:xfrm>
              <a:off x="7704138" y="3116287"/>
              <a:ext cx="647700" cy="969962"/>
            </a:xfrm>
            <a:custGeom>
              <a:rect b="b" l="l" r="r" t="t"/>
              <a:pathLst>
                <a:path extrusionOk="0" h="611" w="408">
                  <a:moveTo>
                    <a:pt x="0" y="0"/>
                  </a:moveTo>
                  <a:lnTo>
                    <a:pt x="0" y="611"/>
                  </a:lnTo>
                  <a:lnTo>
                    <a:pt x="408" y="30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0C0C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  <p:sp>
          <p:nvSpPr>
            <p:cNvPr id="824" name="Google Shape;824;p35"/>
            <p:cNvSpPr/>
            <p:nvPr/>
          </p:nvSpPr>
          <p:spPr>
            <a:xfrm>
              <a:off x="7704138" y="3600475"/>
              <a:ext cx="647700" cy="808037"/>
            </a:xfrm>
            <a:custGeom>
              <a:rect b="b" l="l" r="r" t="t"/>
              <a:pathLst>
                <a:path extrusionOk="0" h="509" w="408">
                  <a:moveTo>
                    <a:pt x="0" y="306"/>
                  </a:moveTo>
                  <a:lnTo>
                    <a:pt x="0" y="509"/>
                  </a:lnTo>
                  <a:lnTo>
                    <a:pt x="408" y="204"/>
                  </a:lnTo>
                  <a:lnTo>
                    <a:pt x="408" y="0"/>
                  </a:lnTo>
                  <a:lnTo>
                    <a:pt x="0" y="306"/>
                  </a:lnTo>
                  <a:close/>
                </a:path>
              </a:pathLst>
            </a:custGeom>
            <a:solidFill>
              <a:srgbClr val="777777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</p:grpSp>
      <p:sp>
        <p:nvSpPr>
          <p:cNvPr id="825" name="Google Shape;825;p35"/>
          <p:cNvSpPr/>
          <p:nvPr/>
        </p:nvSpPr>
        <p:spPr>
          <a:xfrm>
            <a:off x="1401763" y="3431753"/>
            <a:ext cx="1042988" cy="611187"/>
          </a:xfrm>
          <a:prstGeom prst="ellipse">
            <a:avLst/>
          </a:prstGeom>
          <a:gradFill>
            <a:gsLst>
              <a:gs pos="0">
                <a:schemeClr val="lt1"/>
              </a:gs>
              <a:gs pos="100000">
                <a:srgbClr val="FFFFFF">
                  <a:alpha val="0"/>
                </a:srgbClr>
              </a:gs>
            </a:gsLst>
            <a:path path="circle">
              <a:fillToRect b="50%" l="50%" r="50%" t="50%"/>
            </a:path>
            <a:tileRect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826" name="Google Shape;826;p35"/>
          <p:cNvSpPr/>
          <p:nvPr/>
        </p:nvSpPr>
        <p:spPr>
          <a:xfrm>
            <a:off x="1617663" y="2747541"/>
            <a:ext cx="647700" cy="1165225"/>
          </a:xfrm>
          <a:prstGeom prst="can">
            <a:avLst>
              <a:gd fmla="val 59318" name="adj"/>
            </a:avLst>
          </a:prstGeom>
          <a:gradFill>
            <a:gsLst>
              <a:gs pos="0">
                <a:srgbClr val="DCDCDC"/>
              </a:gs>
              <a:gs pos="50000">
                <a:schemeClr val="dk1"/>
              </a:gs>
              <a:gs pos="100000">
                <a:srgbClr val="DCDCDC"/>
              </a:gs>
            </a:gsLst>
            <a:lin ang="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827" name="Google Shape;827;p35"/>
          <p:cNvSpPr/>
          <p:nvPr/>
        </p:nvSpPr>
        <p:spPr>
          <a:xfrm>
            <a:off x="2444750" y="3431753"/>
            <a:ext cx="1042988" cy="611187"/>
          </a:xfrm>
          <a:prstGeom prst="ellipse">
            <a:avLst/>
          </a:prstGeom>
          <a:gradFill>
            <a:gsLst>
              <a:gs pos="0">
                <a:schemeClr val="lt1"/>
              </a:gs>
              <a:gs pos="100000">
                <a:srgbClr val="FFFFFF">
                  <a:alpha val="0"/>
                </a:srgbClr>
              </a:gs>
            </a:gsLst>
            <a:path path="circle">
              <a:fillToRect b="50%" l="50%" r="50%" t="50%"/>
            </a:path>
            <a:tileRect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828" name="Google Shape;828;p35"/>
          <p:cNvSpPr/>
          <p:nvPr/>
        </p:nvSpPr>
        <p:spPr>
          <a:xfrm>
            <a:off x="2660650" y="2387178"/>
            <a:ext cx="647700" cy="1525587"/>
          </a:xfrm>
          <a:prstGeom prst="can">
            <a:avLst>
              <a:gd fmla="val 59266" name="adj"/>
            </a:avLst>
          </a:prstGeom>
          <a:gradFill>
            <a:gsLst>
              <a:gs pos="0">
                <a:srgbClr val="DCDCDC"/>
              </a:gs>
              <a:gs pos="50000">
                <a:schemeClr val="dk1"/>
              </a:gs>
              <a:gs pos="100000">
                <a:srgbClr val="DCDCDC"/>
              </a:gs>
            </a:gsLst>
            <a:lin ang="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829" name="Google Shape;829;p35"/>
          <p:cNvSpPr/>
          <p:nvPr/>
        </p:nvSpPr>
        <p:spPr>
          <a:xfrm>
            <a:off x="3489325" y="3431753"/>
            <a:ext cx="1042988" cy="611187"/>
          </a:xfrm>
          <a:prstGeom prst="ellipse">
            <a:avLst/>
          </a:prstGeom>
          <a:gradFill>
            <a:gsLst>
              <a:gs pos="0">
                <a:schemeClr val="lt1"/>
              </a:gs>
              <a:gs pos="100000">
                <a:srgbClr val="FFFFFF">
                  <a:alpha val="0"/>
                </a:srgbClr>
              </a:gs>
            </a:gsLst>
            <a:path path="circle">
              <a:fillToRect b="50%" l="50%" r="50%" t="50%"/>
            </a:path>
            <a:tileRect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830" name="Google Shape;830;p35"/>
          <p:cNvSpPr/>
          <p:nvPr/>
        </p:nvSpPr>
        <p:spPr>
          <a:xfrm>
            <a:off x="3705225" y="2063328"/>
            <a:ext cx="647700" cy="1849437"/>
          </a:xfrm>
          <a:prstGeom prst="can">
            <a:avLst>
              <a:gd fmla="val 55151" name="adj"/>
            </a:avLst>
          </a:prstGeom>
          <a:gradFill>
            <a:gsLst>
              <a:gs pos="0">
                <a:srgbClr val="DCDCDC"/>
              </a:gs>
              <a:gs pos="50000">
                <a:schemeClr val="dk1"/>
              </a:gs>
              <a:gs pos="100000">
                <a:srgbClr val="DCDCDC"/>
              </a:gs>
            </a:gsLst>
            <a:lin ang="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831" name="Google Shape;831;p35"/>
          <p:cNvSpPr/>
          <p:nvPr/>
        </p:nvSpPr>
        <p:spPr>
          <a:xfrm>
            <a:off x="4533900" y="3431753"/>
            <a:ext cx="1042988" cy="611187"/>
          </a:xfrm>
          <a:prstGeom prst="ellipse">
            <a:avLst/>
          </a:prstGeom>
          <a:gradFill>
            <a:gsLst>
              <a:gs pos="0">
                <a:schemeClr val="lt1"/>
              </a:gs>
              <a:gs pos="100000">
                <a:srgbClr val="FFFFFF">
                  <a:alpha val="0"/>
                </a:srgbClr>
              </a:gs>
            </a:gsLst>
            <a:path path="circle">
              <a:fillToRect b="50%" l="50%" r="50%" t="50%"/>
            </a:path>
            <a:tileRect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832" name="Google Shape;832;p35"/>
          <p:cNvSpPr/>
          <p:nvPr/>
        </p:nvSpPr>
        <p:spPr>
          <a:xfrm>
            <a:off x="4749800" y="1702966"/>
            <a:ext cx="647700" cy="2209800"/>
          </a:xfrm>
          <a:prstGeom prst="can">
            <a:avLst>
              <a:gd fmla="val 56989" name="adj"/>
            </a:avLst>
          </a:prstGeom>
          <a:gradFill>
            <a:gsLst>
              <a:gs pos="0">
                <a:srgbClr val="DCDCDC"/>
              </a:gs>
              <a:gs pos="50000">
                <a:schemeClr val="dk1"/>
              </a:gs>
              <a:gs pos="100000">
                <a:srgbClr val="DCDCDC"/>
              </a:gs>
            </a:gsLst>
            <a:lin ang="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833" name="Google Shape;833;p35"/>
          <p:cNvSpPr/>
          <p:nvPr/>
        </p:nvSpPr>
        <p:spPr>
          <a:xfrm>
            <a:off x="5576888" y="3431753"/>
            <a:ext cx="1042988" cy="611187"/>
          </a:xfrm>
          <a:prstGeom prst="ellipse">
            <a:avLst/>
          </a:prstGeom>
          <a:gradFill>
            <a:gsLst>
              <a:gs pos="0">
                <a:schemeClr val="lt1"/>
              </a:gs>
              <a:gs pos="100000">
                <a:srgbClr val="FFFFFF">
                  <a:alpha val="0"/>
                </a:srgbClr>
              </a:gs>
            </a:gsLst>
            <a:path path="circle">
              <a:fillToRect b="50%" l="50%" r="50%" t="50%"/>
            </a:path>
            <a:tileRect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834" name="Google Shape;834;p35"/>
          <p:cNvSpPr/>
          <p:nvPr/>
        </p:nvSpPr>
        <p:spPr>
          <a:xfrm>
            <a:off x="5792788" y="1342603"/>
            <a:ext cx="647700" cy="2570162"/>
          </a:xfrm>
          <a:prstGeom prst="can">
            <a:avLst>
              <a:gd fmla="val 56381" name="adj"/>
            </a:avLst>
          </a:prstGeom>
          <a:gradFill>
            <a:gsLst>
              <a:gs pos="0">
                <a:schemeClr val="dk2"/>
              </a:gs>
              <a:gs pos="50000">
                <a:srgbClr val="03A550"/>
              </a:gs>
              <a:gs pos="100000">
                <a:schemeClr val="dk2"/>
              </a:gs>
            </a:gsLst>
            <a:lin ang="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835" name="Google Shape;835;p35"/>
          <p:cNvSpPr txBox="1"/>
          <p:nvPr/>
        </p:nvSpPr>
        <p:spPr>
          <a:xfrm>
            <a:off x="1541463" y="4092153"/>
            <a:ext cx="79375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Gill Sans"/>
              <a:buNone/>
            </a:pPr>
            <a:r>
              <a:rPr b="0" i="0" lang="tr-TR" sz="10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rPr>
              <a:t> 1</a:t>
            </a:r>
            <a:endParaRPr/>
          </a:p>
        </p:txBody>
      </p:sp>
      <p:sp>
        <p:nvSpPr>
          <p:cNvPr id="836" name="Google Shape;836;p35"/>
          <p:cNvSpPr txBox="1"/>
          <p:nvPr/>
        </p:nvSpPr>
        <p:spPr>
          <a:xfrm>
            <a:off x="2586038" y="4092153"/>
            <a:ext cx="79375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Gill Sans"/>
              <a:buNone/>
            </a:pPr>
            <a:r>
              <a:rPr b="0" i="0" lang="tr-TR" sz="10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rPr>
              <a:t>2</a:t>
            </a:r>
            <a:endParaRPr/>
          </a:p>
        </p:txBody>
      </p:sp>
      <p:sp>
        <p:nvSpPr>
          <p:cNvPr id="837" name="Google Shape;837;p35"/>
          <p:cNvSpPr txBox="1"/>
          <p:nvPr/>
        </p:nvSpPr>
        <p:spPr>
          <a:xfrm>
            <a:off x="3630613" y="4092153"/>
            <a:ext cx="79375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Gill Sans"/>
              <a:buNone/>
            </a:pPr>
            <a:r>
              <a:rPr b="0" i="0" lang="tr-TR" sz="10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rPr>
              <a:t>3</a:t>
            </a:r>
            <a:endParaRPr/>
          </a:p>
        </p:txBody>
      </p:sp>
      <p:sp>
        <p:nvSpPr>
          <p:cNvPr id="838" name="Google Shape;838;p35"/>
          <p:cNvSpPr txBox="1"/>
          <p:nvPr/>
        </p:nvSpPr>
        <p:spPr>
          <a:xfrm>
            <a:off x="4675188" y="4092153"/>
            <a:ext cx="79375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Gill Sans"/>
              <a:buNone/>
            </a:pPr>
            <a:r>
              <a:rPr b="0" i="0" lang="tr-TR" sz="10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rPr>
              <a:t>4</a:t>
            </a:r>
            <a:endParaRPr/>
          </a:p>
        </p:txBody>
      </p:sp>
      <p:sp>
        <p:nvSpPr>
          <p:cNvPr id="839" name="Google Shape;839;p35"/>
          <p:cNvSpPr txBox="1"/>
          <p:nvPr/>
        </p:nvSpPr>
        <p:spPr>
          <a:xfrm>
            <a:off x="5719763" y="4092153"/>
            <a:ext cx="79375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1000"/>
              <a:buFont typeface="Gill Sans"/>
              <a:buNone/>
            </a:pPr>
            <a:r>
              <a:rPr b="0" i="0" lang="tr-TR" sz="1000" u="none" cap="none" strike="noStrike">
                <a:solidFill>
                  <a:srgbClr val="FFCC00"/>
                </a:solidFill>
                <a:latin typeface="Gill Sans"/>
                <a:ea typeface="Gill Sans"/>
                <a:cs typeface="Gill Sans"/>
                <a:sym typeface="Gill Sans"/>
              </a:rPr>
              <a:t>5</a:t>
            </a:r>
            <a:endParaRPr/>
          </a:p>
        </p:txBody>
      </p:sp>
      <p:grpSp>
        <p:nvGrpSpPr>
          <p:cNvPr id="840" name="Google Shape;840;p35"/>
          <p:cNvGrpSpPr/>
          <p:nvPr/>
        </p:nvGrpSpPr>
        <p:grpSpPr>
          <a:xfrm>
            <a:off x="1079500" y="915566"/>
            <a:ext cx="2087563" cy="863600"/>
            <a:chOff x="884" y="4700"/>
            <a:chExt cx="1315" cy="544"/>
          </a:xfrm>
        </p:grpSpPr>
        <p:sp>
          <p:nvSpPr>
            <p:cNvPr id="841" name="Google Shape;841;p35"/>
            <p:cNvSpPr/>
            <p:nvPr/>
          </p:nvSpPr>
          <p:spPr>
            <a:xfrm>
              <a:off x="884" y="4700"/>
              <a:ext cx="1315" cy="544"/>
            </a:xfrm>
            <a:prstGeom prst="roundRect">
              <a:avLst>
                <a:gd fmla="val 6616" name="adj"/>
              </a:avLst>
            </a:prstGeom>
            <a:solidFill>
              <a:schemeClr val="lt1">
                <a:alpha val="9803"/>
              </a:schemeClr>
            </a:solidFill>
            <a:ln cap="rnd" cmpd="sng" w="19050">
              <a:solidFill>
                <a:srgbClr val="9E9E9E"/>
              </a:solidFill>
              <a:prstDash val="dot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  <p:sp>
          <p:nvSpPr>
            <p:cNvPr id="842" name="Google Shape;842;p35"/>
            <p:cNvSpPr txBox="1"/>
            <p:nvPr/>
          </p:nvSpPr>
          <p:spPr>
            <a:xfrm>
              <a:off x="1247" y="4814"/>
              <a:ext cx="862" cy="15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tr-TR" sz="1000" u="none" cap="none" strike="noStrike">
                  <a:solidFill>
                    <a:srgbClr val="03A550"/>
                  </a:solidFill>
                  <a:latin typeface="Gill Sans"/>
                  <a:ea typeface="Gill Sans"/>
                  <a:cs typeface="Gill Sans"/>
                  <a:sym typeface="Gill Sans"/>
                </a:rPr>
                <a:t>Instructions</a:t>
              </a:r>
              <a:endParaRPr b="1" i="0" sz="1000" u="none" cap="none" strike="noStrike">
                <a:solidFill>
                  <a:srgbClr val="03A550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  <p:sp>
          <p:nvSpPr>
            <p:cNvPr id="843" name="Google Shape;843;p35"/>
            <p:cNvSpPr txBox="1"/>
            <p:nvPr/>
          </p:nvSpPr>
          <p:spPr>
            <a:xfrm>
              <a:off x="1247" y="5000"/>
              <a:ext cx="862" cy="15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tr-TR" sz="1000" u="none" cap="none" strike="noStrike">
                  <a:solidFill>
                    <a:srgbClr val="A5A5A5"/>
                  </a:solidFill>
                  <a:latin typeface="Gill Sans"/>
                  <a:ea typeface="Gill Sans"/>
                  <a:cs typeface="Gill Sans"/>
                  <a:sym typeface="Gill Sans"/>
                </a:rPr>
                <a:t>Inventory</a:t>
              </a:r>
              <a:endParaRPr b="1" i="0" sz="1000" u="none" cap="none" strike="noStrike">
                <a:solidFill>
                  <a:srgbClr val="A5A5A5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  <p:sp>
          <p:nvSpPr>
            <p:cNvPr id="844" name="Google Shape;844;p35"/>
            <p:cNvSpPr/>
            <p:nvPr/>
          </p:nvSpPr>
          <p:spPr>
            <a:xfrm>
              <a:off x="1019" y="4768"/>
              <a:ext cx="149" cy="182"/>
            </a:xfrm>
            <a:prstGeom prst="can">
              <a:avLst>
                <a:gd fmla="val 61074" name="adj"/>
              </a:avLst>
            </a:prstGeom>
            <a:gradFill>
              <a:gsLst>
                <a:gs pos="0">
                  <a:schemeClr val="dk2"/>
                </a:gs>
                <a:gs pos="50000">
                  <a:srgbClr val="03A550"/>
                </a:gs>
                <a:gs pos="100000">
                  <a:schemeClr val="dk2"/>
                </a:gs>
              </a:gsLst>
              <a:lin ang="0" scaled="0"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  <p:sp>
          <p:nvSpPr>
            <p:cNvPr id="845" name="Google Shape;845;p35"/>
            <p:cNvSpPr/>
            <p:nvPr/>
          </p:nvSpPr>
          <p:spPr>
            <a:xfrm>
              <a:off x="1019" y="4994"/>
              <a:ext cx="149" cy="182"/>
            </a:xfrm>
            <a:prstGeom prst="can">
              <a:avLst>
                <a:gd fmla="val 61074" name="adj"/>
              </a:avLst>
            </a:prstGeom>
            <a:gradFill>
              <a:gsLst>
                <a:gs pos="0">
                  <a:srgbClr val="DCDCDC"/>
                </a:gs>
                <a:gs pos="50000">
                  <a:schemeClr val="dk1"/>
                </a:gs>
                <a:gs pos="100000">
                  <a:srgbClr val="DCDCDC"/>
                </a:gs>
              </a:gsLst>
              <a:lin ang="0" scaled="0"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</p:grpSp>
      <p:sp>
        <p:nvSpPr>
          <p:cNvPr id="846" name="Google Shape;846;p35"/>
          <p:cNvSpPr txBox="1"/>
          <p:nvPr/>
        </p:nvSpPr>
        <p:spPr>
          <a:xfrm>
            <a:off x="6660232" y="1480497"/>
            <a:ext cx="2016448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tr-TR" sz="1400" u="none" cap="none" strike="noStrike">
                <a:solidFill>
                  <a:srgbClr val="03A550"/>
                </a:solidFill>
                <a:latin typeface="Gill Sans"/>
                <a:ea typeface="Gill Sans"/>
                <a:cs typeface="Gill Sans"/>
                <a:sym typeface="Gill Sans"/>
              </a:rPr>
              <a:t>Invoice</a:t>
            </a:r>
            <a:endParaRPr b="1" i="0" sz="1400" u="none" cap="none" strike="noStrike">
              <a:solidFill>
                <a:srgbClr val="03A550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100" u="none" cap="none" strike="noStrike">
                <a:solidFill>
                  <a:srgbClr val="3F3F3F"/>
                </a:solidFill>
                <a:latin typeface="Gill Sans"/>
                <a:ea typeface="Gill Sans"/>
                <a:cs typeface="Gill Sans"/>
                <a:sym typeface="Gill Sans"/>
              </a:rPr>
              <a:t>That is quite different from being rash.</a:t>
            </a:r>
            <a:endParaRPr b="0" i="0" sz="1100" u="none" cap="none" strike="noStrike">
              <a:solidFill>
                <a:srgbClr val="3F3F3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847" name="Google Shape;847;p35"/>
          <p:cNvSpPr txBox="1"/>
          <p:nvPr/>
        </p:nvSpPr>
        <p:spPr>
          <a:xfrm>
            <a:off x="6660232" y="2161535"/>
            <a:ext cx="2016448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tr-TR" sz="1400" u="none" cap="none" strike="noStrike">
                <a:solidFill>
                  <a:srgbClr val="3F3F3F"/>
                </a:solidFill>
                <a:latin typeface="Gill Sans"/>
                <a:ea typeface="Gill Sans"/>
                <a:cs typeface="Gill Sans"/>
                <a:sym typeface="Gill Sans"/>
              </a:rPr>
              <a:t>Join</a:t>
            </a:r>
            <a:endParaRPr b="1" i="0" sz="1400" u="none" cap="none" strike="noStrike">
              <a:solidFill>
                <a:srgbClr val="3F3F3F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100" u="none" cap="none" strike="noStrike">
                <a:solidFill>
                  <a:srgbClr val="3F3F3F"/>
                </a:solidFill>
                <a:latin typeface="Gill Sans"/>
                <a:ea typeface="Gill Sans"/>
                <a:cs typeface="Gill Sans"/>
                <a:sym typeface="Gill Sans"/>
              </a:rPr>
              <a:t>There is only one difference between a</a:t>
            </a:r>
            <a:endParaRPr b="0" i="0" sz="1100" u="none" cap="none" strike="noStrike">
              <a:solidFill>
                <a:srgbClr val="3F3F3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848" name="Google Shape;848;p35"/>
          <p:cNvSpPr txBox="1"/>
          <p:nvPr>
            <p:ph type="title"/>
          </p:nvPr>
        </p:nvSpPr>
        <p:spPr>
          <a:xfrm>
            <a:off x="152516" y="57216"/>
            <a:ext cx="8229600" cy="53338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Gill Sans"/>
              <a:buNone/>
            </a:pPr>
            <a:r>
              <a:t/>
            </a:r>
            <a:endParaRPr>
              <a:latin typeface="Gill Sans"/>
              <a:ea typeface="Gill Sans"/>
              <a:cs typeface="Gill Sans"/>
              <a:sym typeface="Gill Sans"/>
            </a:endParaRPr>
          </a:p>
        </p:txBody>
      </p:sp>
    </p:spTree>
  </p:cSld>
  <p:clrMapOvr>
    <a:masterClrMapping/>
  </p:clrMapOvr>
  <mc:AlternateContent>
    <mc:Choice Requires="p14">
      <p:transition spd="slow" p14:dur="1250">
        <p14:flip dir="l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8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8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8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8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8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8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8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250"/>
                                        <p:tgtEl>
                                          <p:spTgt spid="8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8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8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2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8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53" name="Shape 8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54" name="Google Shape;854;p3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2788"/>
            <a:ext cx="9144000" cy="5140757"/>
          </a:xfrm>
          <a:prstGeom prst="rect">
            <a:avLst/>
          </a:prstGeom>
          <a:noFill/>
          <a:ln>
            <a:noFill/>
          </a:ln>
        </p:spPr>
      </p:pic>
      <p:sp>
        <p:nvSpPr>
          <p:cNvPr id="855" name="Google Shape;855;p36"/>
          <p:cNvSpPr/>
          <p:nvPr/>
        </p:nvSpPr>
        <p:spPr>
          <a:xfrm>
            <a:off x="0" y="1424978"/>
            <a:ext cx="9144000" cy="2331659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856" name="Google Shape;856;p36"/>
          <p:cNvSpPr txBox="1"/>
          <p:nvPr/>
        </p:nvSpPr>
        <p:spPr>
          <a:xfrm>
            <a:off x="-1" y="1537941"/>
            <a:ext cx="9144000" cy="110799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tr-TR" sz="6600" u="none" cap="none" strike="noStrike">
                <a:solidFill>
                  <a:srgbClr val="006800"/>
                </a:solidFill>
                <a:latin typeface="Gill Sans"/>
                <a:ea typeface="Gill Sans"/>
                <a:cs typeface="Gill Sans"/>
                <a:sym typeface="Gill Sans"/>
              </a:rPr>
              <a:t>THANK YOU !</a:t>
            </a:r>
            <a:endParaRPr b="1" i="0" sz="6600" u="none" cap="none" strike="noStrike">
              <a:solidFill>
                <a:srgbClr val="006800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857" name="Google Shape;857;p36"/>
          <p:cNvSpPr txBox="1"/>
          <p:nvPr/>
        </p:nvSpPr>
        <p:spPr>
          <a:xfrm>
            <a:off x="0" y="2812002"/>
            <a:ext cx="9143999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2800" u="none" cap="none" strike="noStrike">
                <a:solidFill>
                  <a:srgbClr val="006800"/>
                </a:solidFill>
                <a:latin typeface="Gill Sans"/>
                <a:ea typeface="Gill Sans"/>
                <a:cs typeface="Gill Sans"/>
                <a:sym typeface="Gill Sans"/>
              </a:rPr>
              <a:t>Postal Service Presentation</a:t>
            </a:r>
            <a:endParaRPr b="0" i="0" sz="2800" u="none" cap="none" strike="noStrike">
              <a:solidFill>
                <a:srgbClr val="006800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858" name="Google Shape;858;p36"/>
          <p:cNvSpPr txBox="1"/>
          <p:nvPr/>
        </p:nvSpPr>
        <p:spPr>
          <a:xfrm>
            <a:off x="0" y="4476700"/>
            <a:ext cx="9144000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400" u="none" cap="none" strike="noStrike">
                <a:solidFill>
                  <a:srgbClr val="006800"/>
                </a:solidFill>
                <a:latin typeface="Gill Sans"/>
                <a:ea typeface="Gill Sans"/>
                <a:cs typeface="Gill Sans"/>
                <a:sym typeface="Gill Sans"/>
              </a:rPr>
              <a:t>www.freepptbackgrounds.net</a:t>
            </a:r>
            <a:endParaRPr b="0" i="0" sz="1400" u="none" cap="none" strike="noStrike">
              <a:solidFill>
                <a:srgbClr val="006800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</p:spTree>
  </p:cSld>
  <p:clrMapOvr>
    <a:masterClrMapping/>
  </p:clrMapOvr>
  <mc:AlternateContent>
    <mc:Choice Requires="p14">
      <p:transition spd="slow" p14:dur="1250">
        <p14:flip dir="l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8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8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8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8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8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0" name="Google Shape;60;p1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2788"/>
            <a:ext cx="9144000" cy="5140757"/>
          </a:xfrm>
          <a:prstGeom prst="rect">
            <a:avLst/>
          </a:prstGeom>
          <a:noFill/>
          <a:ln>
            <a:noFill/>
          </a:ln>
        </p:spPr>
      </p:pic>
      <p:sp>
        <p:nvSpPr>
          <p:cNvPr id="61" name="Google Shape;61;p12"/>
          <p:cNvSpPr/>
          <p:nvPr/>
        </p:nvSpPr>
        <p:spPr>
          <a:xfrm>
            <a:off x="0" y="895394"/>
            <a:ext cx="9144000" cy="38099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grpSp>
        <p:nvGrpSpPr>
          <p:cNvPr id="62" name="Google Shape;62;p12"/>
          <p:cNvGrpSpPr/>
          <p:nvPr/>
        </p:nvGrpSpPr>
        <p:grpSpPr>
          <a:xfrm>
            <a:off x="1644854" y="1916900"/>
            <a:ext cx="1750219" cy="1509713"/>
            <a:chOff x="1258555" y="1916900"/>
            <a:chExt cx="1750219" cy="1509713"/>
          </a:xfrm>
        </p:grpSpPr>
        <p:sp>
          <p:nvSpPr>
            <p:cNvPr id="63" name="Google Shape;63;p12"/>
            <p:cNvSpPr/>
            <p:nvPr/>
          </p:nvSpPr>
          <p:spPr>
            <a:xfrm>
              <a:off x="1422862" y="2110972"/>
              <a:ext cx="1421606" cy="1226344"/>
            </a:xfrm>
            <a:prstGeom prst="triangle">
              <a:avLst>
                <a:gd fmla="val 50000" name="adj"/>
              </a:avLst>
            </a:prstGeom>
            <a:solidFill>
              <a:srgbClr val="006800"/>
            </a:solidFill>
            <a:ln>
              <a:noFill/>
            </a:ln>
          </p:spPr>
          <p:txBody>
            <a:bodyPr anchorCtr="0" anchor="ctr" bIns="108000" lIns="0" spcFirstLastPara="1" rIns="0" wrap="square" tIns="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tr-TR" sz="3600" u="none" cap="none" strike="noStrike">
                  <a:solidFill>
                    <a:srgbClr val="FFFFFF"/>
                  </a:solidFill>
                  <a:latin typeface="Gill Sans"/>
                  <a:ea typeface="Gill Sans"/>
                  <a:cs typeface="Gill Sans"/>
                  <a:sym typeface="Gill Sans"/>
                </a:rPr>
                <a:t>01</a:t>
              </a:r>
              <a:endParaRPr b="1" i="0" sz="36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  <p:sp>
          <p:nvSpPr>
            <p:cNvPr id="64" name="Google Shape;64;p12"/>
            <p:cNvSpPr/>
            <p:nvPr/>
          </p:nvSpPr>
          <p:spPr>
            <a:xfrm>
              <a:off x="1258555" y="1916900"/>
              <a:ext cx="1750219" cy="1509713"/>
            </a:xfrm>
            <a:prstGeom prst="triangle">
              <a:avLst>
                <a:gd fmla="val 50000" name="adj"/>
              </a:avLst>
            </a:prstGeom>
            <a:noFill/>
            <a:ln cap="flat" cmpd="sng" w="25400">
              <a:solidFill>
                <a:srgbClr val="006800"/>
              </a:solidFill>
              <a:prstDash val="lgDashDot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</p:grpSp>
      <p:cxnSp>
        <p:nvCxnSpPr>
          <p:cNvPr id="65" name="Google Shape;65;p12"/>
          <p:cNvCxnSpPr/>
          <p:nvPr/>
        </p:nvCxnSpPr>
        <p:spPr>
          <a:xfrm>
            <a:off x="3510537" y="3105136"/>
            <a:ext cx="3962296" cy="0"/>
          </a:xfrm>
          <a:prstGeom prst="straightConnector1">
            <a:avLst/>
          </a:prstGeom>
          <a:solidFill>
            <a:schemeClr val="accent1"/>
          </a:solidFill>
          <a:ln cap="flat" cmpd="sng" w="9525">
            <a:solidFill>
              <a:srgbClr val="006800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66" name="Google Shape;66;p12"/>
          <p:cNvSpPr txBox="1"/>
          <p:nvPr/>
        </p:nvSpPr>
        <p:spPr>
          <a:xfrm>
            <a:off x="3837748" y="2374497"/>
            <a:ext cx="3037435" cy="584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tr-TR" sz="3200" u="none" cap="none" strike="noStrike">
                <a:solidFill>
                  <a:srgbClr val="006800"/>
                </a:solidFill>
                <a:latin typeface="Gill Sans"/>
                <a:ea typeface="Gill Sans"/>
                <a:cs typeface="Gill Sans"/>
                <a:sym typeface="Gill Sans"/>
              </a:rPr>
              <a:t>WORKSHOPS</a:t>
            </a:r>
            <a:endParaRPr b="1" i="0" sz="3200" u="none" cap="none" strike="noStrike">
              <a:solidFill>
                <a:srgbClr val="006800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</p:spTree>
  </p:cSld>
  <p:clrMapOvr>
    <a:masterClrMapping/>
  </p:clrMapOvr>
  <mc:AlternateContent>
    <mc:Choice Requires="p14">
      <p:transition spd="slow" p14:dur="1250">
        <p14:flip dir="l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2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" name="Google Shape;71;p13"/>
          <p:cNvGrpSpPr/>
          <p:nvPr/>
        </p:nvGrpSpPr>
        <p:grpSpPr>
          <a:xfrm>
            <a:off x="4283076" y="1060797"/>
            <a:ext cx="4176713" cy="3829050"/>
            <a:chOff x="1859" y="1160"/>
            <a:chExt cx="2631" cy="2412"/>
          </a:xfrm>
        </p:grpSpPr>
        <p:grpSp>
          <p:nvGrpSpPr>
            <p:cNvPr id="72" name="Google Shape;72;p13"/>
            <p:cNvGrpSpPr/>
            <p:nvPr/>
          </p:nvGrpSpPr>
          <p:grpSpPr>
            <a:xfrm>
              <a:off x="1859" y="1160"/>
              <a:ext cx="2631" cy="2412"/>
              <a:chOff x="1149" y="1417"/>
              <a:chExt cx="2540" cy="2328"/>
            </a:xfrm>
          </p:grpSpPr>
          <p:sp>
            <p:nvSpPr>
              <p:cNvPr id="73" name="Google Shape;73;p13"/>
              <p:cNvSpPr/>
              <p:nvPr/>
            </p:nvSpPr>
            <p:spPr>
              <a:xfrm>
                <a:off x="2419" y="1840"/>
                <a:ext cx="1270" cy="1905"/>
              </a:xfrm>
              <a:custGeom>
                <a:rect b="b" l="l" r="r" t="t"/>
                <a:pathLst>
                  <a:path extrusionOk="0" h="1905" w="1270">
                    <a:moveTo>
                      <a:pt x="0" y="1905"/>
                    </a:moveTo>
                    <a:lnTo>
                      <a:pt x="0" y="1481"/>
                    </a:lnTo>
                    <a:lnTo>
                      <a:pt x="423" y="1270"/>
                    </a:lnTo>
                    <a:lnTo>
                      <a:pt x="423" y="847"/>
                    </a:lnTo>
                    <a:lnTo>
                      <a:pt x="846" y="635"/>
                    </a:lnTo>
                    <a:lnTo>
                      <a:pt x="846" y="212"/>
                    </a:lnTo>
                    <a:lnTo>
                      <a:pt x="1270" y="0"/>
                    </a:lnTo>
                    <a:lnTo>
                      <a:pt x="1270" y="1270"/>
                    </a:lnTo>
                    <a:lnTo>
                      <a:pt x="0" y="1905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ill Sans"/>
                  <a:ea typeface="Gill Sans"/>
                  <a:cs typeface="Gill Sans"/>
                  <a:sym typeface="Gill Sans"/>
                </a:endParaRPr>
              </a:p>
            </p:txBody>
          </p:sp>
          <p:sp>
            <p:nvSpPr>
              <p:cNvPr id="74" name="Google Shape;74;p13"/>
              <p:cNvSpPr/>
              <p:nvPr/>
            </p:nvSpPr>
            <p:spPr>
              <a:xfrm>
                <a:off x="1149" y="2898"/>
                <a:ext cx="1270" cy="847"/>
              </a:xfrm>
              <a:custGeom>
                <a:rect b="b" l="l" r="r" t="t"/>
                <a:pathLst>
                  <a:path extrusionOk="0" h="847" w="1270">
                    <a:moveTo>
                      <a:pt x="1270" y="423"/>
                    </a:moveTo>
                    <a:lnTo>
                      <a:pt x="0" y="0"/>
                    </a:lnTo>
                    <a:lnTo>
                      <a:pt x="0" y="423"/>
                    </a:lnTo>
                    <a:lnTo>
                      <a:pt x="1270" y="847"/>
                    </a:lnTo>
                    <a:lnTo>
                      <a:pt x="1270" y="423"/>
                    </a:lnTo>
                    <a:close/>
                  </a:path>
                </a:pathLst>
              </a:custGeom>
              <a:solidFill>
                <a:srgbClr val="80808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ill Sans"/>
                  <a:ea typeface="Gill Sans"/>
                  <a:cs typeface="Gill Sans"/>
                  <a:sym typeface="Gill Sans"/>
                </a:endParaRPr>
              </a:p>
            </p:txBody>
          </p:sp>
          <p:sp>
            <p:nvSpPr>
              <p:cNvPr id="75" name="Google Shape;75;p13"/>
              <p:cNvSpPr/>
              <p:nvPr/>
            </p:nvSpPr>
            <p:spPr>
              <a:xfrm>
                <a:off x="1573" y="2263"/>
                <a:ext cx="1269" cy="847"/>
              </a:xfrm>
              <a:custGeom>
                <a:rect b="b" l="l" r="r" t="t"/>
                <a:pathLst>
                  <a:path extrusionOk="0" h="847" w="1269">
                    <a:moveTo>
                      <a:pt x="1269" y="424"/>
                    </a:moveTo>
                    <a:lnTo>
                      <a:pt x="0" y="0"/>
                    </a:lnTo>
                    <a:lnTo>
                      <a:pt x="0" y="424"/>
                    </a:lnTo>
                    <a:lnTo>
                      <a:pt x="1269" y="847"/>
                    </a:lnTo>
                    <a:lnTo>
                      <a:pt x="1269" y="424"/>
                    </a:lnTo>
                    <a:close/>
                  </a:path>
                </a:pathLst>
              </a:custGeom>
              <a:solidFill>
                <a:srgbClr val="80808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ill Sans"/>
                  <a:ea typeface="Gill Sans"/>
                  <a:cs typeface="Gill Sans"/>
                  <a:sym typeface="Gill Sans"/>
                </a:endParaRPr>
              </a:p>
            </p:txBody>
          </p:sp>
          <p:sp>
            <p:nvSpPr>
              <p:cNvPr id="76" name="Google Shape;76;p13"/>
              <p:cNvSpPr/>
              <p:nvPr/>
            </p:nvSpPr>
            <p:spPr>
              <a:xfrm>
                <a:off x="1996" y="1629"/>
                <a:ext cx="1269" cy="846"/>
              </a:xfrm>
              <a:custGeom>
                <a:rect b="b" l="l" r="r" t="t"/>
                <a:pathLst>
                  <a:path extrusionOk="0" h="846" w="1269">
                    <a:moveTo>
                      <a:pt x="1269" y="423"/>
                    </a:moveTo>
                    <a:lnTo>
                      <a:pt x="0" y="0"/>
                    </a:lnTo>
                    <a:lnTo>
                      <a:pt x="0" y="423"/>
                    </a:lnTo>
                    <a:lnTo>
                      <a:pt x="1269" y="846"/>
                    </a:lnTo>
                    <a:lnTo>
                      <a:pt x="1269" y="423"/>
                    </a:lnTo>
                    <a:close/>
                  </a:path>
                </a:pathLst>
              </a:custGeom>
              <a:solidFill>
                <a:srgbClr val="80808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ill Sans"/>
                  <a:ea typeface="Gill Sans"/>
                  <a:cs typeface="Gill Sans"/>
                  <a:sym typeface="Gill Sans"/>
                </a:endParaRPr>
              </a:p>
            </p:txBody>
          </p:sp>
          <p:sp>
            <p:nvSpPr>
              <p:cNvPr id="77" name="Google Shape;77;p13"/>
              <p:cNvSpPr/>
              <p:nvPr/>
            </p:nvSpPr>
            <p:spPr>
              <a:xfrm>
                <a:off x="1996" y="1417"/>
                <a:ext cx="1693" cy="635"/>
              </a:xfrm>
              <a:custGeom>
                <a:rect b="b" l="l" r="r" t="t"/>
                <a:pathLst>
                  <a:path extrusionOk="0" h="635" w="1693">
                    <a:moveTo>
                      <a:pt x="1693" y="423"/>
                    </a:moveTo>
                    <a:lnTo>
                      <a:pt x="423" y="0"/>
                    </a:lnTo>
                    <a:lnTo>
                      <a:pt x="0" y="212"/>
                    </a:lnTo>
                    <a:lnTo>
                      <a:pt x="1269" y="635"/>
                    </a:lnTo>
                    <a:lnTo>
                      <a:pt x="1693" y="423"/>
                    </a:lnTo>
                    <a:close/>
                  </a:path>
                </a:pathLst>
              </a:custGeom>
              <a:gradFill>
                <a:gsLst>
                  <a:gs pos="0">
                    <a:srgbClr val="FFFFFF"/>
                  </a:gs>
                  <a:gs pos="100000">
                    <a:srgbClr val="C0C0C0"/>
                  </a:gs>
                </a:gsLst>
                <a:lin ang="0" scaled="0"/>
              </a:gra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ill Sans"/>
                  <a:ea typeface="Gill Sans"/>
                  <a:cs typeface="Gill Sans"/>
                  <a:sym typeface="Gill Sans"/>
                </a:endParaRPr>
              </a:p>
            </p:txBody>
          </p:sp>
          <p:sp>
            <p:nvSpPr>
              <p:cNvPr id="78" name="Google Shape;78;p13"/>
              <p:cNvSpPr/>
              <p:nvPr/>
            </p:nvSpPr>
            <p:spPr>
              <a:xfrm>
                <a:off x="1573" y="2052"/>
                <a:ext cx="1692" cy="635"/>
              </a:xfrm>
              <a:custGeom>
                <a:rect b="b" l="l" r="r" t="t"/>
                <a:pathLst>
                  <a:path extrusionOk="0" h="635" w="1692">
                    <a:moveTo>
                      <a:pt x="1692" y="423"/>
                    </a:moveTo>
                    <a:lnTo>
                      <a:pt x="423" y="0"/>
                    </a:lnTo>
                    <a:lnTo>
                      <a:pt x="0" y="211"/>
                    </a:lnTo>
                    <a:lnTo>
                      <a:pt x="1269" y="635"/>
                    </a:lnTo>
                    <a:lnTo>
                      <a:pt x="1692" y="423"/>
                    </a:lnTo>
                    <a:close/>
                  </a:path>
                </a:pathLst>
              </a:custGeom>
              <a:gradFill>
                <a:gsLst>
                  <a:gs pos="0">
                    <a:srgbClr val="FFFFFF"/>
                  </a:gs>
                  <a:gs pos="100000">
                    <a:srgbClr val="C0C0C0"/>
                  </a:gs>
                </a:gsLst>
                <a:lin ang="0" scaled="0"/>
              </a:gra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ill Sans"/>
                  <a:ea typeface="Gill Sans"/>
                  <a:cs typeface="Gill Sans"/>
                  <a:sym typeface="Gill Sans"/>
                </a:endParaRPr>
              </a:p>
            </p:txBody>
          </p:sp>
          <p:sp>
            <p:nvSpPr>
              <p:cNvPr id="79" name="Google Shape;79;p13"/>
              <p:cNvSpPr/>
              <p:nvPr/>
            </p:nvSpPr>
            <p:spPr>
              <a:xfrm>
                <a:off x="1149" y="2687"/>
                <a:ext cx="1693" cy="634"/>
              </a:xfrm>
              <a:custGeom>
                <a:rect b="b" l="l" r="r" t="t"/>
                <a:pathLst>
                  <a:path extrusionOk="0" h="634" w="1693">
                    <a:moveTo>
                      <a:pt x="1693" y="423"/>
                    </a:moveTo>
                    <a:lnTo>
                      <a:pt x="424" y="0"/>
                    </a:lnTo>
                    <a:lnTo>
                      <a:pt x="0" y="211"/>
                    </a:lnTo>
                    <a:lnTo>
                      <a:pt x="1270" y="634"/>
                    </a:lnTo>
                    <a:lnTo>
                      <a:pt x="1693" y="423"/>
                    </a:lnTo>
                    <a:close/>
                  </a:path>
                </a:pathLst>
              </a:custGeom>
              <a:gradFill>
                <a:gsLst>
                  <a:gs pos="0">
                    <a:srgbClr val="FFFFFF"/>
                  </a:gs>
                  <a:gs pos="100000">
                    <a:srgbClr val="C0C0C0"/>
                  </a:gs>
                </a:gsLst>
                <a:lin ang="0" scaled="0"/>
              </a:gra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ill Sans"/>
                  <a:ea typeface="Gill Sans"/>
                  <a:cs typeface="Gill Sans"/>
                  <a:sym typeface="Gill Sans"/>
                </a:endParaRPr>
              </a:p>
            </p:txBody>
          </p:sp>
        </p:grpSp>
        <p:sp>
          <p:nvSpPr>
            <p:cNvPr id="80" name="Google Shape;80;p13"/>
            <p:cNvSpPr/>
            <p:nvPr/>
          </p:nvSpPr>
          <p:spPr>
            <a:xfrm>
              <a:off x="3175" y="1593"/>
              <a:ext cx="1315" cy="1974"/>
            </a:xfrm>
            <a:custGeom>
              <a:rect b="b" l="l" r="r" t="t"/>
              <a:pathLst>
                <a:path extrusionOk="0" h="1905" w="1270">
                  <a:moveTo>
                    <a:pt x="0" y="1905"/>
                  </a:moveTo>
                  <a:lnTo>
                    <a:pt x="0" y="1481"/>
                  </a:lnTo>
                  <a:lnTo>
                    <a:pt x="423" y="1270"/>
                  </a:lnTo>
                  <a:lnTo>
                    <a:pt x="423" y="847"/>
                  </a:lnTo>
                  <a:lnTo>
                    <a:pt x="846" y="635"/>
                  </a:lnTo>
                  <a:lnTo>
                    <a:pt x="846" y="212"/>
                  </a:lnTo>
                  <a:lnTo>
                    <a:pt x="1270" y="0"/>
                  </a:lnTo>
                  <a:lnTo>
                    <a:pt x="1270" y="1270"/>
                  </a:lnTo>
                  <a:lnTo>
                    <a:pt x="0" y="1905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0"/>
                  </a:srgbClr>
                </a:gs>
                <a:gs pos="100000">
                  <a:schemeClr val="lt1"/>
                </a:gs>
              </a:gsLst>
              <a:lin ang="2700000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</p:grpSp>
      <p:grpSp>
        <p:nvGrpSpPr>
          <p:cNvPr id="81" name="Google Shape;81;p13"/>
          <p:cNvGrpSpPr/>
          <p:nvPr/>
        </p:nvGrpSpPr>
        <p:grpSpPr>
          <a:xfrm>
            <a:off x="4500563" y="3905597"/>
            <a:ext cx="974725" cy="1114425"/>
            <a:chOff x="2924" y="2115"/>
            <a:chExt cx="614" cy="702"/>
          </a:xfrm>
        </p:grpSpPr>
        <p:sp>
          <p:nvSpPr>
            <p:cNvPr id="82" name="Google Shape;82;p13"/>
            <p:cNvSpPr/>
            <p:nvPr/>
          </p:nvSpPr>
          <p:spPr>
            <a:xfrm>
              <a:off x="2924" y="2613"/>
              <a:ext cx="590" cy="204"/>
            </a:xfrm>
            <a:prstGeom prst="ellipse">
              <a:avLst/>
            </a:prstGeom>
            <a:gradFill>
              <a:gsLst>
                <a:gs pos="0">
                  <a:srgbClr val="FFFFFF">
                    <a:alpha val="49803"/>
                  </a:srgbClr>
                </a:gs>
                <a:gs pos="100000">
                  <a:srgbClr val="B3B3B3">
                    <a:alpha val="0"/>
                  </a:srgbClr>
                </a:gs>
              </a:gsLst>
              <a:path path="circle">
                <a:fillToRect b="50%" l="50%" r="50%" t="50%"/>
              </a:path>
              <a:tileRect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Arial"/>
                <a:buNone/>
              </a:pPr>
              <a:r>
                <a:t/>
              </a:r>
              <a:endParaRPr b="1" i="0" sz="18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  <p:grpSp>
          <p:nvGrpSpPr>
            <p:cNvPr id="83" name="Google Shape;83;p13"/>
            <p:cNvGrpSpPr/>
            <p:nvPr/>
          </p:nvGrpSpPr>
          <p:grpSpPr>
            <a:xfrm>
              <a:off x="2925" y="2115"/>
              <a:ext cx="613" cy="613"/>
              <a:chOff x="1157" y="1798"/>
              <a:chExt cx="613" cy="613"/>
            </a:xfrm>
          </p:grpSpPr>
          <p:grpSp>
            <p:nvGrpSpPr>
              <p:cNvPr id="84" name="Google Shape;84;p13"/>
              <p:cNvGrpSpPr/>
              <p:nvPr/>
            </p:nvGrpSpPr>
            <p:grpSpPr>
              <a:xfrm>
                <a:off x="1157" y="1798"/>
                <a:ext cx="613" cy="613"/>
                <a:chOff x="2335" y="1139"/>
                <a:chExt cx="1089" cy="1089"/>
              </a:xfrm>
            </p:grpSpPr>
            <p:sp>
              <p:nvSpPr>
                <p:cNvPr id="85" name="Google Shape;85;p13"/>
                <p:cNvSpPr/>
                <p:nvPr/>
              </p:nvSpPr>
              <p:spPr>
                <a:xfrm>
                  <a:off x="2335" y="1139"/>
                  <a:ext cx="1089" cy="1089"/>
                </a:xfrm>
                <a:prstGeom prst="ellipse">
                  <a:avLst/>
                </a:prstGeom>
                <a:solidFill>
                  <a:srgbClr val="3A9707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lt1"/>
                    </a:buClr>
                    <a:buSzPts val="1800"/>
                    <a:buFont typeface="Arial"/>
                    <a:buNone/>
                  </a:pPr>
                  <a:r>
                    <a:t/>
                  </a:r>
                  <a:endParaRPr b="1" i="0" sz="1800" u="none" cap="none" strike="noStrike">
                    <a:solidFill>
                      <a:srgbClr val="FFFFFF"/>
                    </a:solidFill>
                    <a:latin typeface="Gill Sans"/>
                    <a:ea typeface="Gill Sans"/>
                    <a:cs typeface="Gill Sans"/>
                    <a:sym typeface="Gill Sans"/>
                  </a:endParaRPr>
                </a:p>
              </p:txBody>
            </p:sp>
            <p:grpSp>
              <p:nvGrpSpPr>
                <p:cNvPr id="86" name="Google Shape;86;p13"/>
                <p:cNvGrpSpPr/>
                <p:nvPr/>
              </p:nvGrpSpPr>
              <p:grpSpPr>
                <a:xfrm>
                  <a:off x="2426" y="1169"/>
                  <a:ext cx="908" cy="296"/>
                  <a:chOff x="1431" y="1843"/>
                  <a:chExt cx="907" cy="295"/>
                </a:xfrm>
              </p:grpSpPr>
              <p:sp>
                <p:nvSpPr>
                  <p:cNvPr id="87" name="Google Shape;87;p13"/>
                  <p:cNvSpPr/>
                  <p:nvPr/>
                </p:nvSpPr>
                <p:spPr>
                  <a:xfrm>
                    <a:off x="1431" y="1843"/>
                    <a:ext cx="907" cy="295"/>
                  </a:xfrm>
                  <a:custGeom>
                    <a:rect b="b" l="l" r="r" t="t"/>
                    <a:pathLst>
                      <a:path extrusionOk="0" h="1576" w="4756">
                        <a:moveTo>
                          <a:pt x="0" y="1576"/>
                        </a:moveTo>
                        <a:lnTo>
                          <a:pt x="0" y="1576"/>
                        </a:lnTo>
                        <a:lnTo>
                          <a:pt x="24" y="1518"/>
                        </a:lnTo>
                        <a:lnTo>
                          <a:pt x="50" y="1462"/>
                        </a:lnTo>
                        <a:lnTo>
                          <a:pt x="78" y="1406"/>
                        </a:lnTo>
                        <a:lnTo>
                          <a:pt x="108" y="1350"/>
                        </a:lnTo>
                        <a:lnTo>
                          <a:pt x="138" y="1296"/>
                        </a:lnTo>
                        <a:lnTo>
                          <a:pt x="170" y="1242"/>
                        </a:lnTo>
                        <a:lnTo>
                          <a:pt x="204" y="1190"/>
                        </a:lnTo>
                        <a:lnTo>
                          <a:pt x="238" y="1138"/>
                        </a:lnTo>
                        <a:lnTo>
                          <a:pt x="272" y="1086"/>
                        </a:lnTo>
                        <a:lnTo>
                          <a:pt x="310" y="1036"/>
                        </a:lnTo>
                        <a:lnTo>
                          <a:pt x="348" y="988"/>
                        </a:lnTo>
                        <a:lnTo>
                          <a:pt x="386" y="940"/>
                        </a:lnTo>
                        <a:lnTo>
                          <a:pt x="426" y="892"/>
                        </a:lnTo>
                        <a:lnTo>
                          <a:pt x="468" y="846"/>
                        </a:lnTo>
                        <a:lnTo>
                          <a:pt x="510" y="800"/>
                        </a:lnTo>
                        <a:lnTo>
                          <a:pt x="552" y="756"/>
                        </a:lnTo>
                        <a:lnTo>
                          <a:pt x="552" y="756"/>
                        </a:lnTo>
                        <a:lnTo>
                          <a:pt x="596" y="712"/>
                        </a:lnTo>
                        <a:lnTo>
                          <a:pt x="642" y="670"/>
                        </a:lnTo>
                        <a:lnTo>
                          <a:pt x="688" y="630"/>
                        </a:lnTo>
                        <a:lnTo>
                          <a:pt x="736" y="590"/>
                        </a:lnTo>
                        <a:lnTo>
                          <a:pt x="784" y="550"/>
                        </a:lnTo>
                        <a:lnTo>
                          <a:pt x="834" y="512"/>
                        </a:lnTo>
                        <a:lnTo>
                          <a:pt x="884" y="476"/>
                        </a:lnTo>
                        <a:lnTo>
                          <a:pt x="934" y="440"/>
                        </a:lnTo>
                        <a:lnTo>
                          <a:pt x="986" y="406"/>
                        </a:lnTo>
                        <a:lnTo>
                          <a:pt x="1040" y="374"/>
                        </a:lnTo>
                        <a:lnTo>
                          <a:pt x="1092" y="342"/>
                        </a:lnTo>
                        <a:lnTo>
                          <a:pt x="1148" y="312"/>
                        </a:lnTo>
                        <a:lnTo>
                          <a:pt x="1202" y="282"/>
                        </a:lnTo>
                        <a:lnTo>
                          <a:pt x="1258" y="254"/>
                        </a:lnTo>
                        <a:lnTo>
                          <a:pt x="1316" y="228"/>
                        </a:lnTo>
                        <a:lnTo>
                          <a:pt x="1374" y="202"/>
                        </a:lnTo>
                        <a:lnTo>
                          <a:pt x="1374" y="202"/>
                        </a:lnTo>
                        <a:lnTo>
                          <a:pt x="1432" y="178"/>
                        </a:lnTo>
                        <a:lnTo>
                          <a:pt x="1490" y="156"/>
                        </a:lnTo>
                        <a:lnTo>
                          <a:pt x="1550" y="136"/>
                        </a:lnTo>
                        <a:lnTo>
                          <a:pt x="1610" y="116"/>
                        </a:lnTo>
                        <a:lnTo>
                          <a:pt x="1672" y="98"/>
                        </a:lnTo>
                        <a:lnTo>
                          <a:pt x="1732" y="80"/>
                        </a:lnTo>
                        <a:lnTo>
                          <a:pt x="1794" y="66"/>
                        </a:lnTo>
                        <a:lnTo>
                          <a:pt x="1858" y="52"/>
                        </a:lnTo>
                        <a:lnTo>
                          <a:pt x="1922" y="40"/>
                        </a:lnTo>
                        <a:lnTo>
                          <a:pt x="1984" y="30"/>
                        </a:lnTo>
                        <a:lnTo>
                          <a:pt x="2050" y="20"/>
                        </a:lnTo>
                        <a:lnTo>
                          <a:pt x="2114" y="12"/>
                        </a:lnTo>
                        <a:lnTo>
                          <a:pt x="2180" y="8"/>
                        </a:lnTo>
                        <a:lnTo>
                          <a:pt x="2246" y="2"/>
                        </a:lnTo>
                        <a:lnTo>
                          <a:pt x="2312" y="0"/>
                        </a:lnTo>
                        <a:lnTo>
                          <a:pt x="2378" y="0"/>
                        </a:lnTo>
                        <a:lnTo>
                          <a:pt x="2378" y="0"/>
                        </a:lnTo>
                        <a:lnTo>
                          <a:pt x="2444" y="0"/>
                        </a:lnTo>
                        <a:lnTo>
                          <a:pt x="2510" y="2"/>
                        </a:lnTo>
                        <a:lnTo>
                          <a:pt x="2576" y="8"/>
                        </a:lnTo>
                        <a:lnTo>
                          <a:pt x="2642" y="12"/>
                        </a:lnTo>
                        <a:lnTo>
                          <a:pt x="2706" y="20"/>
                        </a:lnTo>
                        <a:lnTo>
                          <a:pt x="2772" y="30"/>
                        </a:lnTo>
                        <a:lnTo>
                          <a:pt x="2834" y="40"/>
                        </a:lnTo>
                        <a:lnTo>
                          <a:pt x="2898" y="52"/>
                        </a:lnTo>
                        <a:lnTo>
                          <a:pt x="2962" y="66"/>
                        </a:lnTo>
                        <a:lnTo>
                          <a:pt x="3024" y="80"/>
                        </a:lnTo>
                        <a:lnTo>
                          <a:pt x="3084" y="98"/>
                        </a:lnTo>
                        <a:lnTo>
                          <a:pt x="3146" y="116"/>
                        </a:lnTo>
                        <a:lnTo>
                          <a:pt x="3206" y="136"/>
                        </a:lnTo>
                        <a:lnTo>
                          <a:pt x="3266" y="156"/>
                        </a:lnTo>
                        <a:lnTo>
                          <a:pt x="3324" y="178"/>
                        </a:lnTo>
                        <a:lnTo>
                          <a:pt x="3382" y="202"/>
                        </a:lnTo>
                        <a:lnTo>
                          <a:pt x="3382" y="202"/>
                        </a:lnTo>
                        <a:lnTo>
                          <a:pt x="3440" y="228"/>
                        </a:lnTo>
                        <a:lnTo>
                          <a:pt x="3498" y="254"/>
                        </a:lnTo>
                        <a:lnTo>
                          <a:pt x="3554" y="282"/>
                        </a:lnTo>
                        <a:lnTo>
                          <a:pt x="3608" y="312"/>
                        </a:lnTo>
                        <a:lnTo>
                          <a:pt x="3664" y="342"/>
                        </a:lnTo>
                        <a:lnTo>
                          <a:pt x="3716" y="374"/>
                        </a:lnTo>
                        <a:lnTo>
                          <a:pt x="3770" y="406"/>
                        </a:lnTo>
                        <a:lnTo>
                          <a:pt x="3822" y="440"/>
                        </a:lnTo>
                        <a:lnTo>
                          <a:pt x="3872" y="476"/>
                        </a:lnTo>
                        <a:lnTo>
                          <a:pt x="3922" y="512"/>
                        </a:lnTo>
                        <a:lnTo>
                          <a:pt x="3972" y="550"/>
                        </a:lnTo>
                        <a:lnTo>
                          <a:pt x="4020" y="590"/>
                        </a:lnTo>
                        <a:lnTo>
                          <a:pt x="4068" y="630"/>
                        </a:lnTo>
                        <a:lnTo>
                          <a:pt x="4114" y="670"/>
                        </a:lnTo>
                        <a:lnTo>
                          <a:pt x="4160" y="712"/>
                        </a:lnTo>
                        <a:lnTo>
                          <a:pt x="4204" y="756"/>
                        </a:lnTo>
                        <a:lnTo>
                          <a:pt x="4204" y="756"/>
                        </a:lnTo>
                        <a:lnTo>
                          <a:pt x="4246" y="800"/>
                        </a:lnTo>
                        <a:lnTo>
                          <a:pt x="4288" y="846"/>
                        </a:lnTo>
                        <a:lnTo>
                          <a:pt x="4330" y="892"/>
                        </a:lnTo>
                        <a:lnTo>
                          <a:pt x="4370" y="940"/>
                        </a:lnTo>
                        <a:lnTo>
                          <a:pt x="4410" y="988"/>
                        </a:lnTo>
                        <a:lnTo>
                          <a:pt x="4446" y="1036"/>
                        </a:lnTo>
                        <a:lnTo>
                          <a:pt x="4484" y="1086"/>
                        </a:lnTo>
                        <a:lnTo>
                          <a:pt x="4518" y="1138"/>
                        </a:lnTo>
                        <a:lnTo>
                          <a:pt x="4552" y="1190"/>
                        </a:lnTo>
                        <a:lnTo>
                          <a:pt x="4586" y="1242"/>
                        </a:lnTo>
                        <a:lnTo>
                          <a:pt x="4618" y="1296"/>
                        </a:lnTo>
                        <a:lnTo>
                          <a:pt x="4648" y="1350"/>
                        </a:lnTo>
                        <a:lnTo>
                          <a:pt x="4678" y="1406"/>
                        </a:lnTo>
                        <a:lnTo>
                          <a:pt x="4706" y="1462"/>
                        </a:lnTo>
                        <a:lnTo>
                          <a:pt x="4732" y="1518"/>
                        </a:lnTo>
                        <a:lnTo>
                          <a:pt x="4756" y="1576"/>
                        </a:lnTo>
                        <a:lnTo>
                          <a:pt x="0" y="1576"/>
                        </a:lnTo>
                        <a:close/>
                      </a:path>
                    </a:pathLst>
                  </a:custGeom>
                  <a:gradFill>
                    <a:gsLst>
                      <a:gs pos="0">
                        <a:srgbClr val="FFFFFF">
                          <a:alpha val="74901"/>
                        </a:srgbClr>
                      </a:gs>
                      <a:gs pos="100000">
                        <a:srgbClr val="FFFFFF">
                          <a:alpha val="0"/>
                        </a:srgbClr>
                      </a:gs>
                    </a:gsLst>
                    <a:lin ang="5400000" scaled="0"/>
                  </a:gra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chemeClr val="lt1"/>
                      </a:buClr>
                      <a:buSzPts val="1800"/>
                      <a:buFont typeface="Arial"/>
                      <a:buNone/>
                    </a:pPr>
                    <a:r>
                      <a:t/>
                    </a:r>
                    <a:endParaRPr b="1" i="0" sz="1800" u="none" cap="none" strike="noStrike">
                      <a:solidFill>
                        <a:srgbClr val="FFFFFF"/>
                      </a:solidFill>
                      <a:latin typeface="Gill Sans"/>
                      <a:ea typeface="Gill Sans"/>
                      <a:cs typeface="Gill Sans"/>
                      <a:sym typeface="Gill Sans"/>
                    </a:endParaRPr>
                  </a:p>
                </p:txBody>
              </p:sp>
              <p:sp>
                <p:nvSpPr>
                  <p:cNvPr id="88" name="Google Shape;88;p13"/>
                  <p:cNvSpPr/>
                  <p:nvPr/>
                </p:nvSpPr>
                <p:spPr>
                  <a:xfrm>
                    <a:off x="1771" y="1843"/>
                    <a:ext cx="227" cy="204"/>
                  </a:xfrm>
                  <a:prstGeom prst="ellipse">
                    <a:avLst/>
                  </a:prstGeom>
                  <a:gradFill>
                    <a:gsLst>
                      <a:gs pos="0">
                        <a:schemeClr val="dk1"/>
                      </a:gs>
                      <a:gs pos="100000">
                        <a:srgbClr val="67ABF5">
                          <a:alpha val="0"/>
                        </a:srgbClr>
                      </a:gs>
                    </a:gsLst>
                    <a:path path="circle">
                      <a:fillToRect b="50%" l="50%" r="50%" t="50%"/>
                    </a:path>
                    <a:tileRect/>
                  </a:gra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chemeClr val="lt1"/>
                      </a:buClr>
                      <a:buSzPts val="1800"/>
                      <a:buFont typeface="Arial"/>
                      <a:buNone/>
                    </a:pPr>
                    <a:r>
                      <a:t/>
                    </a:r>
                    <a:endParaRPr b="1" i="0" sz="1800" u="none" cap="none" strike="noStrike">
                      <a:solidFill>
                        <a:srgbClr val="FFFFFF"/>
                      </a:solidFill>
                      <a:latin typeface="Gill Sans"/>
                      <a:ea typeface="Gill Sans"/>
                      <a:cs typeface="Gill Sans"/>
                      <a:sym typeface="Gill Sans"/>
                    </a:endParaRPr>
                  </a:p>
                </p:txBody>
              </p:sp>
            </p:grpSp>
          </p:grpSp>
          <p:sp>
            <p:nvSpPr>
              <p:cNvPr id="89" name="Google Shape;89;p13"/>
              <p:cNvSpPr txBox="1"/>
              <p:nvPr/>
            </p:nvSpPr>
            <p:spPr>
              <a:xfrm>
                <a:off x="1232" y="2007"/>
                <a:ext cx="489" cy="17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i="0" lang="tr-TR" sz="1200" u="none" cap="none" strike="noStrike">
                    <a:solidFill>
                      <a:srgbClr val="FFFFFF"/>
                    </a:solidFill>
                    <a:latin typeface="Gill Sans"/>
                    <a:ea typeface="Gill Sans"/>
                    <a:cs typeface="Gill Sans"/>
                    <a:sym typeface="Gill Sans"/>
                  </a:rPr>
                  <a:t>Keynote</a:t>
                </a:r>
                <a:endParaRPr b="1" i="0" sz="1200" u="none" cap="none" strike="noStrike">
                  <a:solidFill>
                    <a:srgbClr val="FFFFFF"/>
                  </a:solidFill>
                  <a:latin typeface="Gill Sans"/>
                  <a:ea typeface="Gill Sans"/>
                  <a:cs typeface="Gill Sans"/>
                  <a:sym typeface="Gill Sans"/>
                </a:endParaRPr>
              </a:p>
            </p:txBody>
          </p:sp>
        </p:grpSp>
      </p:grpSp>
      <p:grpSp>
        <p:nvGrpSpPr>
          <p:cNvPr id="90" name="Google Shape;90;p13"/>
          <p:cNvGrpSpPr/>
          <p:nvPr/>
        </p:nvGrpSpPr>
        <p:grpSpPr>
          <a:xfrm>
            <a:off x="5216526" y="2826097"/>
            <a:ext cx="974725" cy="1114425"/>
            <a:chOff x="2924" y="2115"/>
            <a:chExt cx="614" cy="702"/>
          </a:xfrm>
        </p:grpSpPr>
        <p:sp>
          <p:nvSpPr>
            <p:cNvPr id="91" name="Google Shape;91;p13"/>
            <p:cNvSpPr/>
            <p:nvPr/>
          </p:nvSpPr>
          <p:spPr>
            <a:xfrm>
              <a:off x="2924" y="2613"/>
              <a:ext cx="590" cy="204"/>
            </a:xfrm>
            <a:prstGeom prst="ellipse">
              <a:avLst/>
            </a:prstGeom>
            <a:gradFill>
              <a:gsLst>
                <a:gs pos="0">
                  <a:srgbClr val="FFFFFF">
                    <a:alpha val="49803"/>
                  </a:srgbClr>
                </a:gs>
                <a:gs pos="100000">
                  <a:srgbClr val="B3B3B3">
                    <a:alpha val="0"/>
                  </a:srgbClr>
                </a:gs>
              </a:gsLst>
              <a:path path="circle">
                <a:fillToRect b="50%" l="50%" r="50%" t="50%"/>
              </a:path>
              <a:tileRect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Arial"/>
                <a:buNone/>
              </a:pPr>
              <a:r>
                <a:t/>
              </a:r>
              <a:endParaRPr b="1" i="0" sz="18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  <p:grpSp>
          <p:nvGrpSpPr>
            <p:cNvPr id="92" name="Google Shape;92;p13"/>
            <p:cNvGrpSpPr/>
            <p:nvPr/>
          </p:nvGrpSpPr>
          <p:grpSpPr>
            <a:xfrm>
              <a:off x="2925" y="2115"/>
              <a:ext cx="613" cy="613"/>
              <a:chOff x="1157" y="1798"/>
              <a:chExt cx="613" cy="613"/>
            </a:xfrm>
          </p:grpSpPr>
          <p:grpSp>
            <p:nvGrpSpPr>
              <p:cNvPr id="93" name="Google Shape;93;p13"/>
              <p:cNvGrpSpPr/>
              <p:nvPr/>
            </p:nvGrpSpPr>
            <p:grpSpPr>
              <a:xfrm>
                <a:off x="1157" y="1798"/>
                <a:ext cx="613" cy="613"/>
                <a:chOff x="2335" y="1139"/>
                <a:chExt cx="1089" cy="1089"/>
              </a:xfrm>
            </p:grpSpPr>
            <p:sp>
              <p:nvSpPr>
                <p:cNvPr id="94" name="Google Shape;94;p13"/>
                <p:cNvSpPr/>
                <p:nvPr/>
              </p:nvSpPr>
              <p:spPr>
                <a:xfrm>
                  <a:off x="2335" y="1139"/>
                  <a:ext cx="1089" cy="1089"/>
                </a:xfrm>
                <a:prstGeom prst="ellipse">
                  <a:avLst/>
                </a:prstGeom>
                <a:solidFill>
                  <a:srgbClr val="9E9E9E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lt1"/>
                    </a:buClr>
                    <a:buSzPts val="1800"/>
                    <a:buFont typeface="Arial"/>
                    <a:buNone/>
                  </a:pPr>
                  <a:r>
                    <a:t/>
                  </a:r>
                  <a:endParaRPr b="1" i="0" sz="1800" u="none" cap="none" strike="noStrike">
                    <a:solidFill>
                      <a:srgbClr val="FFFFFF"/>
                    </a:solidFill>
                    <a:latin typeface="Gill Sans"/>
                    <a:ea typeface="Gill Sans"/>
                    <a:cs typeface="Gill Sans"/>
                    <a:sym typeface="Gill Sans"/>
                  </a:endParaRPr>
                </a:p>
              </p:txBody>
            </p:sp>
            <p:grpSp>
              <p:nvGrpSpPr>
                <p:cNvPr id="95" name="Google Shape;95;p13"/>
                <p:cNvGrpSpPr/>
                <p:nvPr/>
              </p:nvGrpSpPr>
              <p:grpSpPr>
                <a:xfrm>
                  <a:off x="2426" y="1169"/>
                  <a:ext cx="908" cy="296"/>
                  <a:chOff x="1431" y="1843"/>
                  <a:chExt cx="907" cy="295"/>
                </a:xfrm>
              </p:grpSpPr>
              <p:sp>
                <p:nvSpPr>
                  <p:cNvPr id="96" name="Google Shape;96;p13"/>
                  <p:cNvSpPr/>
                  <p:nvPr/>
                </p:nvSpPr>
                <p:spPr>
                  <a:xfrm>
                    <a:off x="1431" y="1843"/>
                    <a:ext cx="907" cy="295"/>
                  </a:xfrm>
                  <a:custGeom>
                    <a:rect b="b" l="l" r="r" t="t"/>
                    <a:pathLst>
                      <a:path extrusionOk="0" h="1576" w="4756">
                        <a:moveTo>
                          <a:pt x="0" y="1576"/>
                        </a:moveTo>
                        <a:lnTo>
                          <a:pt x="0" y="1576"/>
                        </a:lnTo>
                        <a:lnTo>
                          <a:pt x="24" y="1518"/>
                        </a:lnTo>
                        <a:lnTo>
                          <a:pt x="50" y="1462"/>
                        </a:lnTo>
                        <a:lnTo>
                          <a:pt x="78" y="1406"/>
                        </a:lnTo>
                        <a:lnTo>
                          <a:pt x="108" y="1350"/>
                        </a:lnTo>
                        <a:lnTo>
                          <a:pt x="138" y="1296"/>
                        </a:lnTo>
                        <a:lnTo>
                          <a:pt x="170" y="1242"/>
                        </a:lnTo>
                        <a:lnTo>
                          <a:pt x="204" y="1190"/>
                        </a:lnTo>
                        <a:lnTo>
                          <a:pt x="238" y="1138"/>
                        </a:lnTo>
                        <a:lnTo>
                          <a:pt x="272" y="1086"/>
                        </a:lnTo>
                        <a:lnTo>
                          <a:pt x="310" y="1036"/>
                        </a:lnTo>
                        <a:lnTo>
                          <a:pt x="348" y="988"/>
                        </a:lnTo>
                        <a:lnTo>
                          <a:pt x="386" y="940"/>
                        </a:lnTo>
                        <a:lnTo>
                          <a:pt x="426" y="892"/>
                        </a:lnTo>
                        <a:lnTo>
                          <a:pt x="468" y="846"/>
                        </a:lnTo>
                        <a:lnTo>
                          <a:pt x="510" y="800"/>
                        </a:lnTo>
                        <a:lnTo>
                          <a:pt x="552" y="756"/>
                        </a:lnTo>
                        <a:lnTo>
                          <a:pt x="552" y="756"/>
                        </a:lnTo>
                        <a:lnTo>
                          <a:pt x="596" y="712"/>
                        </a:lnTo>
                        <a:lnTo>
                          <a:pt x="642" y="670"/>
                        </a:lnTo>
                        <a:lnTo>
                          <a:pt x="688" y="630"/>
                        </a:lnTo>
                        <a:lnTo>
                          <a:pt x="736" y="590"/>
                        </a:lnTo>
                        <a:lnTo>
                          <a:pt x="784" y="550"/>
                        </a:lnTo>
                        <a:lnTo>
                          <a:pt x="834" y="512"/>
                        </a:lnTo>
                        <a:lnTo>
                          <a:pt x="884" y="476"/>
                        </a:lnTo>
                        <a:lnTo>
                          <a:pt x="934" y="440"/>
                        </a:lnTo>
                        <a:lnTo>
                          <a:pt x="986" y="406"/>
                        </a:lnTo>
                        <a:lnTo>
                          <a:pt x="1040" y="374"/>
                        </a:lnTo>
                        <a:lnTo>
                          <a:pt x="1092" y="342"/>
                        </a:lnTo>
                        <a:lnTo>
                          <a:pt x="1148" y="312"/>
                        </a:lnTo>
                        <a:lnTo>
                          <a:pt x="1202" y="282"/>
                        </a:lnTo>
                        <a:lnTo>
                          <a:pt x="1258" y="254"/>
                        </a:lnTo>
                        <a:lnTo>
                          <a:pt x="1316" y="228"/>
                        </a:lnTo>
                        <a:lnTo>
                          <a:pt x="1374" y="202"/>
                        </a:lnTo>
                        <a:lnTo>
                          <a:pt x="1374" y="202"/>
                        </a:lnTo>
                        <a:lnTo>
                          <a:pt x="1432" y="178"/>
                        </a:lnTo>
                        <a:lnTo>
                          <a:pt x="1490" y="156"/>
                        </a:lnTo>
                        <a:lnTo>
                          <a:pt x="1550" y="136"/>
                        </a:lnTo>
                        <a:lnTo>
                          <a:pt x="1610" y="116"/>
                        </a:lnTo>
                        <a:lnTo>
                          <a:pt x="1672" y="98"/>
                        </a:lnTo>
                        <a:lnTo>
                          <a:pt x="1732" y="80"/>
                        </a:lnTo>
                        <a:lnTo>
                          <a:pt x="1794" y="66"/>
                        </a:lnTo>
                        <a:lnTo>
                          <a:pt x="1858" y="52"/>
                        </a:lnTo>
                        <a:lnTo>
                          <a:pt x="1922" y="40"/>
                        </a:lnTo>
                        <a:lnTo>
                          <a:pt x="1984" y="30"/>
                        </a:lnTo>
                        <a:lnTo>
                          <a:pt x="2050" y="20"/>
                        </a:lnTo>
                        <a:lnTo>
                          <a:pt x="2114" y="12"/>
                        </a:lnTo>
                        <a:lnTo>
                          <a:pt x="2180" y="8"/>
                        </a:lnTo>
                        <a:lnTo>
                          <a:pt x="2246" y="2"/>
                        </a:lnTo>
                        <a:lnTo>
                          <a:pt x="2312" y="0"/>
                        </a:lnTo>
                        <a:lnTo>
                          <a:pt x="2378" y="0"/>
                        </a:lnTo>
                        <a:lnTo>
                          <a:pt x="2378" y="0"/>
                        </a:lnTo>
                        <a:lnTo>
                          <a:pt x="2444" y="0"/>
                        </a:lnTo>
                        <a:lnTo>
                          <a:pt x="2510" y="2"/>
                        </a:lnTo>
                        <a:lnTo>
                          <a:pt x="2576" y="8"/>
                        </a:lnTo>
                        <a:lnTo>
                          <a:pt x="2642" y="12"/>
                        </a:lnTo>
                        <a:lnTo>
                          <a:pt x="2706" y="20"/>
                        </a:lnTo>
                        <a:lnTo>
                          <a:pt x="2772" y="30"/>
                        </a:lnTo>
                        <a:lnTo>
                          <a:pt x="2834" y="40"/>
                        </a:lnTo>
                        <a:lnTo>
                          <a:pt x="2898" y="52"/>
                        </a:lnTo>
                        <a:lnTo>
                          <a:pt x="2962" y="66"/>
                        </a:lnTo>
                        <a:lnTo>
                          <a:pt x="3024" y="80"/>
                        </a:lnTo>
                        <a:lnTo>
                          <a:pt x="3084" y="98"/>
                        </a:lnTo>
                        <a:lnTo>
                          <a:pt x="3146" y="116"/>
                        </a:lnTo>
                        <a:lnTo>
                          <a:pt x="3206" y="136"/>
                        </a:lnTo>
                        <a:lnTo>
                          <a:pt x="3266" y="156"/>
                        </a:lnTo>
                        <a:lnTo>
                          <a:pt x="3324" y="178"/>
                        </a:lnTo>
                        <a:lnTo>
                          <a:pt x="3382" y="202"/>
                        </a:lnTo>
                        <a:lnTo>
                          <a:pt x="3382" y="202"/>
                        </a:lnTo>
                        <a:lnTo>
                          <a:pt x="3440" y="228"/>
                        </a:lnTo>
                        <a:lnTo>
                          <a:pt x="3498" y="254"/>
                        </a:lnTo>
                        <a:lnTo>
                          <a:pt x="3554" y="282"/>
                        </a:lnTo>
                        <a:lnTo>
                          <a:pt x="3608" y="312"/>
                        </a:lnTo>
                        <a:lnTo>
                          <a:pt x="3664" y="342"/>
                        </a:lnTo>
                        <a:lnTo>
                          <a:pt x="3716" y="374"/>
                        </a:lnTo>
                        <a:lnTo>
                          <a:pt x="3770" y="406"/>
                        </a:lnTo>
                        <a:lnTo>
                          <a:pt x="3822" y="440"/>
                        </a:lnTo>
                        <a:lnTo>
                          <a:pt x="3872" y="476"/>
                        </a:lnTo>
                        <a:lnTo>
                          <a:pt x="3922" y="512"/>
                        </a:lnTo>
                        <a:lnTo>
                          <a:pt x="3972" y="550"/>
                        </a:lnTo>
                        <a:lnTo>
                          <a:pt x="4020" y="590"/>
                        </a:lnTo>
                        <a:lnTo>
                          <a:pt x="4068" y="630"/>
                        </a:lnTo>
                        <a:lnTo>
                          <a:pt x="4114" y="670"/>
                        </a:lnTo>
                        <a:lnTo>
                          <a:pt x="4160" y="712"/>
                        </a:lnTo>
                        <a:lnTo>
                          <a:pt x="4204" y="756"/>
                        </a:lnTo>
                        <a:lnTo>
                          <a:pt x="4204" y="756"/>
                        </a:lnTo>
                        <a:lnTo>
                          <a:pt x="4246" y="800"/>
                        </a:lnTo>
                        <a:lnTo>
                          <a:pt x="4288" y="846"/>
                        </a:lnTo>
                        <a:lnTo>
                          <a:pt x="4330" y="892"/>
                        </a:lnTo>
                        <a:lnTo>
                          <a:pt x="4370" y="940"/>
                        </a:lnTo>
                        <a:lnTo>
                          <a:pt x="4410" y="988"/>
                        </a:lnTo>
                        <a:lnTo>
                          <a:pt x="4446" y="1036"/>
                        </a:lnTo>
                        <a:lnTo>
                          <a:pt x="4484" y="1086"/>
                        </a:lnTo>
                        <a:lnTo>
                          <a:pt x="4518" y="1138"/>
                        </a:lnTo>
                        <a:lnTo>
                          <a:pt x="4552" y="1190"/>
                        </a:lnTo>
                        <a:lnTo>
                          <a:pt x="4586" y="1242"/>
                        </a:lnTo>
                        <a:lnTo>
                          <a:pt x="4618" y="1296"/>
                        </a:lnTo>
                        <a:lnTo>
                          <a:pt x="4648" y="1350"/>
                        </a:lnTo>
                        <a:lnTo>
                          <a:pt x="4678" y="1406"/>
                        </a:lnTo>
                        <a:lnTo>
                          <a:pt x="4706" y="1462"/>
                        </a:lnTo>
                        <a:lnTo>
                          <a:pt x="4732" y="1518"/>
                        </a:lnTo>
                        <a:lnTo>
                          <a:pt x="4756" y="1576"/>
                        </a:lnTo>
                        <a:lnTo>
                          <a:pt x="0" y="1576"/>
                        </a:lnTo>
                        <a:close/>
                      </a:path>
                    </a:pathLst>
                  </a:custGeom>
                  <a:gradFill>
                    <a:gsLst>
                      <a:gs pos="0">
                        <a:srgbClr val="FFFFFF">
                          <a:alpha val="74901"/>
                        </a:srgbClr>
                      </a:gs>
                      <a:gs pos="100000">
                        <a:srgbClr val="FFFFFF">
                          <a:alpha val="0"/>
                        </a:srgbClr>
                      </a:gs>
                    </a:gsLst>
                    <a:lin ang="5400000" scaled="0"/>
                  </a:gra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chemeClr val="lt1"/>
                      </a:buClr>
                      <a:buSzPts val="1800"/>
                      <a:buFont typeface="Arial"/>
                      <a:buNone/>
                    </a:pPr>
                    <a:r>
                      <a:t/>
                    </a:r>
                    <a:endParaRPr b="1" i="0" sz="1800" u="none" cap="none" strike="noStrike">
                      <a:solidFill>
                        <a:srgbClr val="FFFFFF"/>
                      </a:solidFill>
                      <a:latin typeface="Gill Sans"/>
                      <a:ea typeface="Gill Sans"/>
                      <a:cs typeface="Gill Sans"/>
                      <a:sym typeface="Gill Sans"/>
                    </a:endParaRPr>
                  </a:p>
                </p:txBody>
              </p:sp>
              <p:sp>
                <p:nvSpPr>
                  <p:cNvPr id="97" name="Google Shape;97;p13"/>
                  <p:cNvSpPr/>
                  <p:nvPr/>
                </p:nvSpPr>
                <p:spPr>
                  <a:xfrm>
                    <a:off x="1771" y="1843"/>
                    <a:ext cx="227" cy="204"/>
                  </a:xfrm>
                  <a:prstGeom prst="ellipse">
                    <a:avLst/>
                  </a:prstGeom>
                  <a:gradFill>
                    <a:gsLst>
                      <a:gs pos="0">
                        <a:schemeClr val="dk1"/>
                      </a:gs>
                      <a:gs pos="100000">
                        <a:srgbClr val="67ABF5">
                          <a:alpha val="0"/>
                        </a:srgbClr>
                      </a:gs>
                    </a:gsLst>
                    <a:path path="circle">
                      <a:fillToRect b="50%" l="50%" r="50%" t="50%"/>
                    </a:path>
                    <a:tileRect/>
                  </a:gra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chemeClr val="lt1"/>
                      </a:buClr>
                      <a:buSzPts val="1800"/>
                      <a:buFont typeface="Arial"/>
                      <a:buNone/>
                    </a:pPr>
                    <a:r>
                      <a:t/>
                    </a:r>
                    <a:endParaRPr b="1" i="0" sz="1800" u="none" cap="none" strike="noStrike">
                      <a:solidFill>
                        <a:srgbClr val="FFFFFF"/>
                      </a:solidFill>
                      <a:latin typeface="Gill Sans"/>
                      <a:ea typeface="Gill Sans"/>
                      <a:cs typeface="Gill Sans"/>
                      <a:sym typeface="Gill Sans"/>
                    </a:endParaRPr>
                  </a:p>
                </p:txBody>
              </p:sp>
            </p:grpSp>
          </p:grpSp>
          <p:sp>
            <p:nvSpPr>
              <p:cNvPr id="98" name="Google Shape;98;p13"/>
              <p:cNvSpPr txBox="1"/>
              <p:nvPr/>
            </p:nvSpPr>
            <p:spPr>
              <a:xfrm>
                <a:off x="1272" y="2021"/>
                <a:ext cx="379" cy="17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i="0" lang="tr-TR" sz="1200" u="none" cap="none" strike="noStrike">
                    <a:solidFill>
                      <a:srgbClr val="FFFFFF"/>
                    </a:solidFill>
                    <a:latin typeface="Gill Sans"/>
                    <a:ea typeface="Gill Sans"/>
                    <a:cs typeface="Gill Sans"/>
                    <a:sym typeface="Gill Sans"/>
                  </a:rPr>
                  <a:t>Think</a:t>
                </a:r>
                <a:endParaRPr b="1" i="0" sz="1200" u="none" cap="none" strike="noStrike">
                  <a:solidFill>
                    <a:srgbClr val="FFFFFF"/>
                  </a:solidFill>
                  <a:latin typeface="Gill Sans"/>
                  <a:ea typeface="Gill Sans"/>
                  <a:cs typeface="Gill Sans"/>
                  <a:sym typeface="Gill Sans"/>
                </a:endParaRPr>
              </a:p>
            </p:txBody>
          </p:sp>
        </p:grpSp>
      </p:grpSp>
      <p:grpSp>
        <p:nvGrpSpPr>
          <p:cNvPr id="99" name="Google Shape;99;p13"/>
          <p:cNvGrpSpPr/>
          <p:nvPr/>
        </p:nvGrpSpPr>
        <p:grpSpPr>
          <a:xfrm>
            <a:off x="6588126" y="736947"/>
            <a:ext cx="974725" cy="1114425"/>
            <a:chOff x="2924" y="2115"/>
            <a:chExt cx="614" cy="702"/>
          </a:xfrm>
        </p:grpSpPr>
        <p:sp>
          <p:nvSpPr>
            <p:cNvPr id="100" name="Google Shape;100;p13"/>
            <p:cNvSpPr/>
            <p:nvPr/>
          </p:nvSpPr>
          <p:spPr>
            <a:xfrm>
              <a:off x="2924" y="2613"/>
              <a:ext cx="590" cy="204"/>
            </a:xfrm>
            <a:prstGeom prst="ellipse">
              <a:avLst/>
            </a:prstGeom>
            <a:gradFill>
              <a:gsLst>
                <a:gs pos="0">
                  <a:srgbClr val="FFFFFF">
                    <a:alpha val="49803"/>
                  </a:srgbClr>
                </a:gs>
                <a:gs pos="100000">
                  <a:srgbClr val="B3B3B3">
                    <a:alpha val="0"/>
                  </a:srgbClr>
                </a:gs>
              </a:gsLst>
              <a:path path="circle">
                <a:fillToRect b="50%" l="50%" r="50%" t="50%"/>
              </a:path>
              <a:tileRect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Arial"/>
                <a:buNone/>
              </a:pPr>
              <a:r>
                <a:t/>
              </a:r>
              <a:endParaRPr b="1" i="0" sz="18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  <p:grpSp>
          <p:nvGrpSpPr>
            <p:cNvPr id="101" name="Google Shape;101;p13"/>
            <p:cNvGrpSpPr/>
            <p:nvPr/>
          </p:nvGrpSpPr>
          <p:grpSpPr>
            <a:xfrm>
              <a:off x="2925" y="2115"/>
              <a:ext cx="613" cy="613"/>
              <a:chOff x="1157" y="1798"/>
              <a:chExt cx="613" cy="613"/>
            </a:xfrm>
          </p:grpSpPr>
          <p:grpSp>
            <p:nvGrpSpPr>
              <p:cNvPr id="102" name="Google Shape;102;p13"/>
              <p:cNvGrpSpPr/>
              <p:nvPr/>
            </p:nvGrpSpPr>
            <p:grpSpPr>
              <a:xfrm>
                <a:off x="1157" y="1798"/>
                <a:ext cx="613" cy="613"/>
                <a:chOff x="2335" y="1139"/>
                <a:chExt cx="1089" cy="1089"/>
              </a:xfrm>
            </p:grpSpPr>
            <p:sp>
              <p:nvSpPr>
                <p:cNvPr id="103" name="Google Shape;103;p13"/>
                <p:cNvSpPr/>
                <p:nvPr/>
              </p:nvSpPr>
              <p:spPr>
                <a:xfrm>
                  <a:off x="2335" y="1139"/>
                  <a:ext cx="1089" cy="1089"/>
                </a:xfrm>
                <a:prstGeom prst="ellipse">
                  <a:avLst/>
                </a:prstGeom>
                <a:solidFill>
                  <a:srgbClr val="3A9707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lt1"/>
                    </a:buClr>
                    <a:buSzPts val="1800"/>
                    <a:buFont typeface="Arial"/>
                    <a:buNone/>
                  </a:pPr>
                  <a:r>
                    <a:t/>
                  </a:r>
                  <a:endParaRPr b="1" i="0" sz="1800" u="none" cap="none" strike="noStrike">
                    <a:solidFill>
                      <a:srgbClr val="FFFFFF"/>
                    </a:solidFill>
                    <a:latin typeface="Gill Sans"/>
                    <a:ea typeface="Gill Sans"/>
                    <a:cs typeface="Gill Sans"/>
                    <a:sym typeface="Gill Sans"/>
                  </a:endParaRPr>
                </a:p>
              </p:txBody>
            </p:sp>
            <p:grpSp>
              <p:nvGrpSpPr>
                <p:cNvPr id="104" name="Google Shape;104;p13"/>
                <p:cNvGrpSpPr/>
                <p:nvPr/>
              </p:nvGrpSpPr>
              <p:grpSpPr>
                <a:xfrm>
                  <a:off x="2426" y="1169"/>
                  <a:ext cx="908" cy="296"/>
                  <a:chOff x="1431" y="1843"/>
                  <a:chExt cx="907" cy="295"/>
                </a:xfrm>
              </p:grpSpPr>
              <p:sp>
                <p:nvSpPr>
                  <p:cNvPr id="105" name="Google Shape;105;p13"/>
                  <p:cNvSpPr/>
                  <p:nvPr/>
                </p:nvSpPr>
                <p:spPr>
                  <a:xfrm>
                    <a:off x="1431" y="1843"/>
                    <a:ext cx="907" cy="295"/>
                  </a:xfrm>
                  <a:custGeom>
                    <a:rect b="b" l="l" r="r" t="t"/>
                    <a:pathLst>
                      <a:path extrusionOk="0" h="1576" w="4756">
                        <a:moveTo>
                          <a:pt x="0" y="1576"/>
                        </a:moveTo>
                        <a:lnTo>
                          <a:pt x="0" y="1576"/>
                        </a:lnTo>
                        <a:lnTo>
                          <a:pt x="24" y="1518"/>
                        </a:lnTo>
                        <a:lnTo>
                          <a:pt x="50" y="1462"/>
                        </a:lnTo>
                        <a:lnTo>
                          <a:pt x="78" y="1406"/>
                        </a:lnTo>
                        <a:lnTo>
                          <a:pt x="108" y="1350"/>
                        </a:lnTo>
                        <a:lnTo>
                          <a:pt x="138" y="1296"/>
                        </a:lnTo>
                        <a:lnTo>
                          <a:pt x="170" y="1242"/>
                        </a:lnTo>
                        <a:lnTo>
                          <a:pt x="204" y="1190"/>
                        </a:lnTo>
                        <a:lnTo>
                          <a:pt x="238" y="1138"/>
                        </a:lnTo>
                        <a:lnTo>
                          <a:pt x="272" y="1086"/>
                        </a:lnTo>
                        <a:lnTo>
                          <a:pt x="310" y="1036"/>
                        </a:lnTo>
                        <a:lnTo>
                          <a:pt x="348" y="988"/>
                        </a:lnTo>
                        <a:lnTo>
                          <a:pt x="386" y="940"/>
                        </a:lnTo>
                        <a:lnTo>
                          <a:pt x="426" y="892"/>
                        </a:lnTo>
                        <a:lnTo>
                          <a:pt x="468" y="846"/>
                        </a:lnTo>
                        <a:lnTo>
                          <a:pt x="510" y="800"/>
                        </a:lnTo>
                        <a:lnTo>
                          <a:pt x="552" y="756"/>
                        </a:lnTo>
                        <a:lnTo>
                          <a:pt x="552" y="756"/>
                        </a:lnTo>
                        <a:lnTo>
                          <a:pt x="596" y="712"/>
                        </a:lnTo>
                        <a:lnTo>
                          <a:pt x="642" y="670"/>
                        </a:lnTo>
                        <a:lnTo>
                          <a:pt x="688" y="630"/>
                        </a:lnTo>
                        <a:lnTo>
                          <a:pt x="736" y="590"/>
                        </a:lnTo>
                        <a:lnTo>
                          <a:pt x="784" y="550"/>
                        </a:lnTo>
                        <a:lnTo>
                          <a:pt x="834" y="512"/>
                        </a:lnTo>
                        <a:lnTo>
                          <a:pt x="884" y="476"/>
                        </a:lnTo>
                        <a:lnTo>
                          <a:pt x="934" y="440"/>
                        </a:lnTo>
                        <a:lnTo>
                          <a:pt x="986" y="406"/>
                        </a:lnTo>
                        <a:lnTo>
                          <a:pt x="1040" y="374"/>
                        </a:lnTo>
                        <a:lnTo>
                          <a:pt x="1092" y="342"/>
                        </a:lnTo>
                        <a:lnTo>
                          <a:pt x="1148" y="312"/>
                        </a:lnTo>
                        <a:lnTo>
                          <a:pt x="1202" y="282"/>
                        </a:lnTo>
                        <a:lnTo>
                          <a:pt x="1258" y="254"/>
                        </a:lnTo>
                        <a:lnTo>
                          <a:pt x="1316" y="228"/>
                        </a:lnTo>
                        <a:lnTo>
                          <a:pt x="1374" y="202"/>
                        </a:lnTo>
                        <a:lnTo>
                          <a:pt x="1374" y="202"/>
                        </a:lnTo>
                        <a:lnTo>
                          <a:pt x="1432" y="178"/>
                        </a:lnTo>
                        <a:lnTo>
                          <a:pt x="1490" y="156"/>
                        </a:lnTo>
                        <a:lnTo>
                          <a:pt x="1550" y="136"/>
                        </a:lnTo>
                        <a:lnTo>
                          <a:pt x="1610" y="116"/>
                        </a:lnTo>
                        <a:lnTo>
                          <a:pt x="1672" y="98"/>
                        </a:lnTo>
                        <a:lnTo>
                          <a:pt x="1732" y="80"/>
                        </a:lnTo>
                        <a:lnTo>
                          <a:pt x="1794" y="66"/>
                        </a:lnTo>
                        <a:lnTo>
                          <a:pt x="1858" y="52"/>
                        </a:lnTo>
                        <a:lnTo>
                          <a:pt x="1922" y="40"/>
                        </a:lnTo>
                        <a:lnTo>
                          <a:pt x="1984" y="30"/>
                        </a:lnTo>
                        <a:lnTo>
                          <a:pt x="2050" y="20"/>
                        </a:lnTo>
                        <a:lnTo>
                          <a:pt x="2114" y="12"/>
                        </a:lnTo>
                        <a:lnTo>
                          <a:pt x="2180" y="8"/>
                        </a:lnTo>
                        <a:lnTo>
                          <a:pt x="2246" y="2"/>
                        </a:lnTo>
                        <a:lnTo>
                          <a:pt x="2312" y="0"/>
                        </a:lnTo>
                        <a:lnTo>
                          <a:pt x="2378" y="0"/>
                        </a:lnTo>
                        <a:lnTo>
                          <a:pt x="2378" y="0"/>
                        </a:lnTo>
                        <a:lnTo>
                          <a:pt x="2444" y="0"/>
                        </a:lnTo>
                        <a:lnTo>
                          <a:pt x="2510" y="2"/>
                        </a:lnTo>
                        <a:lnTo>
                          <a:pt x="2576" y="8"/>
                        </a:lnTo>
                        <a:lnTo>
                          <a:pt x="2642" y="12"/>
                        </a:lnTo>
                        <a:lnTo>
                          <a:pt x="2706" y="20"/>
                        </a:lnTo>
                        <a:lnTo>
                          <a:pt x="2772" y="30"/>
                        </a:lnTo>
                        <a:lnTo>
                          <a:pt x="2834" y="40"/>
                        </a:lnTo>
                        <a:lnTo>
                          <a:pt x="2898" y="52"/>
                        </a:lnTo>
                        <a:lnTo>
                          <a:pt x="2962" y="66"/>
                        </a:lnTo>
                        <a:lnTo>
                          <a:pt x="3024" y="80"/>
                        </a:lnTo>
                        <a:lnTo>
                          <a:pt x="3084" y="98"/>
                        </a:lnTo>
                        <a:lnTo>
                          <a:pt x="3146" y="116"/>
                        </a:lnTo>
                        <a:lnTo>
                          <a:pt x="3206" y="136"/>
                        </a:lnTo>
                        <a:lnTo>
                          <a:pt x="3266" y="156"/>
                        </a:lnTo>
                        <a:lnTo>
                          <a:pt x="3324" y="178"/>
                        </a:lnTo>
                        <a:lnTo>
                          <a:pt x="3382" y="202"/>
                        </a:lnTo>
                        <a:lnTo>
                          <a:pt x="3382" y="202"/>
                        </a:lnTo>
                        <a:lnTo>
                          <a:pt x="3440" y="228"/>
                        </a:lnTo>
                        <a:lnTo>
                          <a:pt x="3498" y="254"/>
                        </a:lnTo>
                        <a:lnTo>
                          <a:pt x="3554" y="282"/>
                        </a:lnTo>
                        <a:lnTo>
                          <a:pt x="3608" y="312"/>
                        </a:lnTo>
                        <a:lnTo>
                          <a:pt x="3664" y="342"/>
                        </a:lnTo>
                        <a:lnTo>
                          <a:pt x="3716" y="374"/>
                        </a:lnTo>
                        <a:lnTo>
                          <a:pt x="3770" y="406"/>
                        </a:lnTo>
                        <a:lnTo>
                          <a:pt x="3822" y="440"/>
                        </a:lnTo>
                        <a:lnTo>
                          <a:pt x="3872" y="476"/>
                        </a:lnTo>
                        <a:lnTo>
                          <a:pt x="3922" y="512"/>
                        </a:lnTo>
                        <a:lnTo>
                          <a:pt x="3972" y="550"/>
                        </a:lnTo>
                        <a:lnTo>
                          <a:pt x="4020" y="590"/>
                        </a:lnTo>
                        <a:lnTo>
                          <a:pt x="4068" y="630"/>
                        </a:lnTo>
                        <a:lnTo>
                          <a:pt x="4114" y="670"/>
                        </a:lnTo>
                        <a:lnTo>
                          <a:pt x="4160" y="712"/>
                        </a:lnTo>
                        <a:lnTo>
                          <a:pt x="4204" y="756"/>
                        </a:lnTo>
                        <a:lnTo>
                          <a:pt x="4204" y="756"/>
                        </a:lnTo>
                        <a:lnTo>
                          <a:pt x="4246" y="800"/>
                        </a:lnTo>
                        <a:lnTo>
                          <a:pt x="4288" y="846"/>
                        </a:lnTo>
                        <a:lnTo>
                          <a:pt x="4330" y="892"/>
                        </a:lnTo>
                        <a:lnTo>
                          <a:pt x="4370" y="940"/>
                        </a:lnTo>
                        <a:lnTo>
                          <a:pt x="4410" y="988"/>
                        </a:lnTo>
                        <a:lnTo>
                          <a:pt x="4446" y="1036"/>
                        </a:lnTo>
                        <a:lnTo>
                          <a:pt x="4484" y="1086"/>
                        </a:lnTo>
                        <a:lnTo>
                          <a:pt x="4518" y="1138"/>
                        </a:lnTo>
                        <a:lnTo>
                          <a:pt x="4552" y="1190"/>
                        </a:lnTo>
                        <a:lnTo>
                          <a:pt x="4586" y="1242"/>
                        </a:lnTo>
                        <a:lnTo>
                          <a:pt x="4618" y="1296"/>
                        </a:lnTo>
                        <a:lnTo>
                          <a:pt x="4648" y="1350"/>
                        </a:lnTo>
                        <a:lnTo>
                          <a:pt x="4678" y="1406"/>
                        </a:lnTo>
                        <a:lnTo>
                          <a:pt x="4706" y="1462"/>
                        </a:lnTo>
                        <a:lnTo>
                          <a:pt x="4732" y="1518"/>
                        </a:lnTo>
                        <a:lnTo>
                          <a:pt x="4756" y="1576"/>
                        </a:lnTo>
                        <a:lnTo>
                          <a:pt x="0" y="1576"/>
                        </a:lnTo>
                        <a:close/>
                      </a:path>
                    </a:pathLst>
                  </a:custGeom>
                  <a:gradFill>
                    <a:gsLst>
                      <a:gs pos="0">
                        <a:srgbClr val="FFFFFF">
                          <a:alpha val="74901"/>
                        </a:srgbClr>
                      </a:gs>
                      <a:gs pos="100000">
                        <a:srgbClr val="FFFFFF">
                          <a:alpha val="0"/>
                        </a:srgbClr>
                      </a:gs>
                    </a:gsLst>
                    <a:lin ang="5400000" scaled="0"/>
                  </a:gra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chemeClr val="lt1"/>
                      </a:buClr>
                      <a:buSzPts val="1800"/>
                      <a:buFont typeface="Arial"/>
                      <a:buNone/>
                    </a:pPr>
                    <a:r>
                      <a:t/>
                    </a:r>
                    <a:endParaRPr b="1" i="0" sz="1800" u="none" cap="none" strike="noStrike">
                      <a:solidFill>
                        <a:srgbClr val="FFFFFF"/>
                      </a:solidFill>
                      <a:latin typeface="Gill Sans"/>
                      <a:ea typeface="Gill Sans"/>
                      <a:cs typeface="Gill Sans"/>
                      <a:sym typeface="Gill Sans"/>
                    </a:endParaRPr>
                  </a:p>
                </p:txBody>
              </p:sp>
              <p:sp>
                <p:nvSpPr>
                  <p:cNvPr id="106" name="Google Shape;106;p13"/>
                  <p:cNvSpPr/>
                  <p:nvPr/>
                </p:nvSpPr>
                <p:spPr>
                  <a:xfrm>
                    <a:off x="1771" y="1843"/>
                    <a:ext cx="227" cy="204"/>
                  </a:xfrm>
                  <a:prstGeom prst="ellipse">
                    <a:avLst/>
                  </a:prstGeom>
                  <a:gradFill>
                    <a:gsLst>
                      <a:gs pos="0">
                        <a:schemeClr val="dk1"/>
                      </a:gs>
                      <a:gs pos="100000">
                        <a:srgbClr val="67ABF5">
                          <a:alpha val="0"/>
                        </a:srgbClr>
                      </a:gs>
                    </a:gsLst>
                    <a:path path="circle">
                      <a:fillToRect b="50%" l="50%" r="50%" t="50%"/>
                    </a:path>
                    <a:tileRect/>
                  </a:gra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chemeClr val="lt1"/>
                      </a:buClr>
                      <a:buSzPts val="1800"/>
                      <a:buFont typeface="Arial"/>
                      <a:buNone/>
                    </a:pPr>
                    <a:r>
                      <a:t/>
                    </a:r>
                    <a:endParaRPr b="1" i="0" sz="1800" u="none" cap="none" strike="noStrike">
                      <a:solidFill>
                        <a:srgbClr val="FFFFFF"/>
                      </a:solidFill>
                      <a:latin typeface="Gill Sans"/>
                      <a:ea typeface="Gill Sans"/>
                      <a:cs typeface="Gill Sans"/>
                      <a:sym typeface="Gill Sans"/>
                    </a:endParaRPr>
                  </a:p>
                </p:txBody>
              </p:sp>
            </p:grpSp>
          </p:grpSp>
          <p:sp>
            <p:nvSpPr>
              <p:cNvPr id="107" name="Google Shape;107;p13"/>
              <p:cNvSpPr txBox="1"/>
              <p:nvPr/>
            </p:nvSpPr>
            <p:spPr>
              <a:xfrm>
                <a:off x="1256" y="2028"/>
                <a:ext cx="403" cy="17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i="0" lang="tr-TR" sz="1200" u="none" cap="none" strike="noStrike">
                    <a:solidFill>
                      <a:srgbClr val="FFFFFF"/>
                    </a:solidFill>
                    <a:latin typeface="Gill Sans"/>
                    <a:ea typeface="Gill Sans"/>
                    <a:cs typeface="Gill Sans"/>
                    <a:sym typeface="Gill Sans"/>
                  </a:rPr>
                  <a:t>Check</a:t>
                </a:r>
                <a:endParaRPr b="1" i="0" sz="1200" u="none" cap="none" strike="noStrike">
                  <a:solidFill>
                    <a:srgbClr val="FFFFFF"/>
                  </a:solidFill>
                  <a:latin typeface="Gill Sans"/>
                  <a:ea typeface="Gill Sans"/>
                  <a:cs typeface="Gill Sans"/>
                  <a:sym typeface="Gill Sans"/>
                </a:endParaRPr>
              </a:p>
            </p:txBody>
          </p:sp>
        </p:grpSp>
      </p:grpSp>
      <p:grpSp>
        <p:nvGrpSpPr>
          <p:cNvPr id="108" name="Google Shape;108;p13"/>
          <p:cNvGrpSpPr/>
          <p:nvPr/>
        </p:nvGrpSpPr>
        <p:grpSpPr>
          <a:xfrm>
            <a:off x="5903913" y="1781522"/>
            <a:ext cx="974725" cy="1114425"/>
            <a:chOff x="2924" y="2115"/>
            <a:chExt cx="614" cy="702"/>
          </a:xfrm>
        </p:grpSpPr>
        <p:sp>
          <p:nvSpPr>
            <p:cNvPr id="109" name="Google Shape;109;p13"/>
            <p:cNvSpPr/>
            <p:nvPr/>
          </p:nvSpPr>
          <p:spPr>
            <a:xfrm>
              <a:off x="2924" y="2613"/>
              <a:ext cx="590" cy="204"/>
            </a:xfrm>
            <a:prstGeom prst="ellipse">
              <a:avLst/>
            </a:prstGeom>
            <a:gradFill>
              <a:gsLst>
                <a:gs pos="0">
                  <a:srgbClr val="FFFFFF">
                    <a:alpha val="49803"/>
                  </a:srgbClr>
                </a:gs>
                <a:gs pos="100000">
                  <a:srgbClr val="B3B3B3">
                    <a:alpha val="0"/>
                  </a:srgbClr>
                </a:gs>
              </a:gsLst>
              <a:path path="circle">
                <a:fillToRect b="50%" l="50%" r="50%" t="50%"/>
              </a:path>
              <a:tileRect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Arial"/>
                <a:buNone/>
              </a:pPr>
              <a:r>
                <a:t/>
              </a:r>
              <a:endParaRPr b="1" i="0" sz="18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  <p:grpSp>
          <p:nvGrpSpPr>
            <p:cNvPr id="110" name="Google Shape;110;p13"/>
            <p:cNvGrpSpPr/>
            <p:nvPr/>
          </p:nvGrpSpPr>
          <p:grpSpPr>
            <a:xfrm>
              <a:off x="2925" y="2115"/>
              <a:ext cx="613" cy="613"/>
              <a:chOff x="1157" y="1798"/>
              <a:chExt cx="613" cy="613"/>
            </a:xfrm>
          </p:grpSpPr>
          <p:grpSp>
            <p:nvGrpSpPr>
              <p:cNvPr id="111" name="Google Shape;111;p13"/>
              <p:cNvGrpSpPr/>
              <p:nvPr/>
            </p:nvGrpSpPr>
            <p:grpSpPr>
              <a:xfrm>
                <a:off x="1157" y="1798"/>
                <a:ext cx="613" cy="613"/>
                <a:chOff x="2335" y="1139"/>
                <a:chExt cx="1089" cy="1089"/>
              </a:xfrm>
            </p:grpSpPr>
            <p:sp>
              <p:nvSpPr>
                <p:cNvPr id="112" name="Google Shape;112;p13"/>
                <p:cNvSpPr/>
                <p:nvPr/>
              </p:nvSpPr>
              <p:spPr>
                <a:xfrm>
                  <a:off x="2335" y="1139"/>
                  <a:ext cx="1089" cy="1089"/>
                </a:xfrm>
                <a:prstGeom prst="ellipse">
                  <a:avLst/>
                </a:prstGeom>
                <a:solidFill>
                  <a:srgbClr val="9E9E9E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lt1"/>
                    </a:buClr>
                    <a:buSzPts val="1800"/>
                    <a:buFont typeface="Arial"/>
                    <a:buNone/>
                  </a:pPr>
                  <a:r>
                    <a:t/>
                  </a:r>
                  <a:endParaRPr b="1" i="0" sz="1800" u="none" cap="none" strike="noStrike">
                    <a:solidFill>
                      <a:srgbClr val="FFFFFF"/>
                    </a:solidFill>
                    <a:latin typeface="Gill Sans"/>
                    <a:ea typeface="Gill Sans"/>
                    <a:cs typeface="Gill Sans"/>
                    <a:sym typeface="Gill Sans"/>
                  </a:endParaRPr>
                </a:p>
              </p:txBody>
            </p:sp>
            <p:grpSp>
              <p:nvGrpSpPr>
                <p:cNvPr id="113" name="Google Shape;113;p13"/>
                <p:cNvGrpSpPr/>
                <p:nvPr/>
              </p:nvGrpSpPr>
              <p:grpSpPr>
                <a:xfrm>
                  <a:off x="2426" y="1169"/>
                  <a:ext cx="908" cy="296"/>
                  <a:chOff x="1431" y="1843"/>
                  <a:chExt cx="907" cy="295"/>
                </a:xfrm>
              </p:grpSpPr>
              <p:sp>
                <p:nvSpPr>
                  <p:cNvPr id="114" name="Google Shape;114;p13"/>
                  <p:cNvSpPr/>
                  <p:nvPr/>
                </p:nvSpPr>
                <p:spPr>
                  <a:xfrm>
                    <a:off x="1431" y="1843"/>
                    <a:ext cx="907" cy="295"/>
                  </a:xfrm>
                  <a:custGeom>
                    <a:rect b="b" l="l" r="r" t="t"/>
                    <a:pathLst>
                      <a:path extrusionOk="0" h="1576" w="4756">
                        <a:moveTo>
                          <a:pt x="0" y="1576"/>
                        </a:moveTo>
                        <a:lnTo>
                          <a:pt x="0" y="1576"/>
                        </a:lnTo>
                        <a:lnTo>
                          <a:pt x="24" y="1518"/>
                        </a:lnTo>
                        <a:lnTo>
                          <a:pt x="50" y="1462"/>
                        </a:lnTo>
                        <a:lnTo>
                          <a:pt x="78" y="1406"/>
                        </a:lnTo>
                        <a:lnTo>
                          <a:pt x="108" y="1350"/>
                        </a:lnTo>
                        <a:lnTo>
                          <a:pt x="138" y="1296"/>
                        </a:lnTo>
                        <a:lnTo>
                          <a:pt x="170" y="1242"/>
                        </a:lnTo>
                        <a:lnTo>
                          <a:pt x="204" y="1190"/>
                        </a:lnTo>
                        <a:lnTo>
                          <a:pt x="238" y="1138"/>
                        </a:lnTo>
                        <a:lnTo>
                          <a:pt x="272" y="1086"/>
                        </a:lnTo>
                        <a:lnTo>
                          <a:pt x="310" y="1036"/>
                        </a:lnTo>
                        <a:lnTo>
                          <a:pt x="348" y="988"/>
                        </a:lnTo>
                        <a:lnTo>
                          <a:pt x="386" y="940"/>
                        </a:lnTo>
                        <a:lnTo>
                          <a:pt x="426" y="892"/>
                        </a:lnTo>
                        <a:lnTo>
                          <a:pt x="468" y="846"/>
                        </a:lnTo>
                        <a:lnTo>
                          <a:pt x="510" y="800"/>
                        </a:lnTo>
                        <a:lnTo>
                          <a:pt x="552" y="756"/>
                        </a:lnTo>
                        <a:lnTo>
                          <a:pt x="552" y="756"/>
                        </a:lnTo>
                        <a:lnTo>
                          <a:pt x="596" y="712"/>
                        </a:lnTo>
                        <a:lnTo>
                          <a:pt x="642" y="670"/>
                        </a:lnTo>
                        <a:lnTo>
                          <a:pt x="688" y="630"/>
                        </a:lnTo>
                        <a:lnTo>
                          <a:pt x="736" y="590"/>
                        </a:lnTo>
                        <a:lnTo>
                          <a:pt x="784" y="550"/>
                        </a:lnTo>
                        <a:lnTo>
                          <a:pt x="834" y="512"/>
                        </a:lnTo>
                        <a:lnTo>
                          <a:pt x="884" y="476"/>
                        </a:lnTo>
                        <a:lnTo>
                          <a:pt x="934" y="440"/>
                        </a:lnTo>
                        <a:lnTo>
                          <a:pt x="986" y="406"/>
                        </a:lnTo>
                        <a:lnTo>
                          <a:pt x="1040" y="374"/>
                        </a:lnTo>
                        <a:lnTo>
                          <a:pt x="1092" y="342"/>
                        </a:lnTo>
                        <a:lnTo>
                          <a:pt x="1148" y="312"/>
                        </a:lnTo>
                        <a:lnTo>
                          <a:pt x="1202" y="282"/>
                        </a:lnTo>
                        <a:lnTo>
                          <a:pt x="1258" y="254"/>
                        </a:lnTo>
                        <a:lnTo>
                          <a:pt x="1316" y="228"/>
                        </a:lnTo>
                        <a:lnTo>
                          <a:pt x="1374" y="202"/>
                        </a:lnTo>
                        <a:lnTo>
                          <a:pt x="1374" y="202"/>
                        </a:lnTo>
                        <a:lnTo>
                          <a:pt x="1432" y="178"/>
                        </a:lnTo>
                        <a:lnTo>
                          <a:pt x="1490" y="156"/>
                        </a:lnTo>
                        <a:lnTo>
                          <a:pt x="1550" y="136"/>
                        </a:lnTo>
                        <a:lnTo>
                          <a:pt x="1610" y="116"/>
                        </a:lnTo>
                        <a:lnTo>
                          <a:pt x="1672" y="98"/>
                        </a:lnTo>
                        <a:lnTo>
                          <a:pt x="1732" y="80"/>
                        </a:lnTo>
                        <a:lnTo>
                          <a:pt x="1794" y="66"/>
                        </a:lnTo>
                        <a:lnTo>
                          <a:pt x="1858" y="52"/>
                        </a:lnTo>
                        <a:lnTo>
                          <a:pt x="1922" y="40"/>
                        </a:lnTo>
                        <a:lnTo>
                          <a:pt x="1984" y="30"/>
                        </a:lnTo>
                        <a:lnTo>
                          <a:pt x="2050" y="20"/>
                        </a:lnTo>
                        <a:lnTo>
                          <a:pt x="2114" y="12"/>
                        </a:lnTo>
                        <a:lnTo>
                          <a:pt x="2180" y="8"/>
                        </a:lnTo>
                        <a:lnTo>
                          <a:pt x="2246" y="2"/>
                        </a:lnTo>
                        <a:lnTo>
                          <a:pt x="2312" y="0"/>
                        </a:lnTo>
                        <a:lnTo>
                          <a:pt x="2378" y="0"/>
                        </a:lnTo>
                        <a:lnTo>
                          <a:pt x="2378" y="0"/>
                        </a:lnTo>
                        <a:lnTo>
                          <a:pt x="2444" y="0"/>
                        </a:lnTo>
                        <a:lnTo>
                          <a:pt x="2510" y="2"/>
                        </a:lnTo>
                        <a:lnTo>
                          <a:pt x="2576" y="8"/>
                        </a:lnTo>
                        <a:lnTo>
                          <a:pt x="2642" y="12"/>
                        </a:lnTo>
                        <a:lnTo>
                          <a:pt x="2706" y="20"/>
                        </a:lnTo>
                        <a:lnTo>
                          <a:pt x="2772" y="30"/>
                        </a:lnTo>
                        <a:lnTo>
                          <a:pt x="2834" y="40"/>
                        </a:lnTo>
                        <a:lnTo>
                          <a:pt x="2898" y="52"/>
                        </a:lnTo>
                        <a:lnTo>
                          <a:pt x="2962" y="66"/>
                        </a:lnTo>
                        <a:lnTo>
                          <a:pt x="3024" y="80"/>
                        </a:lnTo>
                        <a:lnTo>
                          <a:pt x="3084" y="98"/>
                        </a:lnTo>
                        <a:lnTo>
                          <a:pt x="3146" y="116"/>
                        </a:lnTo>
                        <a:lnTo>
                          <a:pt x="3206" y="136"/>
                        </a:lnTo>
                        <a:lnTo>
                          <a:pt x="3266" y="156"/>
                        </a:lnTo>
                        <a:lnTo>
                          <a:pt x="3324" y="178"/>
                        </a:lnTo>
                        <a:lnTo>
                          <a:pt x="3382" y="202"/>
                        </a:lnTo>
                        <a:lnTo>
                          <a:pt x="3382" y="202"/>
                        </a:lnTo>
                        <a:lnTo>
                          <a:pt x="3440" y="228"/>
                        </a:lnTo>
                        <a:lnTo>
                          <a:pt x="3498" y="254"/>
                        </a:lnTo>
                        <a:lnTo>
                          <a:pt x="3554" y="282"/>
                        </a:lnTo>
                        <a:lnTo>
                          <a:pt x="3608" y="312"/>
                        </a:lnTo>
                        <a:lnTo>
                          <a:pt x="3664" y="342"/>
                        </a:lnTo>
                        <a:lnTo>
                          <a:pt x="3716" y="374"/>
                        </a:lnTo>
                        <a:lnTo>
                          <a:pt x="3770" y="406"/>
                        </a:lnTo>
                        <a:lnTo>
                          <a:pt x="3822" y="440"/>
                        </a:lnTo>
                        <a:lnTo>
                          <a:pt x="3872" y="476"/>
                        </a:lnTo>
                        <a:lnTo>
                          <a:pt x="3922" y="512"/>
                        </a:lnTo>
                        <a:lnTo>
                          <a:pt x="3972" y="550"/>
                        </a:lnTo>
                        <a:lnTo>
                          <a:pt x="4020" y="590"/>
                        </a:lnTo>
                        <a:lnTo>
                          <a:pt x="4068" y="630"/>
                        </a:lnTo>
                        <a:lnTo>
                          <a:pt x="4114" y="670"/>
                        </a:lnTo>
                        <a:lnTo>
                          <a:pt x="4160" y="712"/>
                        </a:lnTo>
                        <a:lnTo>
                          <a:pt x="4204" y="756"/>
                        </a:lnTo>
                        <a:lnTo>
                          <a:pt x="4204" y="756"/>
                        </a:lnTo>
                        <a:lnTo>
                          <a:pt x="4246" y="800"/>
                        </a:lnTo>
                        <a:lnTo>
                          <a:pt x="4288" y="846"/>
                        </a:lnTo>
                        <a:lnTo>
                          <a:pt x="4330" y="892"/>
                        </a:lnTo>
                        <a:lnTo>
                          <a:pt x="4370" y="940"/>
                        </a:lnTo>
                        <a:lnTo>
                          <a:pt x="4410" y="988"/>
                        </a:lnTo>
                        <a:lnTo>
                          <a:pt x="4446" y="1036"/>
                        </a:lnTo>
                        <a:lnTo>
                          <a:pt x="4484" y="1086"/>
                        </a:lnTo>
                        <a:lnTo>
                          <a:pt x="4518" y="1138"/>
                        </a:lnTo>
                        <a:lnTo>
                          <a:pt x="4552" y="1190"/>
                        </a:lnTo>
                        <a:lnTo>
                          <a:pt x="4586" y="1242"/>
                        </a:lnTo>
                        <a:lnTo>
                          <a:pt x="4618" y="1296"/>
                        </a:lnTo>
                        <a:lnTo>
                          <a:pt x="4648" y="1350"/>
                        </a:lnTo>
                        <a:lnTo>
                          <a:pt x="4678" y="1406"/>
                        </a:lnTo>
                        <a:lnTo>
                          <a:pt x="4706" y="1462"/>
                        </a:lnTo>
                        <a:lnTo>
                          <a:pt x="4732" y="1518"/>
                        </a:lnTo>
                        <a:lnTo>
                          <a:pt x="4756" y="1576"/>
                        </a:lnTo>
                        <a:lnTo>
                          <a:pt x="0" y="1576"/>
                        </a:lnTo>
                        <a:close/>
                      </a:path>
                    </a:pathLst>
                  </a:custGeom>
                  <a:gradFill>
                    <a:gsLst>
                      <a:gs pos="0">
                        <a:srgbClr val="FFFFFF">
                          <a:alpha val="74901"/>
                        </a:srgbClr>
                      </a:gs>
                      <a:gs pos="100000">
                        <a:srgbClr val="FFFFFF">
                          <a:alpha val="0"/>
                        </a:srgbClr>
                      </a:gs>
                    </a:gsLst>
                    <a:lin ang="5400000" scaled="0"/>
                  </a:gra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chemeClr val="lt1"/>
                      </a:buClr>
                      <a:buSzPts val="1800"/>
                      <a:buFont typeface="Arial"/>
                      <a:buNone/>
                    </a:pPr>
                    <a:r>
                      <a:t/>
                    </a:r>
                    <a:endParaRPr b="1" i="0" sz="1800" u="none" cap="none" strike="noStrike">
                      <a:solidFill>
                        <a:srgbClr val="FFFFFF"/>
                      </a:solidFill>
                      <a:latin typeface="Gill Sans"/>
                      <a:ea typeface="Gill Sans"/>
                      <a:cs typeface="Gill Sans"/>
                      <a:sym typeface="Gill Sans"/>
                    </a:endParaRPr>
                  </a:p>
                </p:txBody>
              </p:sp>
              <p:sp>
                <p:nvSpPr>
                  <p:cNvPr id="115" name="Google Shape;115;p13"/>
                  <p:cNvSpPr/>
                  <p:nvPr/>
                </p:nvSpPr>
                <p:spPr>
                  <a:xfrm>
                    <a:off x="1771" y="1843"/>
                    <a:ext cx="227" cy="204"/>
                  </a:xfrm>
                  <a:prstGeom prst="ellipse">
                    <a:avLst/>
                  </a:prstGeom>
                  <a:gradFill>
                    <a:gsLst>
                      <a:gs pos="0">
                        <a:schemeClr val="dk1"/>
                      </a:gs>
                      <a:gs pos="100000">
                        <a:srgbClr val="67ABF5">
                          <a:alpha val="0"/>
                        </a:srgbClr>
                      </a:gs>
                    </a:gsLst>
                    <a:path path="circle">
                      <a:fillToRect b="50%" l="50%" r="50%" t="50%"/>
                    </a:path>
                    <a:tileRect/>
                  </a:gra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chemeClr val="lt1"/>
                      </a:buClr>
                      <a:buSzPts val="1800"/>
                      <a:buFont typeface="Arial"/>
                      <a:buNone/>
                    </a:pPr>
                    <a:r>
                      <a:t/>
                    </a:r>
                    <a:endParaRPr b="1" i="0" sz="1800" u="none" cap="none" strike="noStrike">
                      <a:solidFill>
                        <a:srgbClr val="FFFFFF"/>
                      </a:solidFill>
                      <a:latin typeface="Gill Sans"/>
                      <a:ea typeface="Gill Sans"/>
                      <a:cs typeface="Gill Sans"/>
                      <a:sym typeface="Gill Sans"/>
                    </a:endParaRPr>
                  </a:p>
                </p:txBody>
              </p:sp>
            </p:grpSp>
          </p:grpSp>
          <p:sp>
            <p:nvSpPr>
              <p:cNvPr id="116" name="Google Shape;116;p13"/>
              <p:cNvSpPr txBox="1"/>
              <p:nvPr/>
            </p:nvSpPr>
            <p:spPr>
              <a:xfrm>
                <a:off x="1285" y="2030"/>
                <a:ext cx="358" cy="17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i="0" lang="tr-TR" sz="1200" u="none" cap="none" strike="noStrike">
                    <a:solidFill>
                      <a:srgbClr val="FFFFFF"/>
                    </a:solidFill>
                    <a:latin typeface="Gill Sans"/>
                    <a:ea typeface="Gill Sans"/>
                    <a:cs typeface="Gill Sans"/>
                    <a:sym typeface="Gill Sans"/>
                  </a:rPr>
                  <a:t>Make</a:t>
                </a:r>
                <a:endParaRPr b="1" i="0" sz="1200" u="none" cap="none" strike="noStrike">
                  <a:solidFill>
                    <a:srgbClr val="FFFFFF"/>
                  </a:solidFill>
                  <a:latin typeface="Gill Sans"/>
                  <a:ea typeface="Gill Sans"/>
                  <a:cs typeface="Gill Sans"/>
                  <a:sym typeface="Gill Sans"/>
                </a:endParaRPr>
              </a:p>
            </p:txBody>
          </p:sp>
        </p:grpSp>
      </p:grpSp>
      <p:sp>
        <p:nvSpPr>
          <p:cNvPr id="117" name="Google Shape;117;p13"/>
          <p:cNvSpPr/>
          <p:nvPr/>
        </p:nvSpPr>
        <p:spPr>
          <a:xfrm rot="-6300000">
            <a:off x="4356101" y="2716560"/>
            <a:ext cx="749300" cy="749300"/>
          </a:xfrm>
          <a:custGeom>
            <a:rect b="b" l="l" r="r" t="t"/>
            <a:pathLst>
              <a:path extrusionOk="0" h="21600" w="21600">
                <a:moveTo>
                  <a:pt x="16200" y="10800"/>
                </a:moveTo>
                <a:cubicBezTo>
                  <a:pt x="16200" y="7817"/>
                  <a:pt x="13782" y="5400"/>
                  <a:pt x="10800" y="5400"/>
                </a:cubicBezTo>
                <a:cubicBezTo>
                  <a:pt x="10464" y="5399"/>
                  <a:pt x="10129" y="5431"/>
                  <a:pt x="9799" y="5493"/>
                </a:cubicBezTo>
                <a:lnTo>
                  <a:pt x="8799" y="186"/>
                </a:lnTo>
                <a:cubicBezTo>
                  <a:pt x="9459" y="62"/>
                  <a:pt x="10128" y="-1"/>
                  <a:pt x="10800" y="0"/>
                </a:cubicBezTo>
                <a:cubicBezTo>
                  <a:pt x="16764" y="0"/>
                  <a:pt x="21599" y="4835"/>
                  <a:pt x="21600" y="10799"/>
                </a:cubicBezTo>
                <a:lnTo>
                  <a:pt x="21600" y="10800"/>
                </a:lnTo>
                <a:lnTo>
                  <a:pt x="24300" y="10800"/>
                </a:lnTo>
                <a:lnTo>
                  <a:pt x="18900" y="16200"/>
                </a:lnTo>
                <a:lnTo>
                  <a:pt x="13500" y="10800"/>
                </a:lnTo>
                <a:lnTo>
                  <a:pt x="16200" y="10800"/>
                </a:lnTo>
                <a:close/>
              </a:path>
            </a:pathLst>
          </a:custGeom>
          <a:solidFill>
            <a:schemeClr val="lt1">
              <a:alpha val="24705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118" name="Google Shape;118;p13"/>
          <p:cNvSpPr/>
          <p:nvPr/>
        </p:nvSpPr>
        <p:spPr>
          <a:xfrm rot="-6300000">
            <a:off x="5040313" y="1708497"/>
            <a:ext cx="749300" cy="749300"/>
          </a:xfrm>
          <a:custGeom>
            <a:rect b="b" l="l" r="r" t="t"/>
            <a:pathLst>
              <a:path extrusionOk="0" h="21600" w="21600">
                <a:moveTo>
                  <a:pt x="16200" y="10800"/>
                </a:moveTo>
                <a:cubicBezTo>
                  <a:pt x="16200" y="7817"/>
                  <a:pt x="13782" y="5400"/>
                  <a:pt x="10800" y="5400"/>
                </a:cubicBezTo>
                <a:cubicBezTo>
                  <a:pt x="10464" y="5399"/>
                  <a:pt x="10129" y="5431"/>
                  <a:pt x="9799" y="5493"/>
                </a:cubicBezTo>
                <a:lnTo>
                  <a:pt x="8799" y="186"/>
                </a:lnTo>
                <a:cubicBezTo>
                  <a:pt x="9459" y="62"/>
                  <a:pt x="10128" y="-1"/>
                  <a:pt x="10800" y="0"/>
                </a:cubicBezTo>
                <a:cubicBezTo>
                  <a:pt x="16764" y="0"/>
                  <a:pt x="21599" y="4835"/>
                  <a:pt x="21600" y="10799"/>
                </a:cubicBezTo>
                <a:lnTo>
                  <a:pt x="21600" y="10800"/>
                </a:lnTo>
                <a:lnTo>
                  <a:pt x="24300" y="10800"/>
                </a:lnTo>
                <a:lnTo>
                  <a:pt x="18900" y="16200"/>
                </a:lnTo>
                <a:lnTo>
                  <a:pt x="13500" y="10800"/>
                </a:lnTo>
                <a:lnTo>
                  <a:pt x="16200" y="10800"/>
                </a:lnTo>
                <a:close/>
              </a:path>
            </a:pathLst>
          </a:custGeom>
          <a:solidFill>
            <a:schemeClr val="lt1">
              <a:alpha val="24705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119" name="Google Shape;119;p13"/>
          <p:cNvSpPr/>
          <p:nvPr/>
        </p:nvSpPr>
        <p:spPr>
          <a:xfrm rot="-6300000">
            <a:off x="3635376" y="3724622"/>
            <a:ext cx="749300" cy="749300"/>
          </a:xfrm>
          <a:custGeom>
            <a:rect b="b" l="l" r="r" t="t"/>
            <a:pathLst>
              <a:path extrusionOk="0" h="21600" w="21600">
                <a:moveTo>
                  <a:pt x="16200" y="10800"/>
                </a:moveTo>
                <a:cubicBezTo>
                  <a:pt x="16200" y="7817"/>
                  <a:pt x="13782" y="5400"/>
                  <a:pt x="10800" y="5400"/>
                </a:cubicBezTo>
                <a:cubicBezTo>
                  <a:pt x="10464" y="5399"/>
                  <a:pt x="10129" y="5431"/>
                  <a:pt x="9799" y="5493"/>
                </a:cubicBezTo>
                <a:lnTo>
                  <a:pt x="8799" y="186"/>
                </a:lnTo>
                <a:cubicBezTo>
                  <a:pt x="9459" y="62"/>
                  <a:pt x="10128" y="-1"/>
                  <a:pt x="10800" y="0"/>
                </a:cubicBezTo>
                <a:cubicBezTo>
                  <a:pt x="16764" y="0"/>
                  <a:pt x="21599" y="4835"/>
                  <a:pt x="21600" y="10799"/>
                </a:cubicBezTo>
                <a:lnTo>
                  <a:pt x="21600" y="10800"/>
                </a:lnTo>
                <a:lnTo>
                  <a:pt x="24300" y="10800"/>
                </a:lnTo>
                <a:lnTo>
                  <a:pt x="18900" y="16200"/>
                </a:lnTo>
                <a:lnTo>
                  <a:pt x="13500" y="10800"/>
                </a:lnTo>
                <a:lnTo>
                  <a:pt x="16200" y="10800"/>
                </a:lnTo>
                <a:close/>
              </a:path>
            </a:pathLst>
          </a:custGeom>
          <a:solidFill>
            <a:schemeClr val="lt1">
              <a:alpha val="24705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grpSp>
        <p:nvGrpSpPr>
          <p:cNvPr id="120" name="Google Shape;120;p13"/>
          <p:cNvGrpSpPr/>
          <p:nvPr/>
        </p:nvGrpSpPr>
        <p:grpSpPr>
          <a:xfrm>
            <a:off x="921617" y="1371504"/>
            <a:ext cx="407988" cy="466725"/>
            <a:chOff x="2744" y="-584"/>
            <a:chExt cx="614" cy="702"/>
          </a:xfrm>
        </p:grpSpPr>
        <p:sp>
          <p:nvSpPr>
            <p:cNvPr id="121" name="Google Shape;121;p13"/>
            <p:cNvSpPr/>
            <p:nvPr/>
          </p:nvSpPr>
          <p:spPr>
            <a:xfrm>
              <a:off x="2744" y="-86"/>
              <a:ext cx="590" cy="204"/>
            </a:xfrm>
            <a:prstGeom prst="ellipse">
              <a:avLst/>
            </a:prstGeom>
            <a:gradFill>
              <a:gsLst>
                <a:gs pos="0">
                  <a:srgbClr val="FFFFFF">
                    <a:alpha val="49803"/>
                  </a:srgbClr>
                </a:gs>
                <a:gs pos="100000">
                  <a:srgbClr val="B3B3B3">
                    <a:alpha val="0"/>
                  </a:srgbClr>
                </a:gs>
              </a:gsLst>
              <a:path path="circle">
                <a:fillToRect b="50%" l="50%" r="50%" t="50%"/>
              </a:path>
              <a:tileRect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  <p:grpSp>
          <p:nvGrpSpPr>
            <p:cNvPr id="122" name="Google Shape;122;p13"/>
            <p:cNvGrpSpPr/>
            <p:nvPr/>
          </p:nvGrpSpPr>
          <p:grpSpPr>
            <a:xfrm>
              <a:off x="2745" y="-584"/>
              <a:ext cx="613" cy="613"/>
              <a:chOff x="2335" y="1139"/>
              <a:chExt cx="1089" cy="1089"/>
            </a:xfrm>
          </p:grpSpPr>
          <p:sp>
            <p:nvSpPr>
              <p:cNvPr id="123" name="Google Shape;123;p13"/>
              <p:cNvSpPr/>
              <p:nvPr/>
            </p:nvSpPr>
            <p:spPr>
              <a:xfrm>
                <a:off x="2335" y="1139"/>
                <a:ext cx="1089" cy="1089"/>
              </a:xfrm>
              <a:prstGeom prst="ellipse">
                <a:avLst/>
              </a:prstGeom>
              <a:solidFill>
                <a:srgbClr val="3A9707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ill Sans"/>
                  <a:ea typeface="Gill Sans"/>
                  <a:cs typeface="Gill Sans"/>
                  <a:sym typeface="Gill Sans"/>
                </a:endParaRPr>
              </a:p>
            </p:txBody>
          </p:sp>
          <p:grpSp>
            <p:nvGrpSpPr>
              <p:cNvPr id="124" name="Google Shape;124;p13"/>
              <p:cNvGrpSpPr/>
              <p:nvPr/>
            </p:nvGrpSpPr>
            <p:grpSpPr>
              <a:xfrm>
                <a:off x="2426" y="1169"/>
                <a:ext cx="908" cy="296"/>
                <a:chOff x="1431" y="1843"/>
                <a:chExt cx="907" cy="295"/>
              </a:xfrm>
            </p:grpSpPr>
            <p:sp>
              <p:nvSpPr>
                <p:cNvPr id="125" name="Google Shape;125;p13"/>
                <p:cNvSpPr/>
                <p:nvPr/>
              </p:nvSpPr>
              <p:spPr>
                <a:xfrm>
                  <a:off x="1431" y="1843"/>
                  <a:ext cx="907" cy="295"/>
                </a:xfrm>
                <a:custGeom>
                  <a:rect b="b" l="l" r="r" t="t"/>
                  <a:pathLst>
                    <a:path extrusionOk="0" h="1576" w="4756">
                      <a:moveTo>
                        <a:pt x="0" y="1576"/>
                      </a:moveTo>
                      <a:lnTo>
                        <a:pt x="0" y="1576"/>
                      </a:lnTo>
                      <a:lnTo>
                        <a:pt x="24" y="1518"/>
                      </a:lnTo>
                      <a:lnTo>
                        <a:pt x="50" y="1462"/>
                      </a:lnTo>
                      <a:lnTo>
                        <a:pt x="78" y="1406"/>
                      </a:lnTo>
                      <a:lnTo>
                        <a:pt x="108" y="1350"/>
                      </a:lnTo>
                      <a:lnTo>
                        <a:pt x="138" y="1296"/>
                      </a:lnTo>
                      <a:lnTo>
                        <a:pt x="170" y="1242"/>
                      </a:lnTo>
                      <a:lnTo>
                        <a:pt x="204" y="1190"/>
                      </a:lnTo>
                      <a:lnTo>
                        <a:pt x="238" y="1138"/>
                      </a:lnTo>
                      <a:lnTo>
                        <a:pt x="272" y="1086"/>
                      </a:lnTo>
                      <a:lnTo>
                        <a:pt x="310" y="1036"/>
                      </a:lnTo>
                      <a:lnTo>
                        <a:pt x="348" y="988"/>
                      </a:lnTo>
                      <a:lnTo>
                        <a:pt x="386" y="940"/>
                      </a:lnTo>
                      <a:lnTo>
                        <a:pt x="426" y="892"/>
                      </a:lnTo>
                      <a:lnTo>
                        <a:pt x="468" y="846"/>
                      </a:lnTo>
                      <a:lnTo>
                        <a:pt x="510" y="800"/>
                      </a:lnTo>
                      <a:lnTo>
                        <a:pt x="552" y="756"/>
                      </a:lnTo>
                      <a:lnTo>
                        <a:pt x="552" y="756"/>
                      </a:lnTo>
                      <a:lnTo>
                        <a:pt x="596" y="712"/>
                      </a:lnTo>
                      <a:lnTo>
                        <a:pt x="642" y="670"/>
                      </a:lnTo>
                      <a:lnTo>
                        <a:pt x="688" y="630"/>
                      </a:lnTo>
                      <a:lnTo>
                        <a:pt x="736" y="590"/>
                      </a:lnTo>
                      <a:lnTo>
                        <a:pt x="784" y="550"/>
                      </a:lnTo>
                      <a:lnTo>
                        <a:pt x="834" y="512"/>
                      </a:lnTo>
                      <a:lnTo>
                        <a:pt x="884" y="476"/>
                      </a:lnTo>
                      <a:lnTo>
                        <a:pt x="934" y="440"/>
                      </a:lnTo>
                      <a:lnTo>
                        <a:pt x="986" y="406"/>
                      </a:lnTo>
                      <a:lnTo>
                        <a:pt x="1040" y="374"/>
                      </a:lnTo>
                      <a:lnTo>
                        <a:pt x="1092" y="342"/>
                      </a:lnTo>
                      <a:lnTo>
                        <a:pt x="1148" y="312"/>
                      </a:lnTo>
                      <a:lnTo>
                        <a:pt x="1202" y="282"/>
                      </a:lnTo>
                      <a:lnTo>
                        <a:pt x="1258" y="254"/>
                      </a:lnTo>
                      <a:lnTo>
                        <a:pt x="1316" y="228"/>
                      </a:lnTo>
                      <a:lnTo>
                        <a:pt x="1374" y="202"/>
                      </a:lnTo>
                      <a:lnTo>
                        <a:pt x="1374" y="202"/>
                      </a:lnTo>
                      <a:lnTo>
                        <a:pt x="1432" y="178"/>
                      </a:lnTo>
                      <a:lnTo>
                        <a:pt x="1490" y="156"/>
                      </a:lnTo>
                      <a:lnTo>
                        <a:pt x="1550" y="136"/>
                      </a:lnTo>
                      <a:lnTo>
                        <a:pt x="1610" y="116"/>
                      </a:lnTo>
                      <a:lnTo>
                        <a:pt x="1672" y="98"/>
                      </a:lnTo>
                      <a:lnTo>
                        <a:pt x="1732" y="80"/>
                      </a:lnTo>
                      <a:lnTo>
                        <a:pt x="1794" y="66"/>
                      </a:lnTo>
                      <a:lnTo>
                        <a:pt x="1858" y="52"/>
                      </a:lnTo>
                      <a:lnTo>
                        <a:pt x="1922" y="40"/>
                      </a:lnTo>
                      <a:lnTo>
                        <a:pt x="1984" y="30"/>
                      </a:lnTo>
                      <a:lnTo>
                        <a:pt x="2050" y="20"/>
                      </a:lnTo>
                      <a:lnTo>
                        <a:pt x="2114" y="12"/>
                      </a:lnTo>
                      <a:lnTo>
                        <a:pt x="2180" y="8"/>
                      </a:lnTo>
                      <a:lnTo>
                        <a:pt x="2246" y="2"/>
                      </a:lnTo>
                      <a:lnTo>
                        <a:pt x="2312" y="0"/>
                      </a:lnTo>
                      <a:lnTo>
                        <a:pt x="2378" y="0"/>
                      </a:lnTo>
                      <a:lnTo>
                        <a:pt x="2378" y="0"/>
                      </a:lnTo>
                      <a:lnTo>
                        <a:pt x="2444" y="0"/>
                      </a:lnTo>
                      <a:lnTo>
                        <a:pt x="2510" y="2"/>
                      </a:lnTo>
                      <a:lnTo>
                        <a:pt x="2576" y="8"/>
                      </a:lnTo>
                      <a:lnTo>
                        <a:pt x="2642" y="12"/>
                      </a:lnTo>
                      <a:lnTo>
                        <a:pt x="2706" y="20"/>
                      </a:lnTo>
                      <a:lnTo>
                        <a:pt x="2772" y="30"/>
                      </a:lnTo>
                      <a:lnTo>
                        <a:pt x="2834" y="40"/>
                      </a:lnTo>
                      <a:lnTo>
                        <a:pt x="2898" y="52"/>
                      </a:lnTo>
                      <a:lnTo>
                        <a:pt x="2962" y="66"/>
                      </a:lnTo>
                      <a:lnTo>
                        <a:pt x="3024" y="80"/>
                      </a:lnTo>
                      <a:lnTo>
                        <a:pt x="3084" y="98"/>
                      </a:lnTo>
                      <a:lnTo>
                        <a:pt x="3146" y="116"/>
                      </a:lnTo>
                      <a:lnTo>
                        <a:pt x="3206" y="136"/>
                      </a:lnTo>
                      <a:lnTo>
                        <a:pt x="3266" y="156"/>
                      </a:lnTo>
                      <a:lnTo>
                        <a:pt x="3324" y="178"/>
                      </a:lnTo>
                      <a:lnTo>
                        <a:pt x="3382" y="202"/>
                      </a:lnTo>
                      <a:lnTo>
                        <a:pt x="3382" y="202"/>
                      </a:lnTo>
                      <a:lnTo>
                        <a:pt x="3440" y="228"/>
                      </a:lnTo>
                      <a:lnTo>
                        <a:pt x="3498" y="254"/>
                      </a:lnTo>
                      <a:lnTo>
                        <a:pt x="3554" y="282"/>
                      </a:lnTo>
                      <a:lnTo>
                        <a:pt x="3608" y="312"/>
                      </a:lnTo>
                      <a:lnTo>
                        <a:pt x="3664" y="342"/>
                      </a:lnTo>
                      <a:lnTo>
                        <a:pt x="3716" y="374"/>
                      </a:lnTo>
                      <a:lnTo>
                        <a:pt x="3770" y="406"/>
                      </a:lnTo>
                      <a:lnTo>
                        <a:pt x="3822" y="440"/>
                      </a:lnTo>
                      <a:lnTo>
                        <a:pt x="3872" y="476"/>
                      </a:lnTo>
                      <a:lnTo>
                        <a:pt x="3922" y="512"/>
                      </a:lnTo>
                      <a:lnTo>
                        <a:pt x="3972" y="550"/>
                      </a:lnTo>
                      <a:lnTo>
                        <a:pt x="4020" y="590"/>
                      </a:lnTo>
                      <a:lnTo>
                        <a:pt x="4068" y="630"/>
                      </a:lnTo>
                      <a:lnTo>
                        <a:pt x="4114" y="670"/>
                      </a:lnTo>
                      <a:lnTo>
                        <a:pt x="4160" y="712"/>
                      </a:lnTo>
                      <a:lnTo>
                        <a:pt x="4204" y="756"/>
                      </a:lnTo>
                      <a:lnTo>
                        <a:pt x="4204" y="756"/>
                      </a:lnTo>
                      <a:lnTo>
                        <a:pt x="4246" y="800"/>
                      </a:lnTo>
                      <a:lnTo>
                        <a:pt x="4288" y="846"/>
                      </a:lnTo>
                      <a:lnTo>
                        <a:pt x="4330" y="892"/>
                      </a:lnTo>
                      <a:lnTo>
                        <a:pt x="4370" y="940"/>
                      </a:lnTo>
                      <a:lnTo>
                        <a:pt x="4410" y="988"/>
                      </a:lnTo>
                      <a:lnTo>
                        <a:pt x="4446" y="1036"/>
                      </a:lnTo>
                      <a:lnTo>
                        <a:pt x="4484" y="1086"/>
                      </a:lnTo>
                      <a:lnTo>
                        <a:pt x="4518" y="1138"/>
                      </a:lnTo>
                      <a:lnTo>
                        <a:pt x="4552" y="1190"/>
                      </a:lnTo>
                      <a:lnTo>
                        <a:pt x="4586" y="1242"/>
                      </a:lnTo>
                      <a:lnTo>
                        <a:pt x="4618" y="1296"/>
                      </a:lnTo>
                      <a:lnTo>
                        <a:pt x="4648" y="1350"/>
                      </a:lnTo>
                      <a:lnTo>
                        <a:pt x="4678" y="1406"/>
                      </a:lnTo>
                      <a:lnTo>
                        <a:pt x="4706" y="1462"/>
                      </a:lnTo>
                      <a:lnTo>
                        <a:pt x="4732" y="1518"/>
                      </a:lnTo>
                      <a:lnTo>
                        <a:pt x="4756" y="1576"/>
                      </a:lnTo>
                      <a:lnTo>
                        <a:pt x="0" y="1576"/>
                      </a:lnTo>
                      <a:close/>
                    </a:path>
                  </a:pathLst>
                </a:custGeom>
                <a:gradFill>
                  <a:gsLst>
                    <a:gs pos="0">
                      <a:srgbClr val="FFFFFF">
                        <a:alpha val="74901"/>
                      </a:srgbClr>
                    </a:gs>
                    <a:gs pos="100000">
                      <a:srgbClr val="FFFFFF">
                        <a:alpha val="0"/>
                      </a:srgbClr>
                    </a:gs>
                  </a:gsLst>
                  <a:lin ang="5400000" scaled="0"/>
                </a:gra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lt1"/>
                    </a:buClr>
                    <a:buSzPts val="1800"/>
                    <a:buFont typeface="Arial"/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rgbClr val="FFFFFF"/>
                    </a:solidFill>
                    <a:latin typeface="Gill Sans"/>
                    <a:ea typeface="Gill Sans"/>
                    <a:cs typeface="Gill Sans"/>
                    <a:sym typeface="Gill Sans"/>
                  </a:endParaRPr>
                </a:p>
              </p:txBody>
            </p:sp>
            <p:sp>
              <p:nvSpPr>
                <p:cNvPr id="126" name="Google Shape;126;p13"/>
                <p:cNvSpPr/>
                <p:nvPr/>
              </p:nvSpPr>
              <p:spPr>
                <a:xfrm>
                  <a:off x="1771" y="1843"/>
                  <a:ext cx="227" cy="204"/>
                </a:xfrm>
                <a:prstGeom prst="ellipse">
                  <a:avLst/>
                </a:prstGeom>
                <a:gradFill>
                  <a:gsLst>
                    <a:gs pos="0">
                      <a:schemeClr val="dk1"/>
                    </a:gs>
                    <a:gs pos="100000">
                      <a:srgbClr val="67ABF5">
                        <a:alpha val="0"/>
                      </a:srgbClr>
                    </a:gs>
                  </a:gsLst>
                  <a:path path="circle">
                    <a:fillToRect b="50%" l="50%" r="50%" t="50%"/>
                  </a:path>
                  <a:tileRect/>
                </a:gra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lt1"/>
                    </a:buClr>
                    <a:buSzPts val="1800"/>
                    <a:buFont typeface="Arial"/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rgbClr val="FFFFFF"/>
                    </a:solidFill>
                    <a:latin typeface="Gill Sans"/>
                    <a:ea typeface="Gill Sans"/>
                    <a:cs typeface="Gill Sans"/>
                    <a:sym typeface="Gill Sans"/>
                  </a:endParaRPr>
                </a:p>
              </p:txBody>
            </p:sp>
          </p:grpSp>
        </p:grpSp>
      </p:grpSp>
      <p:grpSp>
        <p:nvGrpSpPr>
          <p:cNvPr id="127" name="Google Shape;127;p13"/>
          <p:cNvGrpSpPr/>
          <p:nvPr/>
        </p:nvGrpSpPr>
        <p:grpSpPr>
          <a:xfrm>
            <a:off x="921617" y="2489104"/>
            <a:ext cx="407988" cy="466725"/>
            <a:chOff x="3061" y="-879"/>
            <a:chExt cx="614" cy="702"/>
          </a:xfrm>
        </p:grpSpPr>
        <p:sp>
          <p:nvSpPr>
            <p:cNvPr id="128" name="Google Shape;128;p13"/>
            <p:cNvSpPr/>
            <p:nvPr/>
          </p:nvSpPr>
          <p:spPr>
            <a:xfrm>
              <a:off x="3061" y="-381"/>
              <a:ext cx="590" cy="204"/>
            </a:xfrm>
            <a:prstGeom prst="ellipse">
              <a:avLst/>
            </a:prstGeom>
            <a:gradFill>
              <a:gsLst>
                <a:gs pos="0">
                  <a:srgbClr val="FFFFFF">
                    <a:alpha val="49803"/>
                  </a:srgbClr>
                </a:gs>
                <a:gs pos="100000">
                  <a:srgbClr val="B3B3B3">
                    <a:alpha val="0"/>
                  </a:srgbClr>
                </a:gs>
              </a:gsLst>
              <a:path path="circle">
                <a:fillToRect b="50%" l="50%" r="50%" t="50%"/>
              </a:path>
              <a:tileRect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  <p:grpSp>
          <p:nvGrpSpPr>
            <p:cNvPr id="129" name="Google Shape;129;p13"/>
            <p:cNvGrpSpPr/>
            <p:nvPr/>
          </p:nvGrpSpPr>
          <p:grpSpPr>
            <a:xfrm>
              <a:off x="3062" y="-879"/>
              <a:ext cx="613" cy="613"/>
              <a:chOff x="2335" y="1139"/>
              <a:chExt cx="1089" cy="1089"/>
            </a:xfrm>
          </p:grpSpPr>
          <p:sp>
            <p:nvSpPr>
              <p:cNvPr id="130" name="Google Shape;130;p13"/>
              <p:cNvSpPr/>
              <p:nvPr/>
            </p:nvSpPr>
            <p:spPr>
              <a:xfrm>
                <a:off x="2335" y="1139"/>
                <a:ext cx="1089" cy="1089"/>
              </a:xfrm>
              <a:prstGeom prst="ellipse">
                <a:avLst/>
              </a:prstGeom>
              <a:solidFill>
                <a:srgbClr val="9E9E9E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ill Sans"/>
                  <a:ea typeface="Gill Sans"/>
                  <a:cs typeface="Gill Sans"/>
                  <a:sym typeface="Gill Sans"/>
                </a:endParaRPr>
              </a:p>
            </p:txBody>
          </p:sp>
          <p:grpSp>
            <p:nvGrpSpPr>
              <p:cNvPr id="131" name="Google Shape;131;p13"/>
              <p:cNvGrpSpPr/>
              <p:nvPr/>
            </p:nvGrpSpPr>
            <p:grpSpPr>
              <a:xfrm>
                <a:off x="2426" y="1169"/>
                <a:ext cx="908" cy="296"/>
                <a:chOff x="1431" y="1843"/>
                <a:chExt cx="907" cy="295"/>
              </a:xfrm>
            </p:grpSpPr>
            <p:sp>
              <p:nvSpPr>
                <p:cNvPr id="132" name="Google Shape;132;p13"/>
                <p:cNvSpPr/>
                <p:nvPr/>
              </p:nvSpPr>
              <p:spPr>
                <a:xfrm>
                  <a:off x="1431" y="1843"/>
                  <a:ext cx="907" cy="295"/>
                </a:xfrm>
                <a:custGeom>
                  <a:rect b="b" l="l" r="r" t="t"/>
                  <a:pathLst>
                    <a:path extrusionOk="0" h="1576" w="4756">
                      <a:moveTo>
                        <a:pt x="0" y="1576"/>
                      </a:moveTo>
                      <a:lnTo>
                        <a:pt x="0" y="1576"/>
                      </a:lnTo>
                      <a:lnTo>
                        <a:pt x="24" y="1518"/>
                      </a:lnTo>
                      <a:lnTo>
                        <a:pt x="50" y="1462"/>
                      </a:lnTo>
                      <a:lnTo>
                        <a:pt x="78" y="1406"/>
                      </a:lnTo>
                      <a:lnTo>
                        <a:pt x="108" y="1350"/>
                      </a:lnTo>
                      <a:lnTo>
                        <a:pt x="138" y="1296"/>
                      </a:lnTo>
                      <a:lnTo>
                        <a:pt x="170" y="1242"/>
                      </a:lnTo>
                      <a:lnTo>
                        <a:pt x="204" y="1190"/>
                      </a:lnTo>
                      <a:lnTo>
                        <a:pt x="238" y="1138"/>
                      </a:lnTo>
                      <a:lnTo>
                        <a:pt x="272" y="1086"/>
                      </a:lnTo>
                      <a:lnTo>
                        <a:pt x="310" y="1036"/>
                      </a:lnTo>
                      <a:lnTo>
                        <a:pt x="348" y="988"/>
                      </a:lnTo>
                      <a:lnTo>
                        <a:pt x="386" y="940"/>
                      </a:lnTo>
                      <a:lnTo>
                        <a:pt x="426" y="892"/>
                      </a:lnTo>
                      <a:lnTo>
                        <a:pt x="468" y="846"/>
                      </a:lnTo>
                      <a:lnTo>
                        <a:pt x="510" y="800"/>
                      </a:lnTo>
                      <a:lnTo>
                        <a:pt x="552" y="756"/>
                      </a:lnTo>
                      <a:lnTo>
                        <a:pt x="552" y="756"/>
                      </a:lnTo>
                      <a:lnTo>
                        <a:pt x="596" y="712"/>
                      </a:lnTo>
                      <a:lnTo>
                        <a:pt x="642" y="670"/>
                      </a:lnTo>
                      <a:lnTo>
                        <a:pt x="688" y="630"/>
                      </a:lnTo>
                      <a:lnTo>
                        <a:pt x="736" y="590"/>
                      </a:lnTo>
                      <a:lnTo>
                        <a:pt x="784" y="550"/>
                      </a:lnTo>
                      <a:lnTo>
                        <a:pt x="834" y="512"/>
                      </a:lnTo>
                      <a:lnTo>
                        <a:pt x="884" y="476"/>
                      </a:lnTo>
                      <a:lnTo>
                        <a:pt x="934" y="440"/>
                      </a:lnTo>
                      <a:lnTo>
                        <a:pt x="986" y="406"/>
                      </a:lnTo>
                      <a:lnTo>
                        <a:pt x="1040" y="374"/>
                      </a:lnTo>
                      <a:lnTo>
                        <a:pt x="1092" y="342"/>
                      </a:lnTo>
                      <a:lnTo>
                        <a:pt x="1148" y="312"/>
                      </a:lnTo>
                      <a:lnTo>
                        <a:pt x="1202" y="282"/>
                      </a:lnTo>
                      <a:lnTo>
                        <a:pt x="1258" y="254"/>
                      </a:lnTo>
                      <a:lnTo>
                        <a:pt x="1316" y="228"/>
                      </a:lnTo>
                      <a:lnTo>
                        <a:pt x="1374" y="202"/>
                      </a:lnTo>
                      <a:lnTo>
                        <a:pt x="1374" y="202"/>
                      </a:lnTo>
                      <a:lnTo>
                        <a:pt x="1432" y="178"/>
                      </a:lnTo>
                      <a:lnTo>
                        <a:pt x="1490" y="156"/>
                      </a:lnTo>
                      <a:lnTo>
                        <a:pt x="1550" y="136"/>
                      </a:lnTo>
                      <a:lnTo>
                        <a:pt x="1610" y="116"/>
                      </a:lnTo>
                      <a:lnTo>
                        <a:pt x="1672" y="98"/>
                      </a:lnTo>
                      <a:lnTo>
                        <a:pt x="1732" y="80"/>
                      </a:lnTo>
                      <a:lnTo>
                        <a:pt x="1794" y="66"/>
                      </a:lnTo>
                      <a:lnTo>
                        <a:pt x="1858" y="52"/>
                      </a:lnTo>
                      <a:lnTo>
                        <a:pt x="1922" y="40"/>
                      </a:lnTo>
                      <a:lnTo>
                        <a:pt x="1984" y="30"/>
                      </a:lnTo>
                      <a:lnTo>
                        <a:pt x="2050" y="20"/>
                      </a:lnTo>
                      <a:lnTo>
                        <a:pt x="2114" y="12"/>
                      </a:lnTo>
                      <a:lnTo>
                        <a:pt x="2180" y="8"/>
                      </a:lnTo>
                      <a:lnTo>
                        <a:pt x="2246" y="2"/>
                      </a:lnTo>
                      <a:lnTo>
                        <a:pt x="2312" y="0"/>
                      </a:lnTo>
                      <a:lnTo>
                        <a:pt x="2378" y="0"/>
                      </a:lnTo>
                      <a:lnTo>
                        <a:pt x="2378" y="0"/>
                      </a:lnTo>
                      <a:lnTo>
                        <a:pt x="2444" y="0"/>
                      </a:lnTo>
                      <a:lnTo>
                        <a:pt x="2510" y="2"/>
                      </a:lnTo>
                      <a:lnTo>
                        <a:pt x="2576" y="8"/>
                      </a:lnTo>
                      <a:lnTo>
                        <a:pt x="2642" y="12"/>
                      </a:lnTo>
                      <a:lnTo>
                        <a:pt x="2706" y="20"/>
                      </a:lnTo>
                      <a:lnTo>
                        <a:pt x="2772" y="30"/>
                      </a:lnTo>
                      <a:lnTo>
                        <a:pt x="2834" y="40"/>
                      </a:lnTo>
                      <a:lnTo>
                        <a:pt x="2898" y="52"/>
                      </a:lnTo>
                      <a:lnTo>
                        <a:pt x="2962" y="66"/>
                      </a:lnTo>
                      <a:lnTo>
                        <a:pt x="3024" y="80"/>
                      </a:lnTo>
                      <a:lnTo>
                        <a:pt x="3084" y="98"/>
                      </a:lnTo>
                      <a:lnTo>
                        <a:pt x="3146" y="116"/>
                      </a:lnTo>
                      <a:lnTo>
                        <a:pt x="3206" y="136"/>
                      </a:lnTo>
                      <a:lnTo>
                        <a:pt x="3266" y="156"/>
                      </a:lnTo>
                      <a:lnTo>
                        <a:pt x="3324" y="178"/>
                      </a:lnTo>
                      <a:lnTo>
                        <a:pt x="3382" y="202"/>
                      </a:lnTo>
                      <a:lnTo>
                        <a:pt x="3382" y="202"/>
                      </a:lnTo>
                      <a:lnTo>
                        <a:pt x="3440" y="228"/>
                      </a:lnTo>
                      <a:lnTo>
                        <a:pt x="3498" y="254"/>
                      </a:lnTo>
                      <a:lnTo>
                        <a:pt x="3554" y="282"/>
                      </a:lnTo>
                      <a:lnTo>
                        <a:pt x="3608" y="312"/>
                      </a:lnTo>
                      <a:lnTo>
                        <a:pt x="3664" y="342"/>
                      </a:lnTo>
                      <a:lnTo>
                        <a:pt x="3716" y="374"/>
                      </a:lnTo>
                      <a:lnTo>
                        <a:pt x="3770" y="406"/>
                      </a:lnTo>
                      <a:lnTo>
                        <a:pt x="3822" y="440"/>
                      </a:lnTo>
                      <a:lnTo>
                        <a:pt x="3872" y="476"/>
                      </a:lnTo>
                      <a:lnTo>
                        <a:pt x="3922" y="512"/>
                      </a:lnTo>
                      <a:lnTo>
                        <a:pt x="3972" y="550"/>
                      </a:lnTo>
                      <a:lnTo>
                        <a:pt x="4020" y="590"/>
                      </a:lnTo>
                      <a:lnTo>
                        <a:pt x="4068" y="630"/>
                      </a:lnTo>
                      <a:lnTo>
                        <a:pt x="4114" y="670"/>
                      </a:lnTo>
                      <a:lnTo>
                        <a:pt x="4160" y="712"/>
                      </a:lnTo>
                      <a:lnTo>
                        <a:pt x="4204" y="756"/>
                      </a:lnTo>
                      <a:lnTo>
                        <a:pt x="4204" y="756"/>
                      </a:lnTo>
                      <a:lnTo>
                        <a:pt x="4246" y="800"/>
                      </a:lnTo>
                      <a:lnTo>
                        <a:pt x="4288" y="846"/>
                      </a:lnTo>
                      <a:lnTo>
                        <a:pt x="4330" y="892"/>
                      </a:lnTo>
                      <a:lnTo>
                        <a:pt x="4370" y="940"/>
                      </a:lnTo>
                      <a:lnTo>
                        <a:pt x="4410" y="988"/>
                      </a:lnTo>
                      <a:lnTo>
                        <a:pt x="4446" y="1036"/>
                      </a:lnTo>
                      <a:lnTo>
                        <a:pt x="4484" y="1086"/>
                      </a:lnTo>
                      <a:lnTo>
                        <a:pt x="4518" y="1138"/>
                      </a:lnTo>
                      <a:lnTo>
                        <a:pt x="4552" y="1190"/>
                      </a:lnTo>
                      <a:lnTo>
                        <a:pt x="4586" y="1242"/>
                      </a:lnTo>
                      <a:lnTo>
                        <a:pt x="4618" y="1296"/>
                      </a:lnTo>
                      <a:lnTo>
                        <a:pt x="4648" y="1350"/>
                      </a:lnTo>
                      <a:lnTo>
                        <a:pt x="4678" y="1406"/>
                      </a:lnTo>
                      <a:lnTo>
                        <a:pt x="4706" y="1462"/>
                      </a:lnTo>
                      <a:lnTo>
                        <a:pt x="4732" y="1518"/>
                      </a:lnTo>
                      <a:lnTo>
                        <a:pt x="4756" y="1576"/>
                      </a:lnTo>
                      <a:lnTo>
                        <a:pt x="0" y="1576"/>
                      </a:lnTo>
                      <a:close/>
                    </a:path>
                  </a:pathLst>
                </a:custGeom>
                <a:gradFill>
                  <a:gsLst>
                    <a:gs pos="0">
                      <a:srgbClr val="FFFFFF">
                        <a:alpha val="74901"/>
                      </a:srgbClr>
                    </a:gs>
                    <a:gs pos="100000">
                      <a:srgbClr val="FFFFFF">
                        <a:alpha val="0"/>
                      </a:srgbClr>
                    </a:gs>
                  </a:gsLst>
                  <a:lin ang="5400000" scaled="0"/>
                </a:gra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lt1"/>
                    </a:buClr>
                    <a:buSzPts val="1800"/>
                    <a:buFont typeface="Arial"/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rgbClr val="FFFFFF"/>
                    </a:solidFill>
                    <a:latin typeface="Gill Sans"/>
                    <a:ea typeface="Gill Sans"/>
                    <a:cs typeface="Gill Sans"/>
                    <a:sym typeface="Gill Sans"/>
                  </a:endParaRPr>
                </a:p>
              </p:txBody>
            </p:sp>
            <p:sp>
              <p:nvSpPr>
                <p:cNvPr id="133" name="Google Shape;133;p13"/>
                <p:cNvSpPr/>
                <p:nvPr/>
              </p:nvSpPr>
              <p:spPr>
                <a:xfrm>
                  <a:off x="1771" y="1843"/>
                  <a:ext cx="227" cy="204"/>
                </a:xfrm>
                <a:prstGeom prst="ellipse">
                  <a:avLst/>
                </a:prstGeom>
                <a:gradFill>
                  <a:gsLst>
                    <a:gs pos="0">
                      <a:schemeClr val="dk1"/>
                    </a:gs>
                    <a:gs pos="100000">
                      <a:srgbClr val="67ABF5">
                        <a:alpha val="0"/>
                      </a:srgbClr>
                    </a:gs>
                  </a:gsLst>
                  <a:path path="circle">
                    <a:fillToRect b="50%" l="50%" r="50%" t="50%"/>
                  </a:path>
                  <a:tileRect/>
                </a:gra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lt1"/>
                    </a:buClr>
                    <a:buSzPts val="1800"/>
                    <a:buFont typeface="Arial"/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rgbClr val="FFFFFF"/>
                    </a:solidFill>
                    <a:latin typeface="Gill Sans"/>
                    <a:ea typeface="Gill Sans"/>
                    <a:cs typeface="Gill Sans"/>
                    <a:sym typeface="Gill Sans"/>
                  </a:endParaRPr>
                </a:p>
              </p:txBody>
            </p:sp>
          </p:grpSp>
        </p:grpSp>
      </p:grpSp>
      <p:sp>
        <p:nvSpPr>
          <p:cNvPr id="134" name="Google Shape;134;p13"/>
          <p:cNvSpPr txBox="1"/>
          <p:nvPr/>
        </p:nvSpPr>
        <p:spPr>
          <a:xfrm>
            <a:off x="1389607" y="1446642"/>
            <a:ext cx="2016448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tr-TR" sz="1400" u="none" cap="none" strike="noStrike">
                <a:solidFill>
                  <a:srgbClr val="3A9707"/>
                </a:solidFill>
                <a:latin typeface="Gill Sans"/>
                <a:ea typeface="Gill Sans"/>
                <a:cs typeface="Gill Sans"/>
                <a:sym typeface="Gill Sans"/>
              </a:rPr>
              <a:t>Powerpoint</a:t>
            </a:r>
            <a:endParaRPr b="1" i="0" sz="1400" u="none" cap="none" strike="noStrike">
              <a:solidFill>
                <a:srgbClr val="3A9707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100" u="none" cap="none" strike="noStrike">
                <a:solidFill>
                  <a:srgbClr val="5F5F5F"/>
                </a:solidFill>
                <a:latin typeface="Gill Sans"/>
                <a:ea typeface="Gill Sans"/>
                <a:cs typeface="Gill Sans"/>
                <a:sym typeface="Gill Sans"/>
              </a:rPr>
              <a:t>Easy to change colors, photos and Text.</a:t>
            </a:r>
            <a:endParaRPr b="0" i="0" sz="1100" u="none" cap="none" strike="noStrike">
              <a:solidFill>
                <a:srgbClr val="5F5F5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135" name="Google Shape;135;p13"/>
          <p:cNvSpPr txBox="1"/>
          <p:nvPr/>
        </p:nvSpPr>
        <p:spPr>
          <a:xfrm>
            <a:off x="1403424" y="2573491"/>
            <a:ext cx="2016448" cy="81560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tr-TR" sz="1400" u="none" cap="none" strike="noStrike">
                <a:solidFill>
                  <a:srgbClr val="5F5F5F"/>
                </a:solidFill>
                <a:latin typeface="Gill Sans"/>
                <a:ea typeface="Gill Sans"/>
                <a:cs typeface="Gill Sans"/>
                <a:sym typeface="Gill Sans"/>
              </a:rPr>
              <a:t>Web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100" u="none" cap="none" strike="noStrike">
                <a:solidFill>
                  <a:srgbClr val="5F5F5F"/>
                </a:solidFill>
                <a:latin typeface="Gill Sans"/>
                <a:ea typeface="Gill Sans"/>
                <a:cs typeface="Gill Sans"/>
                <a:sym typeface="Gill Sans"/>
              </a:rPr>
              <a:t>Get a modern PowerPoint Presentation that is beautifully designed.</a:t>
            </a:r>
            <a:endParaRPr b="0" i="0" sz="1100" u="none" cap="none" strike="noStrike">
              <a:solidFill>
                <a:srgbClr val="5F5F5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136" name="Google Shape;136;p13"/>
          <p:cNvSpPr txBox="1"/>
          <p:nvPr>
            <p:ph type="title"/>
          </p:nvPr>
        </p:nvSpPr>
        <p:spPr>
          <a:xfrm>
            <a:off x="152516" y="57216"/>
            <a:ext cx="8229600" cy="53338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Gill Sans"/>
              <a:buNone/>
            </a:pPr>
            <a:r>
              <a:t/>
            </a:r>
            <a:endParaRPr>
              <a:latin typeface="Gill Sans"/>
              <a:ea typeface="Gill Sans"/>
              <a:cs typeface="Gill Sans"/>
              <a:sym typeface="Gill Sans"/>
            </a:endParaRPr>
          </a:p>
        </p:txBody>
      </p:sp>
    </p:spTree>
  </p:cSld>
  <p:clrMapOvr>
    <a:masterClrMapping/>
  </p:clrMapOvr>
  <mc:AlternateContent>
    <mc:Choice Requires="p14">
      <p:transition spd="slow" p14:dur="1250">
        <p14:flip dir="l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367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367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367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367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117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617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117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617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14"/>
          <p:cNvSpPr/>
          <p:nvPr/>
        </p:nvSpPr>
        <p:spPr>
          <a:xfrm flipH="1">
            <a:off x="6044088" y="553770"/>
            <a:ext cx="2491650" cy="2313675"/>
          </a:xfrm>
          <a:prstGeom prst="leftArrow">
            <a:avLst>
              <a:gd fmla="val 70395" name="adj1"/>
              <a:gd fmla="val 30068" name="adj2"/>
            </a:avLst>
          </a:prstGeom>
          <a:gradFill>
            <a:gsLst>
              <a:gs pos="0">
                <a:srgbClr val="7F7F7F"/>
              </a:gs>
              <a:gs pos="100000">
                <a:srgbClr val="BFBFBF"/>
              </a:gs>
            </a:gsLst>
            <a:lin ang="0" scaled="0"/>
          </a:gradFill>
          <a:ln>
            <a:noFill/>
          </a:ln>
          <a:effectLst>
            <a:outerShdw blurRad="225425" algn="ctr" dir="5220000" dist="38100">
              <a:srgbClr val="000000">
                <a:alpha val="3294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1120"/>
              <a:buFont typeface="Arial"/>
              <a:buNone/>
            </a:pPr>
            <a:r>
              <a:t/>
            </a:r>
            <a:endParaRPr b="1" i="0" sz="1600" u="none" cap="none" strike="noStrike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142" name="Google Shape;142;p14"/>
          <p:cNvSpPr/>
          <p:nvPr/>
        </p:nvSpPr>
        <p:spPr>
          <a:xfrm>
            <a:off x="6242829" y="267494"/>
            <a:ext cx="1779750" cy="1779750"/>
          </a:xfrm>
          <a:prstGeom prst="ellipse">
            <a:avLst/>
          </a:prstGeom>
          <a:solidFill>
            <a:schemeClr val="dk2"/>
          </a:solidFill>
          <a:ln>
            <a:noFill/>
          </a:ln>
          <a:effectLst>
            <a:outerShdw blurRad="225425" algn="ctr" dir="5220000" dist="38100">
              <a:srgbClr val="000000">
                <a:alpha val="3294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2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1050"/>
              <a:buFont typeface="Arial"/>
              <a:buNone/>
            </a:pPr>
            <a:r>
              <a:t/>
            </a:r>
            <a:endParaRPr b="1" i="0" sz="1500" u="none" cap="none" strike="noStrike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143" name="Google Shape;143;p14"/>
          <p:cNvSpPr txBox="1"/>
          <p:nvPr/>
        </p:nvSpPr>
        <p:spPr>
          <a:xfrm>
            <a:off x="6231761" y="1012272"/>
            <a:ext cx="1755530" cy="33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tr-TR" sz="16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rPr>
              <a:t>Meet</a:t>
            </a:r>
            <a:endParaRPr b="1" i="0" sz="1600" u="none" cap="none" strike="noStrike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144" name="Google Shape;144;p14"/>
          <p:cNvSpPr/>
          <p:nvPr/>
        </p:nvSpPr>
        <p:spPr>
          <a:xfrm>
            <a:off x="6219532" y="2043145"/>
            <a:ext cx="1601775" cy="1958791"/>
          </a:xfrm>
          <a:prstGeom prst="rect">
            <a:avLst/>
          </a:prstGeom>
          <a:solidFill>
            <a:schemeClr val="dk1">
              <a:alpha val="60000"/>
            </a:schemeClr>
          </a:solidFill>
          <a:ln>
            <a:noFill/>
          </a:ln>
          <a:effectLst>
            <a:outerShdw blurRad="225425" algn="ctr" dir="5220000" dist="38100">
              <a:srgbClr val="000000">
                <a:alpha val="3294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2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980"/>
              <a:buFont typeface="Noto Sans Symbols"/>
              <a:buNone/>
            </a:pPr>
            <a:r>
              <a:t/>
            </a:r>
            <a:endParaRPr b="0" i="0" sz="1400" u="none" cap="none" strike="noStrike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145" name="Google Shape;145;p14"/>
          <p:cNvSpPr/>
          <p:nvPr/>
        </p:nvSpPr>
        <p:spPr>
          <a:xfrm>
            <a:off x="6383306" y="2492310"/>
            <a:ext cx="1414246" cy="73866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2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400" u="none" cap="none" strike="noStrike">
                <a:solidFill>
                  <a:srgbClr val="7F7F7F"/>
                </a:solidFill>
                <a:latin typeface="Gill Sans"/>
                <a:ea typeface="Gill Sans"/>
                <a:cs typeface="Gill Sans"/>
                <a:sym typeface="Gill Sans"/>
              </a:rPr>
              <a:t>Easy to change colors, photos and Text.</a:t>
            </a:r>
            <a:endParaRPr b="0" i="0" sz="1400" u="none" cap="none" strike="noStrike">
              <a:solidFill>
                <a:srgbClr val="7F7F7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146" name="Google Shape;146;p14"/>
          <p:cNvSpPr/>
          <p:nvPr/>
        </p:nvSpPr>
        <p:spPr>
          <a:xfrm flipH="1">
            <a:off x="3471840" y="923864"/>
            <a:ext cx="2491650" cy="2313675"/>
          </a:xfrm>
          <a:prstGeom prst="leftArrow">
            <a:avLst>
              <a:gd fmla="val 70395" name="adj1"/>
              <a:gd fmla="val 30068" name="adj2"/>
            </a:avLst>
          </a:prstGeom>
          <a:gradFill>
            <a:gsLst>
              <a:gs pos="0">
                <a:srgbClr val="7F7F7F"/>
              </a:gs>
              <a:gs pos="100000">
                <a:srgbClr val="BFBFBF"/>
              </a:gs>
            </a:gsLst>
            <a:lin ang="0" scaled="0"/>
          </a:gradFill>
          <a:ln>
            <a:noFill/>
          </a:ln>
          <a:effectLst>
            <a:outerShdw blurRad="225425" algn="ctr" dir="5220000" dist="38100">
              <a:srgbClr val="000000">
                <a:alpha val="3294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1120"/>
              <a:buFont typeface="Arial"/>
              <a:buNone/>
            </a:pPr>
            <a:r>
              <a:t/>
            </a:r>
            <a:endParaRPr b="1" i="0" sz="1600" u="none" cap="none" strike="noStrike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147" name="Google Shape;147;p14"/>
          <p:cNvSpPr/>
          <p:nvPr/>
        </p:nvSpPr>
        <p:spPr>
          <a:xfrm>
            <a:off x="3640724" y="682008"/>
            <a:ext cx="1779750" cy="1779750"/>
          </a:xfrm>
          <a:prstGeom prst="ellipse">
            <a:avLst/>
          </a:prstGeom>
          <a:solidFill>
            <a:srgbClr val="3A9707"/>
          </a:solidFill>
          <a:ln>
            <a:noFill/>
          </a:ln>
          <a:effectLst>
            <a:outerShdw blurRad="225425" algn="ctr" dir="5220000" dist="38100">
              <a:srgbClr val="000000">
                <a:alpha val="3294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2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1050"/>
              <a:buFont typeface="Noto Sans Symbols"/>
              <a:buNone/>
            </a:pPr>
            <a:r>
              <a:t/>
            </a:r>
            <a:endParaRPr b="1" i="0" sz="1500" u="none" cap="none" strike="noStrike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148" name="Google Shape;148;p14"/>
          <p:cNvSpPr txBox="1"/>
          <p:nvPr/>
        </p:nvSpPr>
        <p:spPr>
          <a:xfrm>
            <a:off x="3652835" y="1395870"/>
            <a:ext cx="1755530" cy="33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tr-TR" sz="16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rPr>
              <a:t>Team</a:t>
            </a:r>
            <a:endParaRPr b="1" i="0" sz="1600" u="none" cap="none" strike="noStrike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149" name="Google Shape;149;p14"/>
          <p:cNvSpPr/>
          <p:nvPr/>
        </p:nvSpPr>
        <p:spPr>
          <a:xfrm>
            <a:off x="3649946" y="2411928"/>
            <a:ext cx="1601775" cy="1958791"/>
          </a:xfrm>
          <a:prstGeom prst="rect">
            <a:avLst/>
          </a:prstGeom>
          <a:solidFill>
            <a:schemeClr val="dk1">
              <a:alpha val="60000"/>
            </a:schemeClr>
          </a:solidFill>
          <a:ln>
            <a:noFill/>
          </a:ln>
          <a:effectLst>
            <a:outerShdw blurRad="225425" algn="ctr" dir="5220000" dist="38100">
              <a:srgbClr val="000000">
                <a:alpha val="3294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2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980"/>
              <a:buFont typeface="Noto Sans Symbols"/>
              <a:buNone/>
            </a:pPr>
            <a:r>
              <a:t/>
            </a:r>
            <a:endParaRPr b="0" i="0" sz="1400" u="none" cap="none" strike="noStrike">
              <a:solidFill>
                <a:srgbClr val="7F7F7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150" name="Google Shape;150;p14"/>
          <p:cNvSpPr/>
          <p:nvPr/>
        </p:nvSpPr>
        <p:spPr>
          <a:xfrm>
            <a:off x="3791018" y="2853037"/>
            <a:ext cx="1414246" cy="73866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2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400" u="none" cap="none" strike="noStrike">
                <a:solidFill>
                  <a:srgbClr val="7F7F7F"/>
                </a:solidFill>
                <a:latin typeface="Gill Sans"/>
                <a:ea typeface="Gill Sans"/>
                <a:cs typeface="Gill Sans"/>
                <a:sym typeface="Gill Sans"/>
              </a:rPr>
              <a:t>Get a modern PowerPoint Presentation</a:t>
            </a:r>
            <a:endParaRPr b="0" i="0" sz="1400" u="none" cap="none" strike="noStrike">
              <a:solidFill>
                <a:srgbClr val="7F7F7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151" name="Google Shape;151;p14"/>
          <p:cNvSpPr/>
          <p:nvPr/>
        </p:nvSpPr>
        <p:spPr>
          <a:xfrm flipH="1">
            <a:off x="899592" y="1343925"/>
            <a:ext cx="2491650" cy="2313675"/>
          </a:xfrm>
          <a:prstGeom prst="leftArrow">
            <a:avLst>
              <a:gd fmla="val 70395" name="adj1"/>
              <a:gd fmla="val 30068" name="adj2"/>
            </a:avLst>
          </a:prstGeom>
          <a:gradFill>
            <a:gsLst>
              <a:gs pos="0">
                <a:srgbClr val="7F7F7F"/>
              </a:gs>
              <a:gs pos="100000">
                <a:srgbClr val="BFBFBF"/>
              </a:gs>
            </a:gsLst>
            <a:lin ang="0" scaled="0"/>
          </a:gradFill>
          <a:ln>
            <a:noFill/>
          </a:ln>
          <a:effectLst>
            <a:outerShdw blurRad="225425" algn="ctr" dir="5220000" dist="38100">
              <a:srgbClr val="000000">
                <a:alpha val="3294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1120"/>
              <a:buFont typeface="Arial"/>
              <a:buNone/>
            </a:pPr>
            <a:r>
              <a:t/>
            </a:r>
            <a:endParaRPr b="1" i="0" sz="1600" u="none" cap="none" strike="noStrike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152" name="Google Shape;152;p14"/>
          <p:cNvSpPr/>
          <p:nvPr/>
        </p:nvSpPr>
        <p:spPr>
          <a:xfrm>
            <a:off x="1062529" y="1086763"/>
            <a:ext cx="1779750" cy="1779750"/>
          </a:xfrm>
          <a:prstGeom prst="ellipse">
            <a:avLst/>
          </a:prstGeom>
          <a:solidFill>
            <a:srgbClr val="7D7D7D"/>
          </a:solidFill>
          <a:ln>
            <a:noFill/>
          </a:ln>
          <a:effectLst>
            <a:outerShdw blurRad="225425" algn="ctr" dir="5220000" dist="38100">
              <a:srgbClr val="000000">
                <a:alpha val="3294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2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1050"/>
              <a:buFont typeface="Noto Sans Symbols"/>
              <a:buNone/>
            </a:pPr>
            <a:r>
              <a:t/>
            </a:r>
            <a:endParaRPr b="1" i="0" sz="1500" u="none" cap="none" strike="noStrike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153" name="Google Shape;153;p14"/>
          <p:cNvSpPr txBox="1"/>
          <p:nvPr/>
        </p:nvSpPr>
        <p:spPr>
          <a:xfrm>
            <a:off x="1074639" y="1804032"/>
            <a:ext cx="1755530" cy="33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tr-TR" sz="16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rPr>
              <a:t>Solutions</a:t>
            </a:r>
            <a:endParaRPr b="1" i="0" sz="1600" u="none" cap="none" strike="noStrike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154" name="Google Shape;154;p14"/>
          <p:cNvSpPr/>
          <p:nvPr/>
        </p:nvSpPr>
        <p:spPr>
          <a:xfrm>
            <a:off x="1080363" y="2845207"/>
            <a:ext cx="1601775" cy="1958791"/>
          </a:xfrm>
          <a:prstGeom prst="rect">
            <a:avLst/>
          </a:prstGeom>
          <a:solidFill>
            <a:schemeClr val="dk1">
              <a:alpha val="60000"/>
            </a:schemeClr>
          </a:solidFill>
          <a:ln>
            <a:noFill/>
          </a:ln>
          <a:effectLst>
            <a:outerShdw blurRad="225425" algn="ctr" dir="5220000" dist="38100">
              <a:srgbClr val="000000">
                <a:alpha val="3294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2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980"/>
              <a:buFont typeface="Noto Sans Symbols"/>
              <a:buNone/>
            </a:pPr>
            <a:r>
              <a:t/>
            </a:r>
            <a:endParaRPr b="0" i="0" sz="1400" u="none" cap="none" strike="noStrike">
              <a:solidFill>
                <a:srgbClr val="7F7F7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155" name="Google Shape;155;p14"/>
          <p:cNvSpPr/>
          <p:nvPr/>
        </p:nvSpPr>
        <p:spPr>
          <a:xfrm>
            <a:off x="1198730" y="3284711"/>
            <a:ext cx="1414246" cy="73866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2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400" u="none" cap="none" strike="noStrike">
                <a:solidFill>
                  <a:srgbClr val="7F7F7F"/>
                </a:solidFill>
                <a:latin typeface="Gill Sans"/>
                <a:ea typeface="Gill Sans"/>
                <a:cs typeface="Gill Sans"/>
                <a:sym typeface="Gill Sans"/>
              </a:rPr>
              <a:t>Easy to change colors, photos and Text.</a:t>
            </a:r>
            <a:endParaRPr b="0" i="0" sz="1400" u="none" cap="none" strike="noStrike">
              <a:solidFill>
                <a:srgbClr val="7F7F7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156" name="Google Shape;156;p14"/>
          <p:cNvSpPr txBox="1"/>
          <p:nvPr>
            <p:ph type="title"/>
          </p:nvPr>
        </p:nvSpPr>
        <p:spPr>
          <a:xfrm>
            <a:off x="152516" y="57216"/>
            <a:ext cx="8229600" cy="53338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Gill Sans"/>
              <a:buNone/>
            </a:pPr>
            <a:r>
              <a:t/>
            </a:r>
            <a:endParaRPr>
              <a:latin typeface="Gill Sans"/>
              <a:ea typeface="Gill Sans"/>
              <a:cs typeface="Gill Sans"/>
              <a:sym typeface="Gill Sans"/>
            </a:endParaRPr>
          </a:p>
        </p:txBody>
      </p:sp>
    </p:spTree>
  </p:cSld>
  <p:clrMapOvr>
    <a:masterClrMapping/>
  </p:clrMapOvr>
  <mc:AlternateContent>
    <mc:Choice Requires="p14">
      <p:transition spd="slow" p14:dur="1250">
        <p14:flip dir="l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0"/>
                            </p:stCondLst>
                            <p:childTnLst>
                              <p:par>
                                <p:cTn fill="hold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500"/>
                            </p:stCondLst>
                            <p:childTnLst>
                              <p:par>
                                <p:cTn fill="hold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0"/>
                            </p:stCondLst>
                            <p:childTnLst>
                              <p:par>
                                <p:cTn fill="hold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000"/>
                            </p:stCondLst>
                            <p:childTnLst>
                              <p:par>
                                <p:cTn fill="hold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1" name="Google Shape;161;p15"/>
          <p:cNvGrpSpPr/>
          <p:nvPr/>
        </p:nvGrpSpPr>
        <p:grpSpPr>
          <a:xfrm>
            <a:off x="4907962" y="815913"/>
            <a:ext cx="1079446" cy="1107715"/>
            <a:chOff x="4704982" y="4305153"/>
            <a:chExt cx="1083516" cy="1107647"/>
          </a:xfrm>
        </p:grpSpPr>
        <p:sp>
          <p:nvSpPr>
            <p:cNvPr id="162" name="Google Shape;162;p15"/>
            <p:cNvSpPr/>
            <p:nvPr/>
          </p:nvSpPr>
          <p:spPr>
            <a:xfrm>
              <a:off x="4780499" y="4404800"/>
              <a:ext cx="1008000" cy="1008000"/>
            </a:xfrm>
            <a:prstGeom prst="ellipse">
              <a:avLst/>
            </a:prstGeom>
            <a:solidFill>
              <a:schemeClr val="dk2"/>
            </a:solidFill>
            <a:ln>
              <a:noFill/>
            </a:ln>
            <a:effectLst>
              <a:outerShdw blurRad="44450" algn="ctr" dir="5400000" dist="27940">
                <a:srgbClr val="000000">
                  <a:alpha val="31764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0000"/>
                </a:buClr>
                <a:buSzPts val="1120"/>
                <a:buFont typeface="Noto Sans Symbols"/>
                <a:buNone/>
              </a:pPr>
              <a:r>
                <a:t/>
              </a:r>
              <a:endParaRPr b="1" i="0" sz="16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  <p:sp>
          <p:nvSpPr>
            <p:cNvPr id="163" name="Google Shape;163;p15"/>
            <p:cNvSpPr/>
            <p:nvPr/>
          </p:nvSpPr>
          <p:spPr>
            <a:xfrm rot="-2211361">
              <a:off x="4776635" y="4463533"/>
              <a:ext cx="683605" cy="466696"/>
            </a:xfrm>
            <a:prstGeom prst="ellipse">
              <a:avLst/>
            </a:prstGeom>
            <a:noFill/>
            <a:ln>
              <a:noFill/>
            </a:ln>
            <a:effectLst>
              <a:outerShdw blurRad="44450" algn="ctr" dir="5400000" dist="27940">
                <a:srgbClr val="000000">
                  <a:alpha val="31764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</p:grpSp>
      <p:sp>
        <p:nvSpPr>
          <p:cNvPr id="164" name="Google Shape;164;p15"/>
          <p:cNvSpPr txBox="1"/>
          <p:nvPr/>
        </p:nvSpPr>
        <p:spPr>
          <a:xfrm>
            <a:off x="4983195" y="1275928"/>
            <a:ext cx="1062038" cy="33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tr-TR" sz="16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rPr>
              <a:t>Opening</a:t>
            </a:r>
            <a:endParaRPr b="1" i="0" sz="1600" u="none" cap="none" strike="noStrike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165" name="Google Shape;165;p15"/>
          <p:cNvSpPr/>
          <p:nvPr/>
        </p:nvSpPr>
        <p:spPr>
          <a:xfrm>
            <a:off x="6136634" y="974303"/>
            <a:ext cx="1565275" cy="73866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400" u="none" cap="none" strike="noStrike">
                <a:solidFill>
                  <a:srgbClr val="7F7F7F"/>
                </a:solidFill>
                <a:latin typeface="Gill Sans"/>
                <a:ea typeface="Gill Sans"/>
                <a:cs typeface="Gill Sans"/>
                <a:sym typeface="Gill Sans"/>
              </a:rPr>
              <a:t>You have to be signed in to your  Google account.</a:t>
            </a:r>
            <a:endParaRPr b="0" i="0" sz="1400" u="none" cap="none" strike="noStrike">
              <a:solidFill>
                <a:srgbClr val="7F7F7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166" name="Google Shape;166;p15"/>
          <p:cNvSpPr/>
          <p:nvPr/>
        </p:nvSpPr>
        <p:spPr>
          <a:xfrm>
            <a:off x="971600" y="1448966"/>
            <a:ext cx="3780000" cy="2667000"/>
          </a:xfrm>
          <a:prstGeom prst="rightArrow">
            <a:avLst>
              <a:gd fmla="val 68039" name="adj1"/>
              <a:gd fmla="val 41129" name="adj2"/>
            </a:avLst>
          </a:prstGeom>
          <a:gradFill>
            <a:gsLst>
              <a:gs pos="0">
                <a:srgbClr val="BBBBBB"/>
              </a:gs>
              <a:gs pos="80000">
                <a:srgbClr val="F6F6F6"/>
              </a:gs>
              <a:gs pos="100000">
                <a:srgbClr val="F7F7F7"/>
              </a:gs>
            </a:gsLst>
            <a:lin ang="16200000" scaled="0"/>
          </a:gradFill>
          <a:ln cap="flat" cmpd="sng" w="9525">
            <a:solidFill>
              <a:srgbClr val="F9F9F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2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980"/>
              <a:buFont typeface="Noto Sans Symbols"/>
              <a:buNone/>
            </a:pPr>
            <a:r>
              <a:t/>
            </a:r>
            <a:endParaRPr b="0" i="0" sz="1400" u="none" cap="none" strike="noStrike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167" name="Google Shape;167;p15"/>
          <p:cNvSpPr/>
          <p:nvPr/>
        </p:nvSpPr>
        <p:spPr>
          <a:xfrm>
            <a:off x="3612289" y="2625735"/>
            <a:ext cx="1273175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400" u="none" cap="none" strike="noStrike">
                <a:solidFill>
                  <a:srgbClr val="7F7F7F"/>
                </a:solidFill>
                <a:latin typeface="Gill Sans"/>
                <a:ea typeface="Gill Sans"/>
                <a:cs typeface="Gill Sans"/>
                <a:sym typeface="Gill Sans"/>
              </a:rPr>
              <a:t>Overview</a:t>
            </a:r>
            <a:endParaRPr b="0" i="0" sz="1400" u="none" cap="none" strike="noStrike">
              <a:solidFill>
                <a:srgbClr val="7F7F7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grpSp>
        <p:nvGrpSpPr>
          <p:cNvPr id="168" name="Google Shape;168;p15"/>
          <p:cNvGrpSpPr/>
          <p:nvPr/>
        </p:nvGrpSpPr>
        <p:grpSpPr>
          <a:xfrm>
            <a:off x="2806059" y="2344316"/>
            <a:ext cx="884238" cy="896937"/>
            <a:chOff x="1321939" y="2463785"/>
            <a:chExt cx="415318" cy="2705673"/>
          </a:xfrm>
        </p:grpSpPr>
        <p:sp>
          <p:nvSpPr>
            <p:cNvPr id="169" name="Google Shape;169;p15"/>
            <p:cNvSpPr/>
            <p:nvPr/>
          </p:nvSpPr>
          <p:spPr>
            <a:xfrm>
              <a:off x="1321939" y="2463785"/>
              <a:ext cx="415318" cy="2705673"/>
            </a:xfrm>
            <a:prstGeom prst="roundRect">
              <a:avLst>
                <a:gd fmla="val 10568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  <p:sp>
          <p:nvSpPr>
            <p:cNvPr id="170" name="Google Shape;170;p15"/>
            <p:cNvSpPr/>
            <p:nvPr/>
          </p:nvSpPr>
          <p:spPr>
            <a:xfrm>
              <a:off x="1322024" y="2934457"/>
              <a:ext cx="399887" cy="17643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tr-TR" sz="1800" u="none" cap="none" strike="noStrike">
                  <a:solidFill>
                    <a:srgbClr val="FFFFFF"/>
                  </a:solidFill>
                  <a:latin typeface="Gill Sans"/>
                  <a:ea typeface="Gill Sans"/>
                  <a:cs typeface="Gill Sans"/>
                  <a:sym typeface="Gill Sans"/>
                </a:rPr>
                <a:t>Design</a:t>
              </a:r>
              <a:endParaRPr b="0" i="0" sz="18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</p:grpSp>
      <p:sp>
        <p:nvSpPr>
          <p:cNvPr id="171" name="Google Shape;171;p15"/>
          <p:cNvSpPr/>
          <p:nvPr/>
        </p:nvSpPr>
        <p:spPr>
          <a:xfrm>
            <a:off x="2297347" y="2638369"/>
            <a:ext cx="396000" cy="360000"/>
          </a:xfrm>
          <a:prstGeom prst="chevron">
            <a:avLst>
              <a:gd fmla="val 50000" name="adj"/>
            </a:avLst>
          </a:prstGeom>
          <a:solidFill>
            <a:schemeClr val="dk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1120"/>
              <a:buFont typeface="Noto Sans Symbols"/>
              <a:buNone/>
            </a:pPr>
            <a:r>
              <a:t/>
            </a:r>
            <a:endParaRPr b="1" i="0" sz="1600" u="none" cap="none" strike="noStrike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grpSp>
        <p:nvGrpSpPr>
          <p:cNvPr id="172" name="Google Shape;172;p15"/>
          <p:cNvGrpSpPr/>
          <p:nvPr/>
        </p:nvGrpSpPr>
        <p:grpSpPr>
          <a:xfrm>
            <a:off x="1351908" y="2344316"/>
            <a:ext cx="975130" cy="896937"/>
            <a:chOff x="1317289" y="2463785"/>
            <a:chExt cx="458010" cy="2705673"/>
          </a:xfrm>
        </p:grpSpPr>
        <p:sp>
          <p:nvSpPr>
            <p:cNvPr id="173" name="Google Shape;173;p15"/>
            <p:cNvSpPr/>
            <p:nvPr/>
          </p:nvSpPr>
          <p:spPr>
            <a:xfrm>
              <a:off x="1317289" y="2463785"/>
              <a:ext cx="415318" cy="2705673"/>
            </a:xfrm>
            <a:prstGeom prst="roundRect">
              <a:avLst>
                <a:gd fmla="val 10568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  <p:sp>
          <p:nvSpPr>
            <p:cNvPr id="174" name="Google Shape;174;p15"/>
            <p:cNvSpPr/>
            <p:nvPr/>
          </p:nvSpPr>
          <p:spPr>
            <a:xfrm>
              <a:off x="1375412" y="2934457"/>
              <a:ext cx="399887" cy="17643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tr-TR" sz="1800" u="none" cap="none" strike="noStrike">
                  <a:solidFill>
                    <a:srgbClr val="FFFFFF"/>
                  </a:solidFill>
                  <a:latin typeface="Gill Sans"/>
                  <a:ea typeface="Gill Sans"/>
                  <a:cs typeface="Gill Sans"/>
                  <a:sym typeface="Gill Sans"/>
                </a:rPr>
                <a:t>Web</a:t>
              </a:r>
              <a:endParaRPr b="0" i="0" sz="18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</p:grpSp>
      <p:grpSp>
        <p:nvGrpSpPr>
          <p:cNvPr id="175" name="Google Shape;175;p15"/>
          <p:cNvGrpSpPr/>
          <p:nvPr/>
        </p:nvGrpSpPr>
        <p:grpSpPr>
          <a:xfrm>
            <a:off x="4907962" y="2175940"/>
            <a:ext cx="1079446" cy="1107715"/>
            <a:chOff x="4704982" y="4305153"/>
            <a:chExt cx="1083516" cy="1107647"/>
          </a:xfrm>
        </p:grpSpPr>
        <p:sp>
          <p:nvSpPr>
            <p:cNvPr id="176" name="Google Shape;176;p15"/>
            <p:cNvSpPr/>
            <p:nvPr/>
          </p:nvSpPr>
          <p:spPr>
            <a:xfrm>
              <a:off x="4780499" y="4404800"/>
              <a:ext cx="1008000" cy="1008000"/>
            </a:xfrm>
            <a:prstGeom prst="ellipse">
              <a:avLst/>
            </a:prstGeom>
            <a:solidFill>
              <a:schemeClr val="dk2"/>
            </a:solidFill>
            <a:ln>
              <a:noFill/>
            </a:ln>
            <a:effectLst>
              <a:outerShdw blurRad="44450" algn="ctr" dir="5400000" dist="27940">
                <a:srgbClr val="000000">
                  <a:alpha val="31764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0000"/>
                </a:buClr>
                <a:buSzPts val="1120"/>
                <a:buFont typeface="Noto Sans Symbols"/>
                <a:buNone/>
              </a:pPr>
              <a:r>
                <a:t/>
              </a:r>
              <a:endParaRPr b="1" i="0" sz="16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  <p:sp>
          <p:nvSpPr>
            <p:cNvPr id="177" name="Google Shape;177;p15"/>
            <p:cNvSpPr/>
            <p:nvPr/>
          </p:nvSpPr>
          <p:spPr>
            <a:xfrm rot="-2211361">
              <a:off x="4776635" y="4463533"/>
              <a:ext cx="683605" cy="466696"/>
            </a:xfrm>
            <a:prstGeom prst="ellipse">
              <a:avLst/>
            </a:prstGeom>
            <a:noFill/>
            <a:ln>
              <a:noFill/>
            </a:ln>
            <a:effectLst>
              <a:outerShdw blurRad="44450" algn="ctr" dir="5400000" dist="27940">
                <a:srgbClr val="000000">
                  <a:alpha val="31764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</p:grpSp>
      <p:sp>
        <p:nvSpPr>
          <p:cNvPr id="178" name="Google Shape;178;p15"/>
          <p:cNvSpPr txBox="1"/>
          <p:nvPr/>
        </p:nvSpPr>
        <p:spPr>
          <a:xfrm>
            <a:off x="4983195" y="2635955"/>
            <a:ext cx="1062038" cy="33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tr-TR" sz="16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rPr>
              <a:t>Info</a:t>
            </a:r>
            <a:endParaRPr b="1" i="0" sz="1600" u="none" cap="none" strike="noStrike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179" name="Google Shape;179;p15"/>
          <p:cNvSpPr/>
          <p:nvPr/>
        </p:nvSpPr>
        <p:spPr>
          <a:xfrm>
            <a:off x="6136634" y="2334330"/>
            <a:ext cx="1565275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400" u="none" cap="none" strike="noStrike">
                <a:solidFill>
                  <a:srgbClr val="7F7F7F"/>
                </a:solidFill>
                <a:latin typeface="Gill Sans"/>
                <a:ea typeface="Gill Sans"/>
                <a:cs typeface="Gill Sans"/>
                <a:sym typeface="Gill Sans"/>
              </a:rPr>
              <a:t>You will get a copy of this document</a:t>
            </a:r>
            <a:endParaRPr b="0" i="0" sz="1400" u="none" cap="none" strike="noStrike">
              <a:solidFill>
                <a:srgbClr val="7F7F7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grpSp>
        <p:nvGrpSpPr>
          <p:cNvPr id="180" name="Google Shape;180;p15"/>
          <p:cNvGrpSpPr/>
          <p:nvPr/>
        </p:nvGrpSpPr>
        <p:grpSpPr>
          <a:xfrm>
            <a:off x="4907962" y="3501963"/>
            <a:ext cx="1079446" cy="1107715"/>
            <a:chOff x="4704982" y="4305153"/>
            <a:chExt cx="1083516" cy="1107647"/>
          </a:xfrm>
        </p:grpSpPr>
        <p:sp>
          <p:nvSpPr>
            <p:cNvPr id="181" name="Google Shape;181;p15"/>
            <p:cNvSpPr/>
            <p:nvPr/>
          </p:nvSpPr>
          <p:spPr>
            <a:xfrm>
              <a:off x="4780499" y="4404800"/>
              <a:ext cx="1008000" cy="1008000"/>
            </a:xfrm>
            <a:prstGeom prst="ellipse">
              <a:avLst/>
            </a:prstGeom>
            <a:solidFill>
              <a:schemeClr val="dk2"/>
            </a:solidFill>
            <a:ln>
              <a:noFill/>
            </a:ln>
            <a:effectLst>
              <a:outerShdw blurRad="44450" algn="ctr" dir="5400000" dist="27940">
                <a:srgbClr val="000000">
                  <a:alpha val="31764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0000"/>
                </a:buClr>
                <a:buSzPts val="1120"/>
                <a:buFont typeface="Noto Sans Symbols"/>
                <a:buNone/>
              </a:pPr>
              <a:r>
                <a:t/>
              </a:r>
              <a:endParaRPr b="1" i="0" sz="16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  <p:sp>
          <p:nvSpPr>
            <p:cNvPr id="182" name="Google Shape;182;p15"/>
            <p:cNvSpPr/>
            <p:nvPr/>
          </p:nvSpPr>
          <p:spPr>
            <a:xfrm rot="-2211361">
              <a:off x="4776635" y="4463533"/>
              <a:ext cx="683605" cy="466696"/>
            </a:xfrm>
            <a:prstGeom prst="ellipse">
              <a:avLst/>
            </a:prstGeom>
            <a:noFill/>
            <a:ln>
              <a:noFill/>
            </a:ln>
            <a:effectLst>
              <a:outerShdw blurRad="44450" algn="ctr" dir="5400000" dist="27940">
                <a:srgbClr val="000000">
                  <a:alpha val="31764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</p:grpSp>
      <p:sp>
        <p:nvSpPr>
          <p:cNvPr id="183" name="Google Shape;183;p15"/>
          <p:cNvSpPr txBox="1"/>
          <p:nvPr/>
        </p:nvSpPr>
        <p:spPr>
          <a:xfrm>
            <a:off x="4983195" y="3961978"/>
            <a:ext cx="1062038" cy="33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tr-TR" sz="16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rPr>
              <a:t>Devices</a:t>
            </a:r>
            <a:endParaRPr b="1" i="0" sz="1600" u="none" cap="none" strike="noStrike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184" name="Google Shape;184;p15"/>
          <p:cNvSpPr/>
          <p:nvPr/>
        </p:nvSpPr>
        <p:spPr>
          <a:xfrm>
            <a:off x="6136634" y="3631927"/>
            <a:ext cx="1565275" cy="73866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400" u="none" cap="none" strike="noStrike">
                <a:solidFill>
                  <a:srgbClr val="7F7F7F"/>
                </a:solidFill>
                <a:latin typeface="Gill Sans"/>
                <a:ea typeface="Gill Sans"/>
                <a:cs typeface="Gill Sans"/>
                <a:sym typeface="Gill Sans"/>
              </a:rPr>
              <a:t>Click on the button under the  presentation </a:t>
            </a:r>
            <a:endParaRPr b="0" i="0" sz="1400" u="none" cap="none" strike="noStrike">
              <a:solidFill>
                <a:srgbClr val="7F7F7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185" name="Google Shape;185;p15"/>
          <p:cNvSpPr txBox="1"/>
          <p:nvPr>
            <p:ph type="title"/>
          </p:nvPr>
        </p:nvSpPr>
        <p:spPr>
          <a:xfrm>
            <a:off x="152516" y="57216"/>
            <a:ext cx="8229600" cy="53338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Gill Sans"/>
              <a:buNone/>
            </a:pPr>
            <a:r>
              <a:t/>
            </a:r>
            <a:endParaRPr>
              <a:latin typeface="Gill Sans"/>
              <a:ea typeface="Gill Sans"/>
              <a:cs typeface="Gill Sans"/>
              <a:sym typeface="Gill Sans"/>
            </a:endParaRPr>
          </a:p>
        </p:txBody>
      </p:sp>
    </p:spTree>
  </p:cSld>
  <p:clrMapOvr>
    <a:masterClrMapping/>
  </p:clrMapOvr>
  <mc:AlternateContent>
    <mc:Choice Requires="p14">
      <p:transition spd="slow" p14:dur="1250">
        <p14:flip dir="l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500"/>
                            </p:stCondLst>
                            <p:childTnLst>
                              <p:par>
                                <p:cTn fill="hold" nodeType="after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0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0"/>
                            </p:stCondLst>
                            <p:childTnLst>
                              <p:par>
                                <p:cTn fill="hold" nodeType="after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5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500"/>
                            </p:stCondLst>
                            <p:childTnLst>
                              <p:par>
                                <p:cTn fill="hold" nodeType="after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9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p16"/>
          <p:cNvSpPr/>
          <p:nvPr/>
        </p:nvSpPr>
        <p:spPr>
          <a:xfrm>
            <a:off x="1357290" y="1658454"/>
            <a:ext cx="4967310" cy="2160000"/>
          </a:xfrm>
          <a:prstGeom prst="rightArrow">
            <a:avLst>
              <a:gd fmla="val 68556" name="adj1"/>
              <a:gd fmla="val 38969" name="adj2"/>
            </a:avLst>
          </a:prstGeom>
          <a:solidFill>
            <a:schemeClr val="dk1">
              <a:alpha val="60000"/>
            </a:schemeClr>
          </a:solidFill>
          <a:ln>
            <a:noFill/>
          </a:ln>
          <a:effectLst>
            <a:outerShdw blurRad="225425" algn="ctr" dir="5220000" dist="38100">
              <a:srgbClr val="000000">
                <a:alpha val="3294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2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980"/>
              <a:buFont typeface="Noto Sans Symbols"/>
              <a:buNone/>
            </a:pPr>
            <a:r>
              <a:t/>
            </a:r>
            <a:endParaRPr b="0" i="0" sz="1400" u="none" cap="none" strike="noStrike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191" name="Google Shape;191;p16"/>
          <p:cNvSpPr/>
          <p:nvPr/>
        </p:nvSpPr>
        <p:spPr>
          <a:xfrm>
            <a:off x="1860550" y="3143399"/>
            <a:ext cx="3168650" cy="1368425"/>
          </a:xfrm>
          <a:prstGeom prst="roundRect">
            <a:avLst>
              <a:gd fmla="val 7848" name="adj"/>
            </a:avLst>
          </a:prstGeom>
          <a:gradFill>
            <a:gsLst>
              <a:gs pos="0">
                <a:schemeClr val="dk1"/>
              </a:gs>
              <a:gs pos="30000">
                <a:schemeClr val="dk1"/>
              </a:gs>
              <a:gs pos="100000">
                <a:srgbClr val="BFBFBF"/>
              </a:gs>
            </a:gsLst>
            <a:lin ang="2700000" scaled="0"/>
          </a:gradFill>
          <a:ln cap="flat" cmpd="sng" w="3810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  <a:effectLst>
            <a:outerShdw blurRad="225425" algn="ctr" dir="5220000" dist="38100">
              <a:srgbClr val="000000">
                <a:alpha val="3294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2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980"/>
              <a:buFont typeface="Noto Sans Symbols"/>
              <a:buNone/>
            </a:pPr>
            <a:r>
              <a:t/>
            </a:r>
            <a:endParaRPr b="0" i="0" sz="1400" u="none" cap="none" strike="noStrike">
              <a:solidFill>
                <a:srgbClr val="7F7F7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192" name="Google Shape;192;p16"/>
          <p:cNvSpPr/>
          <p:nvPr/>
        </p:nvSpPr>
        <p:spPr>
          <a:xfrm>
            <a:off x="1974626" y="3732034"/>
            <a:ext cx="2940498" cy="52443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400" u="none" cap="none" strike="noStrike">
                <a:solidFill>
                  <a:srgbClr val="7F7F7F"/>
                </a:solidFill>
                <a:latin typeface="Gill Sans"/>
                <a:ea typeface="Gill Sans"/>
                <a:cs typeface="Gill Sans"/>
                <a:sym typeface="Gill Sans"/>
              </a:rPr>
              <a:t>Is the color of gold, butter  and ripe lemons.</a:t>
            </a:r>
            <a:endParaRPr b="0" i="0" sz="1400" u="none" cap="none" strike="noStrike">
              <a:solidFill>
                <a:srgbClr val="7F7F7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193" name="Google Shape;193;p16"/>
          <p:cNvSpPr/>
          <p:nvPr/>
        </p:nvSpPr>
        <p:spPr>
          <a:xfrm>
            <a:off x="1860550" y="987574"/>
            <a:ext cx="3168650" cy="1366837"/>
          </a:xfrm>
          <a:prstGeom prst="roundRect">
            <a:avLst>
              <a:gd fmla="val 7848" name="adj"/>
            </a:avLst>
          </a:prstGeom>
          <a:gradFill>
            <a:gsLst>
              <a:gs pos="0">
                <a:schemeClr val="dk1"/>
              </a:gs>
              <a:gs pos="30000">
                <a:schemeClr val="dk1"/>
              </a:gs>
              <a:gs pos="100000">
                <a:srgbClr val="BFBFBF"/>
              </a:gs>
            </a:gsLst>
            <a:lin ang="2700000" scaled="0"/>
          </a:gradFill>
          <a:ln cap="flat" cmpd="sng" w="38100">
            <a:solidFill>
              <a:srgbClr val="3A9707"/>
            </a:solidFill>
            <a:prstDash val="solid"/>
            <a:round/>
            <a:headEnd len="sm" w="sm" type="none"/>
            <a:tailEnd len="sm" w="sm" type="none"/>
          </a:ln>
          <a:effectLst>
            <a:outerShdw blurRad="225425" algn="ctr" dir="5220000" dist="38100">
              <a:srgbClr val="000000">
                <a:alpha val="3294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2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980"/>
              <a:buFont typeface="Noto Sans Symbols"/>
              <a:buNone/>
            </a:pPr>
            <a:r>
              <a:t/>
            </a:r>
            <a:endParaRPr b="0" i="0" sz="1400" u="none" cap="none" strike="noStrike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194" name="Google Shape;194;p16"/>
          <p:cNvSpPr/>
          <p:nvPr/>
        </p:nvSpPr>
        <p:spPr>
          <a:xfrm>
            <a:off x="1890149" y="1234862"/>
            <a:ext cx="3109452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400" u="none" cap="none" strike="noStrike">
                <a:solidFill>
                  <a:srgbClr val="7F7F7F"/>
                </a:solidFill>
                <a:latin typeface="Gill Sans"/>
                <a:ea typeface="Gill Sans"/>
                <a:cs typeface="Gill Sans"/>
                <a:sym typeface="Gill Sans"/>
              </a:rPr>
              <a:t>You have to be signed in to your  Google account.</a:t>
            </a:r>
            <a:endParaRPr b="0" i="0" sz="1400" u="none" cap="none" strike="noStrike">
              <a:solidFill>
                <a:srgbClr val="7F7F7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grpSp>
        <p:nvGrpSpPr>
          <p:cNvPr id="195" name="Google Shape;195;p16"/>
          <p:cNvGrpSpPr/>
          <p:nvPr/>
        </p:nvGrpSpPr>
        <p:grpSpPr>
          <a:xfrm>
            <a:off x="2224087" y="2097236"/>
            <a:ext cx="2443163" cy="554038"/>
            <a:chOff x="855540" y="3513439"/>
            <a:chExt cx="1399872" cy="987727"/>
          </a:xfrm>
        </p:grpSpPr>
        <p:sp>
          <p:nvSpPr>
            <p:cNvPr id="196" name="Google Shape;196;p16"/>
            <p:cNvSpPr/>
            <p:nvPr/>
          </p:nvSpPr>
          <p:spPr>
            <a:xfrm>
              <a:off x="855540" y="3513439"/>
              <a:ext cx="1399872" cy="987727"/>
            </a:xfrm>
            <a:prstGeom prst="roundRect">
              <a:avLst>
                <a:gd fmla="val 10568" name="adj"/>
              </a:avLst>
            </a:prstGeom>
            <a:solidFill>
              <a:srgbClr val="3A9707"/>
            </a:solidFill>
            <a:ln>
              <a:noFill/>
            </a:ln>
            <a:effectLst>
              <a:outerShdw blurRad="44450" algn="ctr" dir="5400000" dist="27940">
                <a:srgbClr val="000000">
                  <a:alpha val="31764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0000"/>
                </a:buClr>
                <a:buSzPts val="1120"/>
                <a:buFont typeface="Noto Sans Symbols"/>
                <a:buNone/>
              </a:pPr>
              <a:r>
                <a:t/>
              </a:r>
              <a:endParaRPr b="1" i="0" sz="16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  <p:sp>
          <p:nvSpPr>
            <p:cNvPr id="197" name="Google Shape;197;p16"/>
            <p:cNvSpPr/>
            <p:nvPr/>
          </p:nvSpPr>
          <p:spPr>
            <a:xfrm>
              <a:off x="1004859" y="3705518"/>
              <a:ext cx="1101235" cy="603568"/>
            </a:xfrm>
            <a:prstGeom prst="rect">
              <a:avLst/>
            </a:prstGeom>
            <a:noFill/>
            <a:ln>
              <a:noFill/>
            </a:ln>
            <a:effectLst>
              <a:outerShdw blurRad="44450" algn="ctr" dir="5400000" dist="27940">
                <a:srgbClr val="000000">
                  <a:alpha val="31764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tr-TR" sz="1600" u="none" cap="none" strike="noStrike">
                  <a:solidFill>
                    <a:srgbClr val="FFFFFF"/>
                  </a:solidFill>
                  <a:latin typeface="Gill Sans"/>
                  <a:ea typeface="Gill Sans"/>
                  <a:cs typeface="Gill Sans"/>
                  <a:sym typeface="Gill Sans"/>
                </a:rPr>
                <a:t>Cerenomy</a:t>
              </a:r>
              <a:endParaRPr b="0" i="0" sz="16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</p:grpSp>
      <p:grpSp>
        <p:nvGrpSpPr>
          <p:cNvPr id="198" name="Google Shape;198;p16"/>
          <p:cNvGrpSpPr/>
          <p:nvPr/>
        </p:nvGrpSpPr>
        <p:grpSpPr>
          <a:xfrm>
            <a:off x="2224087" y="2854474"/>
            <a:ext cx="2443163" cy="555625"/>
            <a:chOff x="855540" y="3513439"/>
            <a:chExt cx="1399872" cy="987727"/>
          </a:xfrm>
        </p:grpSpPr>
        <p:sp>
          <p:nvSpPr>
            <p:cNvPr id="199" name="Google Shape;199;p16"/>
            <p:cNvSpPr/>
            <p:nvPr/>
          </p:nvSpPr>
          <p:spPr>
            <a:xfrm>
              <a:off x="855540" y="3513439"/>
              <a:ext cx="1399872" cy="987727"/>
            </a:xfrm>
            <a:prstGeom prst="roundRect">
              <a:avLst>
                <a:gd fmla="val 10568" name="adj"/>
              </a:avLst>
            </a:prstGeom>
            <a:gradFill>
              <a:gsLst>
                <a:gs pos="0">
                  <a:srgbClr val="CBCBCB"/>
                </a:gs>
                <a:gs pos="100000">
                  <a:srgbClr val="6A6A6A"/>
                </a:gs>
              </a:gsLst>
              <a:lin ang="5400000" scaled="0"/>
            </a:gradFill>
            <a:ln>
              <a:noFill/>
            </a:ln>
            <a:effectLst>
              <a:outerShdw blurRad="44450" algn="ctr" dir="5400000" dist="27940">
                <a:srgbClr val="000000">
                  <a:alpha val="31764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0000"/>
                </a:buClr>
                <a:buSzPts val="1120"/>
                <a:buFont typeface="Noto Sans Symbols"/>
                <a:buNone/>
              </a:pPr>
              <a:r>
                <a:t/>
              </a:r>
              <a:endParaRPr b="1" i="0" sz="16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  <p:sp>
          <p:nvSpPr>
            <p:cNvPr id="200" name="Google Shape;200;p16"/>
            <p:cNvSpPr/>
            <p:nvPr/>
          </p:nvSpPr>
          <p:spPr>
            <a:xfrm>
              <a:off x="930021" y="3706380"/>
              <a:ext cx="1250910" cy="601843"/>
            </a:xfrm>
            <a:prstGeom prst="rect">
              <a:avLst/>
            </a:prstGeom>
            <a:noFill/>
            <a:ln>
              <a:noFill/>
            </a:ln>
            <a:effectLst>
              <a:outerShdw blurRad="44450" algn="ctr" dir="5400000" dist="27940">
                <a:srgbClr val="000000">
                  <a:alpha val="31764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tr-TR" sz="1600" u="none" cap="none" strike="noStrike">
                  <a:solidFill>
                    <a:srgbClr val="FFFFFF"/>
                  </a:solidFill>
                  <a:latin typeface="Gill Sans"/>
                  <a:ea typeface="Gill Sans"/>
                  <a:cs typeface="Gill Sans"/>
                  <a:sym typeface="Gill Sans"/>
                </a:rPr>
                <a:t>Introduction</a:t>
              </a:r>
              <a:endParaRPr b="0" i="0" sz="16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</p:grpSp>
      <p:grpSp>
        <p:nvGrpSpPr>
          <p:cNvPr id="201" name="Google Shape;201;p16"/>
          <p:cNvGrpSpPr/>
          <p:nvPr/>
        </p:nvGrpSpPr>
        <p:grpSpPr>
          <a:xfrm>
            <a:off x="5825067" y="1561828"/>
            <a:ext cx="2124961" cy="2167358"/>
            <a:chOff x="5135660" y="2953738"/>
            <a:chExt cx="1197940" cy="1220862"/>
          </a:xfrm>
        </p:grpSpPr>
        <p:sp>
          <p:nvSpPr>
            <p:cNvPr id="202" name="Google Shape;202;p16"/>
            <p:cNvSpPr/>
            <p:nvPr/>
          </p:nvSpPr>
          <p:spPr>
            <a:xfrm>
              <a:off x="5217600" y="3058600"/>
              <a:ext cx="1116000" cy="1116000"/>
            </a:xfrm>
            <a:prstGeom prst="ellipse">
              <a:avLst/>
            </a:prstGeom>
            <a:solidFill>
              <a:srgbClr val="3A9707"/>
            </a:solidFill>
            <a:ln>
              <a:noFill/>
            </a:ln>
            <a:effectLst>
              <a:outerShdw blurRad="225425" algn="ctr" dir="5220000" dist="38100">
                <a:srgbClr val="000000">
                  <a:alpha val="32941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0000"/>
                </a:buClr>
                <a:buSzPts val="1120"/>
                <a:buFont typeface="Arial"/>
                <a:buNone/>
              </a:pPr>
              <a:r>
                <a:t/>
              </a:r>
              <a:endParaRPr b="1" i="0" sz="16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  <p:sp>
          <p:nvSpPr>
            <p:cNvPr id="203" name="Google Shape;203;p16"/>
            <p:cNvSpPr/>
            <p:nvPr/>
          </p:nvSpPr>
          <p:spPr>
            <a:xfrm rot="-2211361">
              <a:off x="5222074" y="3126562"/>
              <a:ext cx="756231" cy="540115"/>
            </a:xfrm>
            <a:prstGeom prst="ellipse">
              <a:avLst/>
            </a:prstGeom>
            <a:gradFill>
              <a:gsLst>
                <a:gs pos="0">
                  <a:schemeClr val="dk1"/>
                </a:gs>
                <a:gs pos="45000">
                  <a:srgbClr val="FFFFFF">
                    <a:alpha val="0"/>
                  </a:srgbClr>
                </a:gs>
                <a:gs pos="100000">
                  <a:srgbClr val="FFFFFF">
                    <a:alpha val="0"/>
                  </a:srgbClr>
                </a:gs>
              </a:gsLst>
              <a:lin ang="5400000" scaled="0"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</p:grpSp>
      <p:sp>
        <p:nvSpPr>
          <p:cNvPr id="204" name="Google Shape;204;p16"/>
          <p:cNvSpPr txBox="1"/>
          <p:nvPr/>
        </p:nvSpPr>
        <p:spPr>
          <a:xfrm>
            <a:off x="6194324" y="2355726"/>
            <a:ext cx="1531794" cy="8309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24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rPr>
              <a:t>Break Time</a:t>
            </a:r>
            <a:endParaRPr b="0" i="0" sz="2400" u="none" cap="none" strike="noStrike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205" name="Google Shape;205;p16"/>
          <p:cNvSpPr txBox="1"/>
          <p:nvPr>
            <p:ph type="title"/>
          </p:nvPr>
        </p:nvSpPr>
        <p:spPr>
          <a:xfrm>
            <a:off x="152516" y="57216"/>
            <a:ext cx="8229600" cy="53338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Gill Sans"/>
              <a:buNone/>
            </a:pPr>
            <a:r>
              <a:t/>
            </a:r>
            <a:endParaRPr>
              <a:latin typeface="Gill Sans"/>
              <a:ea typeface="Gill Sans"/>
              <a:cs typeface="Gill Sans"/>
              <a:sym typeface="Gill Sans"/>
            </a:endParaRPr>
          </a:p>
        </p:txBody>
      </p:sp>
    </p:spTree>
  </p:cSld>
  <p:clrMapOvr>
    <a:masterClrMapping/>
  </p:clrMapOvr>
  <mc:AlternateContent>
    <mc:Choice Requires="p14">
      <p:transition spd="slow" p14:dur="1250">
        <p14:flip dir="l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1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1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500"/>
                            </p:stCondLst>
                            <p:childTnLst>
                              <p:par>
                                <p:cTn fill="hold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1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9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Google Shape;210;p17"/>
          <p:cNvSpPr/>
          <p:nvPr/>
        </p:nvSpPr>
        <p:spPr>
          <a:xfrm>
            <a:off x="838200" y="949912"/>
            <a:ext cx="7391401" cy="2565058"/>
          </a:xfrm>
          <a:prstGeom prst="roundRect">
            <a:avLst>
              <a:gd fmla="val 12869" name="adj"/>
            </a:avLst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2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1120"/>
              <a:buFont typeface="Arial"/>
              <a:buNone/>
            </a:pPr>
            <a:r>
              <a:t/>
            </a:r>
            <a:endParaRPr b="1" i="0" sz="1600" u="none" cap="none" strike="noStrike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211" name="Google Shape;211;p17"/>
          <p:cNvSpPr/>
          <p:nvPr/>
        </p:nvSpPr>
        <p:spPr>
          <a:xfrm>
            <a:off x="1046275" y="1669347"/>
            <a:ext cx="2235976" cy="1644100"/>
          </a:xfrm>
          <a:prstGeom prst="roundRect">
            <a:avLst>
              <a:gd fmla="val 0" name="adj"/>
            </a:avLst>
          </a:prstGeom>
          <a:gradFill>
            <a:gsLst>
              <a:gs pos="0">
                <a:srgbClr val="BFBFBF"/>
              </a:gs>
              <a:gs pos="100000">
                <a:srgbClr val="F2F2F2"/>
              </a:gs>
            </a:gsLst>
            <a:lin ang="135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2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1120"/>
              <a:buFont typeface="Noto Sans Symbols"/>
              <a:buNone/>
            </a:pPr>
            <a:r>
              <a:t/>
            </a:r>
            <a:endParaRPr b="1" i="0" sz="1600" u="none" cap="none" strike="noStrike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212" name="Google Shape;212;p17"/>
          <p:cNvSpPr/>
          <p:nvPr/>
        </p:nvSpPr>
        <p:spPr>
          <a:xfrm>
            <a:off x="5771843" y="1669347"/>
            <a:ext cx="2235976" cy="1644100"/>
          </a:xfrm>
          <a:prstGeom prst="roundRect">
            <a:avLst>
              <a:gd fmla="val 0" name="adj"/>
            </a:avLst>
          </a:prstGeom>
          <a:gradFill>
            <a:gsLst>
              <a:gs pos="0">
                <a:srgbClr val="BFBFBF"/>
              </a:gs>
              <a:gs pos="100000">
                <a:srgbClr val="F2F2F2"/>
              </a:gs>
            </a:gsLst>
            <a:lin ang="135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2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1120"/>
              <a:buFont typeface="Noto Sans Symbols"/>
              <a:buNone/>
            </a:pPr>
            <a:r>
              <a:t/>
            </a:r>
            <a:endParaRPr b="1" i="0" sz="1600" u="none" cap="none" strike="noStrike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213" name="Google Shape;213;p17"/>
          <p:cNvSpPr/>
          <p:nvPr/>
        </p:nvSpPr>
        <p:spPr>
          <a:xfrm>
            <a:off x="6158342" y="1937365"/>
            <a:ext cx="1390990" cy="120032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200" u="none" cap="none" strike="noStrike">
                <a:solidFill>
                  <a:srgbClr val="7F7F7F"/>
                </a:solidFill>
                <a:latin typeface="Gill Sans"/>
                <a:ea typeface="Gill Sans"/>
                <a:cs typeface="Gill Sans"/>
                <a:sym typeface="Gill Sans"/>
              </a:rPr>
              <a:t>We use well-known development methodologies to create a customized</a:t>
            </a:r>
            <a:endParaRPr b="0" i="0" sz="1200" u="none" cap="none" strike="noStrike">
              <a:solidFill>
                <a:srgbClr val="7F7F7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214" name="Google Shape;214;p17"/>
          <p:cNvSpPr/>
          <p:nvPr/>
        </p:nvSpPr>
        <p:spPr>
          <a:xfrm>
            <a:off x="3409059" y="1669347"/>
            <a:ext cx="2235976" cy="1644100"/>
          </a:xfrm>
          <a:prstGeom prst="roundRect">
            <a:avLst>
              <a:gd fmla="val 0" name="adj"/>
            </a:avLst>
          </a:prstGeom>
          <a:gradFill>
            <a:gsLst>
              <a:gs pos="0">
                <a:srgbClr val="BFBFBF"/>
              </a:gs>
              <a:gs pos="100000">
                <a:srgbClr val="F2F2F2"/>
              </a:gs>
            </a:gsLst>
            <a:lin ang="135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2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1120"/>
              <a:buFont typeface="Noto Sans Symbols"/>
              <a:buNone/>
            </a:pPr>
            <a:r>
              <a:t/>
            </a:r>
            <a:endParaRPr b="1" i="0" sz="1600" u="none" cap="none" strike="noStrike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215" name="Google Shape;215;p17"/>
          <p:cNvSpPr/>
          <p:nvPr/>
        </p:nvSpPr>
        <p:spPr>
          <a:xfrm>
            <a:off x="3754233" y="1937365"/>
            <a:ext cx="1447070" cy="10156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200" u="none" cap="none" strike="noStrike">
                <a:solidFill>
                  <a:srgbClr val="7F7F7F"/>
                </a:solidFill>
                <a:latin typeface="Gill Sans"/>
                <a:ea typeface="Gill Sans"/>
                <a:cs typeface="Gill Sans"/>
                <a:sym typeface="Gill Sans"/>
              </a:rPr>
              <a:t>This allows us to achieve high quality outcomes and full transparency towards.</a:t>
            </a:r>
            <a:endParaRPr b="0" i="0" sz="1200" u="none" cap="none" strike="noStrike">
              <a:solidFill>
                <a:srgbClr val="7F7F7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216" name="Google Shape;216;p17"/>
          <p:cNvSpPr txBox="1"/>
          <p:nvPr/>
        </p:nvSpPr>
        <p:spPr>
          <a:xfrm>
            <a:off x="1441475" y="1967815"/>
            <a:ext cx="1377971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200" u="none" cap="none" strike="noStrike">
                <a:solidFill>
                  <a:srgbClr val="7F7F7F"/>
                </a:solidFill>
                <a:latin typeface="Gill Sans"/>
                <a:ea typeface="Gill Sans"/>
                <a:cs typeface="Gill Sans"/>
                <a:sym typeface="Gill Sans"/>
              </a:rPr>
              <a:t>We press play on your digital story. Using conceptual</a:t>
            </a:r>
            <a:endParaRPr b="0" i="0" sz="1200" u="none" cap="none" strike="noStrike">
              <a:solidFill>
                <a:srgbClr val="7F7F7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217" name="Google Shape;217;p17"/>
          <p:cNvSpPr/>
          <p:nvPr/>
        </p:nvSpPr>
        <p:spPr>
          <a:xfrm rot="5400000">
            <a:off x="1966973" y="3527621"/>
            <a:ext cx="394584" cy="526112"/>
          </a:xfrm>
          <a:prstGeom prst="chevron">
            <a:avLst>
              <a:gd fmla="val 39402" name="adj"/>
            </a:avLst>
          </a:prstGeom>
          <a:solidFill>
            <a:srgbClr val="3A9707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1120"/>
              <a:buFont typeface="Arial"/>
              <a:buNone/>
            </a:pPr>
            <a:r>
              <a:t/>
            </a:r>
            <a:endParaRPr b="1" i="0" sz="1600" u="none" cap="none" strike="noStrike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218" name="Google Shape;218;p17"/>
          <p:cNvSpPr/>
          <p:nvPr/>
        </p:nvSpPr>
        <p:spPr>
          <a:xfrm>
            <a:off x="1010026" y="4093523"/>
            <a:ext cx="7089075" cy="494451"/>
          </a:xfrm>
          <a:prstGeom prst="roundRect">
            <a:avLst>
              <a:gd fmla="val 16667" name="adj"/>
            </a:avLst>
          </a:prstGeom>
          <a:solidFill>
            <a:srgbClr val="3A9707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1120"/>
              <a:buFont typeface="Arial"/>
              <a:buNone/>
            </a:pPr>
            <a:r>
              <a:t/>
            </a:r>
            <a:endParaRPr b="1" i="0" sz="1600" u="none" cap="none" strike="noStrike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219" name="Google Shape;219;p17"/>
          <p:cNvSpPr/>
          <p:nvPr/>
        </p:nvSpPr>
        <p:spPr>
          <a:xfrm>
            <a:off x="1587395" y="4180767"/>
            <a:ext cx="5934337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tr-TR" sz="18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rPr>
              <a:t>Mission &amp; Vision</a:t>
            </a:r>
            <a:endParaRPr b="1" i="0" sz="1800" u="none" cap="none" strike="noStrike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220" name="Google Shape;220;p17"/>
          <p:cNvSpPr/>
          <p:nvPr/>
        </p:nvSpPr>
        <p:spPr>
          <a:xfrm rot="5400000">
            <a:off x="4329755" y="3527621"/>
            <a:ext cx="394584" cy="526112"/>
          </a:xfrm>
          <a:prstGeom prst="chevron">
            <a:avLst>
              <a:gd fmla="val 39402" name="adj"/>
            </a:avLst>
          </a:prstGeom>
          <a:solidFill>
            <a:srgbClr val="3A9707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1120"/>
              <a:buFont typeface="Arial"/>
              <a:buNone/>
            </a:pPr>
            <a:r>
              <a:t/>
            </a:r>
            <a:endParaRPr b="1" i="0" sz="1600" u="none" cap="none" strike="noStrike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221" name="Google Shape;221;p17"/>
          <p:cNvSpPr/>
          <p:nvPr/>
        </p:nvSpPr>
        <p:spPr>
          <a:xfrm rot="5400000">
            <a:off x="6692539" y="3527621"/>
            <a:ext cx="394584" cy="526112"/>
          </a:xfrm>
          <a:prstGeom prst="chevron">
            <a:avLst>
              <a:gd fmla="val 39402" name="adj"/>
            </a:avLst>
          </a:prstGeom>
          <a:solidFill>
            <a:srgbClr val="3A9707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1120"/>
              <a:buFont typeface="Arial"/>
              <a:buNone/>
            </a:pPr>
            <a:r>
              <a:t/>
            </a:r>
            <a:endParaRPr b="1" i="0" sz="1600" u="none" cap="none" strike="noStrike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222" name="Google Shape;222;p17"/>
          <p:cNvSpPr/>
          <p:nvPr/>
        </p:nvSpPr>
        <p:spPr>
          <a:xfrm>
            <a:off x="3622792" y="1131590"/>
            <a:ext cx="1808510" cy="427466"/>
          </a:xfrm>
          <a:prstGeom prst="roundRect">
            <a:avLst>
              <a:gd fmla="val 16667" name="adj"/>
            </a:avLst>
          </a:prstGeom>
          <a:solidFill>
            <a:srgbClr val="3A9707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1120"/>
              <a:buFont typeface="Noto Sans Symbols"/>
              <a:buNone/>
            </a:pPr>
            <a:r>
              <a:t/>
            </a:r>
            <a:endParaRPr b="1" i="0" sz="1600" u="none" cap="none" strike="noStrike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223" name="Google Shape;223;p17"/>
          <p:cNvSpPr/>
          <p:nvPr/>
        </p:nvSpPr>
        <p:spPr>
          <a:xfrm>
            <a:off x="5985576" y="1131590"/>
            <a:ext cx="1808510" cy="427466"/>
          </a:xfrm>
          <a:prstGeom prst="roundRect">
            <a:avLst>
              <a:gd fmla="val 16667" name="adj"/>
            </a:avLst>
          </a:prstGeom>
          <a:solidFill>
            <a:srgbClr val="3A9707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1120"/>
              <a:buFont typeface="Noto Sans Symbols"/>
              <a:buNone/>
            </a:pPr>
            <a:r>
              <a:t/>
            </a:r>
            <a:endParaRPr b="1" i="0" sz="1600" u="none" cap="none" strike="noStrike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224" name="Google Shape;224;p17"/>
          <p:cNvSpPr/>
          <p:nvPr/>
        </p:nvSpPr>
        <p:spPr>
          <a:xfrm>
            <a:off x="1260008" y="1131590"/>
            <a:ext cx="1808510" cy="427466"/>
          </a:xfrm>
          <a:prstGeom prst="roundRect">
            <a:avLst>
              <a:gd fmla="val 16667" name="adj"/>
            </a:avLst>
          </a:prstGeom>
          <a:solidFill>
            <a:srgbClr val="3A9707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1120"/>
              <a:buFont typeface="Noto Sans Symbols"/>
              <a:buNone/>
            </a:pPr>
            <a:r>
              <a:t/>
            </a:r>
            <a:endParaRPr b="1" i="0" sz="1600" u="none" cap="none" strike="noStrike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225" name="Google Shape;225;p17"/>
          <p:cNvSpPr/>
          <p:nvPr/>
        </p:nvSpPr>
        <p:spPr>
          <a:xfrm>
            <a:off x="1361301" y="1164426"/>
            <a:ext cx="1605924" cy="33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6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rPr>
              <a:t>Values</a:t>
            </a:r>
            <a:endParaRPr b="0" i="0" sz="1600" u="none" cap="none" strike="noStrike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226" name="Google Shape;226;p17"/>
          <p:cNvSpPr/>
          <p:nvPr/>
        </p:nvSpPr>
        <p:spPr>
          <a:xfrm>
            <a:off x="6086869" y="1153076"/>
            <a:ext cx="1605924" cy="33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tr-TR" sz="16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rPr>
              <a:t>Speakers</a:t>
            </a:r>
            <a:endParaRPr b="1" i="0" sz="1600" u="none" cap="none" strike="noStrike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227" name="Google Shape;227;p17"/>
          <p:cNvSpPr/>
          <p:nvPr/>
        </p:nvSpPr>
        <p:spPr>
          <a:xfrm>
            <a:off x="3724085" y="1164426"/>
            <a:ext cx="1605924" cy="33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tr-TR" sz="16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rPr>
              <a:t>Free Time</a:t>
            </a:r>
            <a:endParaRPr b="1" i="0" sz="1600" u="none" cap="none" strike="noStrike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228" name="Google Shape;228;p17"/>
          <p:cNvSpPr txBox="1"/>
          <p:nvPr>
            <p:ph type="title"/>
          </p:nvPr>
        </p:nvSpPr>
        <p:spPr>
          <a:xfrm>
            <a:off x="152516" y="57216"/>
            <a:ext cx="8229600" cy="53338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Gill Sans"/>
              <a:buNone/>
            </a:pPr>
            <a:r>
              <a:t/>
            </a:r>
            <a:endParaRPr>
              <a:latin typeface="Gill Sans"/>
              <a:ea typeface="Gill Sans"/>
              <a:cs typeface="Gill Sans"/>
              <a:sym typeface="Gill Sans"/>
            </a:endParaRPr>
          </a:p>
        </p:txBody>
      </p:sp>
    </p:spTree>
  </p:cSld>
  <p:clrMapOvr>
    <a:masterClrMapping/>
  </p:clrMapOvr>
  <mc:AlternateContent>
    <mc:Choice Requires="p14">
      <p:transition spd="slow" p14:dur="1250">
        <p14:flip dir="l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5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2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2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8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8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9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9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2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2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3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4" name="Google Shape;234;p1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2788"/>
            <a:ext cx="9144000" cy="5140757"/>
          </a:xfrm>
          <a:prstGeom prst="rect">
            <a:avLst/>
          </a:prstGeom>
          <a:noFill/>
          <a:ln>
            <a:noFill/>
          </a:ln>
        </p:spPr>
      </p:pic>
      <p:sp>
        <p:nvSpPr>
          <p:cNvPr id="235" name="Google Shape;235;p18"/>
          <p:cNvSpPr/>
          <p:nvPr/>
        </p:nvSpPr>
        <p:spPr>
          <a:xfrm>
            <a:off x="0" y="895394"/>
            <a:ext cx="9144000" cy="38099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grpSp>
        <p:nvGrpSpPr>
          <p:cNvPr id="236" name="Google Shape;236;p18"/>
          <p:cNvGrpSpPr/>
          <p:nvPr/>
        </p:nvGrpSpPr>
        <p:grpSpPr>
          <a:xfrm>
            <a:off x="1644854" y="1916900"/>
            <a:ext cx="1750219" cy="1509713"/>
            <a:chOff x="1258555" y="1916900"/>
            <a:chExt cx="1750219" cy="1509713"/>
          </a:xfrm>
        </p:grpSpPr>
        <p:sp>
          <p:nvSpPr>
            <p:cNvPr id="237" name="Google Shape;237;p18"/>
            <p:cNvSpPr/>
            <p:nvPr/>
          </p:nvSpPr>
          <p:spPr>
            <a:xfrm>
              <a:off x="1422862" y="2110972"/>
              <a:ext cx="1421606" cy="1226344"/>
            </a:xfrm>
            <a:prstGeom prst="triangle">
              <a:avLst>
                <a:gd fmla="val 50000" name="adj"/>
              </a:avLst>
            </a:prstGeom>
            <a:solidFill>
              <a:srgbClr val="006800"/>
            </a:solidFill>
            <a:ln>
              <a:noFill/>
            </a:ln>
          </p:spPr>
          <p:txBody>
            <a:bodyPr anchorCtr="0" anchor="ctr" bIns="108000" lIns="0" spcFirstLastPara="1" rIns="0" wrap="square" tIns="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tr-TR" sz="3600" u="none" cap="none" strike="noStrike">
                  <a:solidFill>
                    <a:srgbClr val="FFFFFF"/>
                  </a:solidFill>
                  <a:latin typeface="Gill Sans"/>
                  <a:ea typeface="Gill Sans"/>
                  <a:cs typeface="Gill Sans"/>
                  <a:sym typeface="Gill Sans"/>
                </a:rPr>
                <a:t>02</a:t>
              </a:r>
              <a:endParaRPr b="1" i="0" sz="36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  <p:sp>
          <p:nvSpPr>
            <p:cNvPr id="238" name="Google Shape;238;p18"/>
            <p:cNvSpPr/>
            <p:nvPr/>
          </p:nvSpPr>
          <p:spPr>
            <a:xfrm>
              <a:off x="1258555" y="1916900"/>
              <a:ext cx="1750219" cy="1509713"/>
            </a:xfrm>
            <a:prstGeom prst="triangle">
              <a:avLst>
                <a:gd fmla="val 50000" name="adj"/>
              </a:avLst>
            </a:prstGeom>
            <a:noFill/>
            <a:ln cap="flat" cmpd="sng" w="25400">
              <a:solidFill>
                <a:srgbClr val="006800"/>
              </a:solidFill>
              <a:prstDash val="lgDashDot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</p:grpSp>
      <p:cxnSp>
        <p:nvCxnSpPr>
          <p:cNvPr id="239" name="Google Shape;239;p18"/>
          <p:cNvCxnSpPr/>
          <p:nvPr/>
        </p:nvCxnSpPr>
        <p:spPr>
          <a:xfrm>
            <a:off x="3510537" y="3105136"/>
            <a:ext cx="3962296" cy="0"/>
          </a:xfrm>
          <a:prstGeom prst="straightConnector1">
            <a:avLst/>
          </a:prstGeom>
          <a:solidFill>
            <a:schemeClr val="accent1"/>
          </a:solidFill>
          <a:ln cap="flat" cmpd="sng" w="9525">
            <a:solidFill>
              <a:srgbClr val="006800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240" name="Google Shape;240;p18"/>
          <p:cNvSpPr txBox="1"/>
          <p:nvPr/>
        </p:nvSpPr>
        <p:spPr>
          <a:xfrm>
            <a:off x="4436982" y="2374497"/>
            <a:ext cx="1838966" cy="584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tr-TR" sz="3200" u="none" cap="none" strike="noStrike">
                <a:solidFill>
                  <a:srgbClr val="006800"/>
                </a:solidFill>
                <a:latin typeface="Gill Sans"/>
                <a:ea typeface="Gill Sans"/>
                <a:cs typeface="Gill Sans"/>
                <a:sym typeface="Gill Sans"/>
              </a:rPr>
              <a:t>DESIGN</a:t>
            </a:r>
            <a:endParaRPr b="1" i="0" sz="3200" u="none" cap="none" strike="noStrike">
              <a:solidFill>
                <a:srgbClr val="006800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</p:spTree>
  </p:cSld>
  <p:clrMapOvr>
    <a:masterClrMapping/>
  </p:clrMapOvr>
  <mc:AlternateContent>
    <mc:Choice Requires="p14">
      <p:transition spd="slow" p14:dur="1250">
        <p14:flip dir="l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2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 name="Office 主题​​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Postal Service Presentation，Freepptbackgrounds.net">
  <a:themeElements>
    <a:clrScheme name="自定义 9">
      <a:dk1>
        <a:srgbClr val="FFFFFF"/>
      </a:dk1>
      <a:lt1>
        <a:srgbClr val="FFFFFF"/>
      </a:lt1>
      <a:dk2>
        <a:srgbClr val="027E3D"/>
      </a:dk2>
      <a:lt2>
        <a:srgbClr val="7F7F7F"/>
      </a:lt2>
      <a:accent1>
        <a:srgbClr val="8E8E8E"/>
      </a:accent1>
      <a:accent2>
        <a:srgbClr val="7F7F7F"/>
      </a:accent2>
      <a:accent3>
        <a:srgbClr val="FFFFFF"/>
      </a:accent3>
      <a:accent4>
        <a:srgbClr val="7F7F7F"/>
      </a:accent4>
      <a:accent5>
        <a:srgbClr val="A5A5A5"/>
      </a:accent5>
      <a:accent6>
        <a:srgbClr val="7F7F7F"/>
      </a:accent6>
      <a:hlink>
        <a:srgbClr val="7F7F7F"/>
      </a:hlink>
      <a:folHlink>
        <a:srgbClr val="8E8E8E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