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F25"/>
    <a:srgbClr val="038653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0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038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red and white shirt&#10;&#10;Description automatically generated">
            <a:extLst>
              <a:ext uri="{FF2B5EF4-FFF2-40B4-BE49-F238E27FC236}">
                <a16:creationId xmlns:a16="http://schemas.microsoft.com/office/drawing/2014/main" id="{151523C5-35FF-45FD-9426-252FF3994DF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red and white shirt&#10;&#10;Description automatically generated">
            <a:extLst>
              <a:ext uri="{FF2B5EF4-FFF2-40B4-BE49-F238E27FC236}">
                <a16:creationId xmlns:a16="http://schemas.microsoft.com/office/drawing/2014/main" id="{C33E871F-B71F-44DB-8327-8B1F49A365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red and white shirt&#10;&#10;Description automatically generated">
            <a:extLst>
              <a:ext uri="{FF2B5EF4-FFF2-40B4-BE49-F238E27FC236}">
                <a16:creationId xmlns:a16="http://schemas.microsoft.com/office/drawing/2014/main" id="{CAF6FD2F-0E18-4A3F-9A02-032D8E8D14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2019-09-16T18:51:22Z</dcterms:modified>
</cp:coreProperties>
</file>