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Lst>
  <p:sldSz cy="13716000" cx="24387025"/>
  <p:notesSz cx="13716000" cy="24387025"/>
  <p:embeddedFontLst>
    <p:embeddedFont>
      <p:font typeface="Red Hat Display Black"/>
      <p:bold r:id="rId30"/>
      <p:boldItalic r:id="rId31"/>
    </p:embeddedFont>
    <p:embeddedFont>
      <p:font typeface="Poppins"/>
      <p:regular r:id="rId32"/>
      <p:bold r:id="rId33"/>
      <p:italic r:id="rId34"/>
      <p:boldItalic r:id="rId35"/>
    </p:embeddedFont>
    <p:embeddedFont>
      <p:font typeface="Lato"/>
      <p:regular r:id="rId36"/>
      <p:bold r:id="rId37"/>
      <p:italic r:id="rId38"/>
      <p:boldItalic r:id="rId39"/>
    </p:embeddedFont>
    <p:embeddedFont>
      <p:font typeface="Montserrat"/>
      <p:regular r:id="rId40"/>
      <p:bold r:id="rId41"/>
      <p:italic r:id="rId42"/>
      <p:boldItalic r:id="rId43"/>
    </p:embeddedFont>
    <p:embeddedFont>
      <p:font typeface="Inter"/>
      <p:regular r:id="rId44"/>
      <p:bold r:id="rId45"/>
    </p:embeddedFont>
    <p:embeddedFont>
      <p:font typeface="Poppins SemiBold"/>
      <p:regular r:id="rId46"/>
      <p:bold r:id="rId47"/>
      <p:italic r:id="rId48"/>
      <p:boldItalic r:id="rId4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0" roundtripDataSignature="AMtx7miVEgNnc5OPsou2WCHlfN0cSh28r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Montserrat-regular.fntdata"/><Relationship Id="rId42" Type="http://schemas.openxmlformats.org/officeDocument/2006/relationships/font" Target="fonts/Montserrat-italic.fntdata"/><Relationship Id="rId41" Type="http://schemas.openxmlformats.org/officeDocument/2006/relationships/font" Target="fonts/Montserrat-bold.fntdata"/><Relationship Id="rId44" Type="http://schemas.openxmlformats.org/officeDocument/2006/relationships/font" Target="fonts/Inter-regular.fntdata"/><Relationship Id="rId43" Type="http://schemas.openxmlformats.org/officeDocument/2006/relationships/font" Target="fonts/Montserrat-boldItalic.fntdata"/><Relationship Id="rId46" Type="http://schemas.openxmlformats.org/officeDocument/2006/relationships/font" Target="fonts/PoppinsSemiBold-regular.fntdata"/><Relationship Id="rId45" Type="http://schemas.openxmlformats.org/officeDocument/2006/relationships/font" Target="fonts/Inter-bold.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PoppinsSemiBold-italic.fntdata"/><Relationship Id="rId47" Type="http://schemas.openxmlformats.org/officeDocument/2006/relationships/font" Target="fonts/PoppinsSemiBold-bold.fntdata"/><Relationship Id="rId49" Type="http://schemas.openxmlformats.org/officeDocument/2006/relationships/font" Target="fonts/PoppinsSemiBold-bold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RedHatDisplayBlack-boldItalic.fntdata"/><Relationship Id="rId30" Type="http://schemas.openxmlformats.org/officeDocument/2006/relationships/font" Target="fonts/RedHatDisplayBlack-bold.fntdata"/><Relationship Id="rId33" Type="http://schemas.openxmlformats.org/officeDocument/2006/relationships/font" Target="fonts/Poppins-bold.fntdata"/><Relationship Id="rId32" Type="http://schemas.openxmlformats.org/officeDocument/2006/relationships/font" Target="fonts/Poppins-regular.fntdata"/><Relationship Id="rId35" Type="http://schemas.openxmlformats.org/officeDocument/2006/relationships/font" Target="fonts/Poppins-boldItalic.fntdata"/><Relationship Id="rId34" Type="http://schemas.openxmlformats.org/officeDocument/2006/relationships/font" Target="fonts/Poppins-italic.fntdata"/><Relationship Id="rId37" Type="http://schemas.openxmlformats.org/officeDocument/2006/relationships/font" Target="fonts/Lato-bold.fntdata"/><Relationship Id="rId36" Type="http://schemas.openxmlformats.org/officeDocument/2006/relationships/font" Target="fonts/Lato-regular.fntdata"/><Relationship Id="rId39" Type="http://schemas.openxmlformats.org/officeDocument/2006/relationships/font" Target="fonts/Lato-boldItalic.fntdata"/><Relationship Id="rId38" Type="http://schemas.openxmlformats.org/officeDocument/2006/relationships/font" Target="fonts/Lato-italic.fntdata"/><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0" Type="http://customschemas.google.com/relationships/presentationmetadata" Target="meta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6bfc2cfca0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6bfc2cfca0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6bfc2cfca0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26bfc2cfca0_0_1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6" name="Google Shape;196;g26bfc2cfca0_0_1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7" name="Google Shape;197;g26bfc2cfca0_0_17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6bfc2cfca0_0_1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2" name="Google Shape;222;g26bfc2cfca0_0_1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3" name="Google Shape;223;g26bfc2cfca0_0_19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26bfc2cfca0_0_2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2" name="Google Shape;272;g26bfc2cfca0_0_2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3" name="Google Shape;273;g26bfc2cfca0_0_2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26bfc2cfca0_0_2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2" name="Google Shape;302;g26bfc2cfca0_0_27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3" name="Google Shape;303;g26bfc2cfca0_0_27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26bfc2cfca0_0_2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6" name="Google Shape;316;g26bfc2cfca0_0_2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7" name="Google Shape;317;g26bfc2cfca0_0_29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26bfc2cfca0_0_3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5" name="Google Shape;345;g26bfc2cfca0_0_3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6" name="Google Shape;346;g26bfc2cfca0_0_3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26bfc2cfca0_0_3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2" name="Google Shape;412;g26bfc2cfca0_0_3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3" name="Google Shape;413;g26bfc2cfca0_0_38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26bfc2cfca0_0_3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8" name="Google Shape;428;g26bfc2cfca0_0_3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9" name="Google Shape;429;g26bfc2cfca0_0_39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26bfc2cfca0_0_4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5" name="Google Shape;445;g26bfc2cfca0_0_4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6" name="Google Shape;446;g26bfc2cfca0_0_4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26bfc2cfca0_0_4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2" name="Google Shape;462;g26bfc2cfca0_0_4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3" name="Google Shape;463;g26bfc2cfca0_0_4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 name="Shape 23"/>
        <p:cNvGrpSpPr/>
        <p:nvPr/>
      </p:nvGrpSpPr>
      <p:grpSpPr>
        <a:xfrm>
          <a:off x="0" y="0"/>
          <a:ext cx="0" cy="0"/>
          <a:chOff x="0" y="0"/>
          <a:chExt cx="0" cy="0"/>
        </a:xfrm>
      </p:grpSpPr>
      <p:sp>
        <p:nvSpPr>
          <p:cNvPr id="24" name="Google Shape;24;g26bfc2cfca0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 name="Google Shape;25;g26bfc2cfca0_0_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 name="Google Shape;26;g26bfc2cfca0_0_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26bfc2cfca0_0_4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1" name="Google Shape;471;g26bfc2cfca0_0_4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2" name="Google Shape;472;g26bfc2cfca0_0_4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26bfc2cfca0_0_4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5" name="Google Shape;505;g26bfc2cfca0_0_4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6" name="Google Shape;506;g26bfc2cfca0_0_47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26bfc2cfca0_0_4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8" name="Google Shape;528;g26bfc2cfca0_0_4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9" name="Google Shape;529;g26bfc2cfca0_0_4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g26bfc2cfca0_0_5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4" name="Google Shape;574;g26bfc2cfca0_0_5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5" name="Google Shape;575;g26bfc2cfca0_0_5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g26bfc2cfca0_0_5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2" name="Google Shape;602;g26bfc2cfca0_0_5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3" name="Google Shape;603;g26bfc2cfca0_0_56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g26bfc2cfca0_0_6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1" name="Google Shape;671;g26bfc2cfca0_0_6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2" name="Google Shape;672;g26bfc2cfca0_0_6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 name="Shape 34"/>
        <p:cNvGrpSpPr/>
        <p:nvPr/>
      </p:nvGrpSpPr>
      <p:grpSpPr>
        <a:xfrm>
          <a:off x="0" y="0"/>
          <a:ext cx="0" cy="0"/>
          <a:chOff x="0" y="0"/>
          <a:chExt cx="0" cy="0"/>
        </a:xfrm>
      </p:grpSpPr>
      <p:sp>
        <p:nvSpPr>
          <p:cNvPr id="35" name="Google Shape;35;g26bfc2cfca0_0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 name="Google Shape;36;g26bfc2cfca0_0_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 name="Google Shape;37;g26bfc2cfca0_0_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26bfc2cfca0_0_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 name="Google Shape;83;g26bfc2cfca0_0_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 name="Google Shape;84;g26bfc2cfca0_0_6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26bfc2cfca0_0_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 name="Google Shape;95;g26bfc2cfca0_0_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 name="Google Shape;96;g26bfc2cfca0_0_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26bfc2cfca0_0_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 name="Google Shape;115;g26bfc2cfca0_0_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 name="Google Shape;116;g26bfc2cfca0_0_9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26bfc2cfca0_0_1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8" name="Google Shape;138;g26bfc2cfca0_0_1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9" name="Google Shape;139;g26bfc2cfca0_0_1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6bfc2cfca0_0_1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 name="Google Shape;151;g26bfc2cfca0_0_1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2" name="Google Shape;152;g26bfc2cfca0_0_1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26bfc2cfca0_0_1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 name="Google Shape;167;g26bfc2cfca0_0_1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8" name="Google Shape;168;g26bfc2cfca0_0_1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11.png"/><Relationship Id="rId5" Type="http://schemas.openxmlformats.org/officeDocument/2006/relationships/image" Target="../media/image34.png"/><Relationship Id="rId6" Type="http://schemas.openxmlformats.org/officeDocument/2006/relationships/image" Target="../media/image2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20.pn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72.png"/><Relationship Id="rId8" Type="http://schemas.openxmlformats.org/officeDocument/2006/relationships/image" Target="../media/image40.png"/></Relationships>
</file>

<file path=ppt/slides/_rels/slide11.xml.rels><?xml version="1.0" encoding="UTF-8" standalone="yes"?><Relationships xmlns="http://schemas.openxmlformats.org/package/2006/relationships"><Relationship Id="rId11" Type="http://schemas.openxmlformats.org/officeDocument/2006/relationships/image" Target="../media/image42.png"/><Relationship Id="rId10" Type="http://schemas.openxmlformats.org/officeDocument/2006/relationships/image" Target="../media/image43.png"/><Relationship Id="rId13" Type="http://schemas.openxmlformats.org/officeDocument/2006/relationships/image" Target="../media/image56.png"/><Relationship Id="rId12" Type="http://schemas.openxmlformats.org/officeDocument/2006/relationships/image" Target="../media/image114.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4.png"/><Relationship Id="rId4" Type="http://schemas.openxmlformats.org/officeDocument/2006/relationships/image" Target="../media/image16.png"/><Relationship Id="rId9" Type="http://schemas.openxmlformats.org/officeDocument/2006/relationships/image" Target="../media/image47.png"/><Relationship Id="rId15" Type="http://schemas.openxmlformats.org/officeDocument/2006/relationships/image" Target="../media/image71.png"/><Relationship Id="rId14" Type="http://schemas.openxmlformats.org/officeDocument/2006/relationships/image" Target="../media/image48.png"/><Relationship Id="rId17" Type="http://schemas.openxmlformats.org/officeDocument/2006/relationships/image" Target="../media/image94.png"/><Relationship Id="rId16" Type="http://schemas.openxmlformats.org/officeDocument/2006/relationships/image" Target="../media/image58.png"/><Relationship Id="rId5" Type="http://schemas.openxmlformats.org/officeDocument/2006/relationships/image" Target="../media/image34.png"/><Relationship Id="rId6" Type="http://schemas.openxmlformats.org/officeDocument/2006/relationships/image" Target="../media/image57.png"/><Relationship Id="rId18" Type="http://schemas.openxmlformats.org/officeDocument/2006/relationships/image" Target="../media/image60.png"/><Relationship Id="rId7" Type="http://schemas.openxmlformats.org/officeDocument/2006/relationships/image" Target="../media/image38.png"/><Relationship Id="rId8" Type="http://schemas.openxmlformats.org/officeDocument/2006/relationships/image" Target="../media/image6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9.png"/><Relationship Id="rId4" Type="http://schemas.openxmlformats.org/officeDocument/2006/relationships/image" Target="../media/image4.png"/><Relationship Id="rId5" Type="http://schemas.openxmlformats.org/officeDocument/2006/relationships/image" Target="../media/image34.png"/><Relationship Id="rId6" Type="http://schemas.openxmlformats.org/officeDocument/2006/relationships/image" Target="../media/image7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52.png"/><Relationship Id="rId4" Type="http://schemas.openxmlformats.org/officeDocument/2006/relationships/image" Target="../media/image29.png"/><Relationship Id="rId5" Type="http://schemas.openxmlformats.org/officeDocument/2006/relationships/image" Target="../media/image3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4.png"/><Relationship Id="rId4" Type="http://schemas.openxmlformats.org/officeDocument/2006/relationships/image" Target="../media/image16.png"/><Relationship Id="rId5" Type="http://schemas.openxmlformats.org/officeDocument/2006/relationships/image" Target="../media/image34.png"/></Relationships>
</file>

<file path=ppt/slides/_rels/slide15.xml.rels><?xml version="1.0" encoding="UTF-8" standalone="yes"?><Relationships xmlns="http://schemas.openxmlformats.org/package/2006/relationships"><Relationship Id="rId20" Type="http://schemas.openxmlformats.org/officeDocument/2006/relationships/image" Target="../media/image93.png"/><Relationship Id="rId22" Type="http://schemas.openxmlformats.org/officeDocument/2006/relationships/image" Target="../media/image98.png"/><Relationship Id="rId21" Type="http://schemas.openxmlformats.org/officeDocument/2006/relationships/image" Target="../media/image92.png"/><Relationship Id="rId24" Type="http://schemas.openxmlformats.org/officeDocument/2006/relationships/image" Target="../media/image102.png"/><Relationship Id="rId23" Type="http://schemas.openxmlformats.org/officeDocument/2006/relationships/image" Target="../media/image99.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png"/><Relationship Id="rId4" Type="http://schemas.openxmlformats.org/officeDocument/2006/relationships/image" Target="../media/image20.png"/><Relationship Id="rId9" Type="http://schemas.openxmlformats.org/officeDocument/2006/relationships/image" Target="../media/image76.png"/><Relationship Id="rId26" Type="http://schemas.openxmlformats.org/officeDocument/2006/relationships/image" Target="../media/image96.png"/><Relationship Id="rId25" Type="http://schemas.openxmlformats.org/officeDocument/2006/relationships/image" Target="../media/image100.png"/><Relationship Id="rId28" Type="http://schemas.openxmlformats.org/officeDocument/2006/relationships/image" Target="../media/image95.png"/><Relationship Id="rId27" Type="http://schemas.openxmlformats.org/officeDocument/2006/relationships/image" Target="../media/image105.png"/><Relationship Id="rId5" Type="http://schemas.openxmlformats.org/officeDocument/2006/relationships/image" Target="../media/image34.png"/><Relationship Id="rId6" Type="http://schemas.openxmlformats.org/officeDocument/2006/relationships/image" Target="../media/image103.png"/><Relationship Id="rId29" Type="http://schemas.openxmlformats.org/officeDocument/2006/relationships/image" Target="../media/image106.png"/><Relationship Id="rId7" Type="http://schemas.openxmlformats.org/officeDocument/2006/relationships/image" Target="../media/image97.png"/><Relationship Id="rId8" Type="http://schemas.openxmlformats.org/officeDocument/2006/relationships/image" Target="../media/image83.png"/><Relationship Id="rId11" Type="http://schemas.openxmlformats.org/officeDocument/2006/relationships/image" Target="../media/image86.png"/><Relationship Id="rId10" Type="http://schemas.openxmlformats.org/officeDocument/2006/relationships/image" Target="../media/image75.png"/><Relationship Id="rId13" Type="http://schemas.openxmlformats.org/officeDocument/2006/relationships/image" Target="../media/image80.png"/><Relationship Id="rId12" Type="http://schemas.openxmlformats.org/officeDocument/2006/relationships/image" Target="../media/image79.png"/><Relationship Id="rId15" Type="http://schemas.openxmlformats.org/officeDocument/2006/relationships/image" Target="../media/image87.png"/><Relationship Id="rId14" Type="http://schemas.openxmlformats.org/officeDocument/2006/relationships/image" Target="../media/image85.png"/><Relationship Id="rId17" Type="http://schemas.openxmlformats.org/officeDocument/2006/relationships/image" Target="../media/image84.png"/><Relationship Id="rId16" Type="http://schemas.openxmlformats.org/officeDocument/2006/relationships/image" Target="../media/image82.png"/><Relationship Id="rId19" Type="http://schemas.openxmlformats.org/officeDocument/2006/relationships/image" Target="../media/image90.png"/><Relationship Id="rId18" Type="http://schemas.openxmlformats.org/officeDocument/2006/relationships/image" Target="../media/image8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9.png"/><Relationship Id="rId4" Type="http://schemas.openxmlformats.org/officeDocument/2006/relationships/image" Target="../media/image4.png"/><Relationship Id="rId5" Type="http://schemas.openxmlformats.org/officeDocument/2006/relationships/image" Target="../media/image34.png"/><Relationship Id="rId6" Type="http://schemas.openxmlformats.org/officeDocument/2006/relationships/image" Target="../media/image109.png"/><Relationship Id="rId7" Type="http://schemas.openxmlformats.org/officeDocument/2006/relationships/image" Target="../media/image1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12.png"/><Relationship Id="rId4" Type="http://schemas.openxmlformats.org/officeDocument/2006/relationships/image" Target="../media/image16.png"/><Relationship Id="rId5" Type="http://schemas.openxmlformats.org/officeDocument/2006/relationships/image" Target="../media/image34.png"/><Relationship Id="rId6" Type="http://schemas.openxmlformats.org/officeDocument/2006/relationships/image" Target="../media/image138.png"/><Relationship Id="rId7" Type="http://schemas.openxmlformats.org/officeDocument/2006/relationships/image" Target="../media/image1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png"/><Relationship Id="rId4" Type="http://schemas.openxmlformats.org/officeDocument/2006/relationships/image" Target="../media/image20.png"/><Relationship Id="rId5" Type="http://schemas.openxmlformats.org/officeDocument/2006/relationships/image" Target="../media/image34.png"/><Relationship Id="rId6" Type="http://schemas.openxmlformats.org/officeDocument/2006/relationships/image" Target="../media/image121.png"/><Relationship Id="rId7" Type="http://schemas.openxmlformats.org/officeDocument/2006/relationships/image" Target="../media/image14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6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9.png"/><Relationship Id="rId4" Type="http://schemas.openxmlformats.org/officeDocument/2006/relationships/image" Target="../media/image4.png"/><Relationship Id="rId5" Type="http://schemas.openxmlformats.org/officeDocument/2006/relationships/image" Target="../media/image34.png"/><Relationship Id="rId6" Type="http://schemas.openxmlformats.org/officeDocument/2006/relationships/image" Target="../media/image16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12.png"/><Relationship Id="rId4" Type="http://schemas.openxmlformats.org/officeDocument/2006/relationships/image" Target="../media/image16.png"/><Relationship Id="rId5" Type="http://schemas.openxmlformats.org/officeDocument/2006/relationships/image" Target="../media/image34.png"/><Relationship Id="rId6" Type="http://schemas.openxmlformats.org/officeDocument/2006/relationships/image" Target="../media/image1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67.png"/><Relationship Id="rId4" Type="http://schemas.openxmlformats.org/officeDocument/2006/relationships/image" Target="../media/image129.png"/><Relationship Id="rId5" Type="http://schemas.openxmlformats.org/officeDocument/2006/relationships/image" Target="../media/image34.png"/><Relationship Id="rId6" Type="http://schemas.openxmlformats.org/officeDocument/2006/relationships/image" Target="../media/image166.png"/><Relationship Id="rId7" Type="http://schemas.openxmlformats.org/officeDocument/2006/relationships/image" Target="../media/image48.png"/><Relationship Id="rId8" Type="http://schemas.openxmlformats.org/officeDocument/2006/relationships/image" Target="../media/image13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9.png"/><Relationship Id="rId4" Type="http://schemas.openxmlformats.org/officeDocument/2006/relationships/image" Target="../media/image4.png"/><Relationship Id="rId5" Type="http://schemas.openxmlformats.org/officeDocument/2006/relationships/image" Target="../media/image34.png"/><Relationship Id="rId6" Type="http://schemas.openxmlformats.org/officeDocument/2006/relationships/image" Target="../media/image148.png"/><Relationship Id="rId7" Type="http://schemas.openxmlformats.org/officeDocument/2006/relationships/image" Target="../media/image139.png"/><Relationship Id="rId8" Type="http://schemas.openxmlformats.org/officeDocument/2006/relationships/image" Target="../media/image163.png"/></Relationships>
</file>

<file path=ppt/slides/_rels/slide24.xml.rels><?xml version="1.0" encoding="UTF-8" standalone="yes"?><Relationships xmlns="http://schemas.openxmlformats.org/package/2006/relationships"><Relationship Id="rId20" Type="http://schemas.openxmlformats.org/officeDocument/2006/relationships/image" Target="../media/image169.png"/><Relationship Id="rId21" Type="http://schemas.openxmlformats.org/officeDocument/2006/relationships/hyperlink" Target="https://eatemp.com/powerpoint-org-chart-template/" TargetMode="External"/><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png"/><Relationship Id="rId4" Type="http://schemas.openxmlformats.org/officeDocument/2006/relationships/image" Target="../media/image20.png"/><Relationship Id="rId9" Type="http://schemas.openxmlformats.org/officeDocument/2006/relationships/image" Target="../media/image143.png"/><Relationship Id="rId5" Type="http://schemas.openxmlformats.org/officeDocument/2006/relationships/image" Target="../media/image34.png"/><Relationship Id="rId6" Type="http://schemas.openxmlformats.org/officeDocument/2006/relationships/image" Target="../media/image145.png"/><Relationship Id="rId7" Type="http://schemas.openxmlformats.org/officeDocument/2006/relationships/image" Target="../media/image141.png"/><Relationship Id="rId8" Type="http://schemas.openxmlformats.org/officeDocument/2006/relationships/image" Target="../media/image144.png"/><Relationship Id="rId11" Type="http://schemas.openxmlformats.org/officeDocument/2006/relationships/image" Target="../media/image156.png"/><Relationship Id="rId10" Type="http://schemas.openxmlformats.org/officeDocument/2006/relationships/image" Target="../media/image146.png"/><Relationship Id="rId13" Type="http://schemas.openxmlformats.org/officeDocument/2006/relationships/image" Target="../media/image150.png"/><Relationship Id="rId12" Type="http://schemas.openxmlformats.org/officeDocument/2006/relationships/image" Target="../media/image149.png"/><Relationship Id="rId15" Type="http://schemas.openxmlformats.org/officeDocument/2006/relationships/image" Target="../media/image157.png"/><Relationship Id="rId14" Type="http://schemas.openxmlformats.org/officeDocument/2006/relationships/image" Target="../media/image158.png"/><Relationship Id="rId17" Type="http://schemas.openxmlformats.org/officeDocument/2006/relationships/image" Target="../media/image153.png"/><Relationship Id="rId16" Type="http://schemas.openxmlformats.org/officeDocument/2006/relationships/image" Target="../media/image162.png"/><Relationship Id="rId19" Type="http://schemas.openxmlformats.org/officeDocument/2006/relationships/image" Target="../media/image170.png"/><Relationship Id="rId18" Type="http://schemas.openxmlformats.org/officeDocument/2006/relationships/image" Target="../media/image15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52.png"/><Relationship Id="rId4" Type="http://schemas.openxmlformats.org/officeDocument/2006/relationships/image" Target="../media/image29.png"/><Relationship Id="rId5" Type="http://schemas.openxmlformats.org/officeDocument/2006/relationships/image" Target="../media/image34.png"/><Relationship Id="rId6" Type="http://schemas.openxmlformats.org/officeDocument/2006/relationships/hyperlink" Target="https://unsplash.com/" TargetMode="External"/><Relationship Id="rId7" Type="http://schemas.openxmlformats.org/officeDocument/2006/relationships/image" Target="../media/image17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16.png"/><Relationship Id="rId5" Type="http://schemas.openxmlformats.org/officeDocument/2006/relationships/image" Target="../media/image34.png"/><Relationship Id="rId6"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20.png"/><Relationship Id="rId5" Type="http://schemas.openxmlformats.org/officeDocument/2006/relationships/image" Target="../media/image3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9.png"/><Relationship Id="rId4" Type="http://schemas.openxmlformats.org/officeDocument/2006/relationships/image" Target="../media/image4.png"/><Relationship Id="rId5" Type="http://schemas.openxmlformats.org/officeDocument/2006/relationships/image" Target="../media/image34.png"/><Relationship Id="rId6" Type="http://schemas.openxmlformats.org/officeDocument/2006/relationships/image" Target="../media/image18.png"/><Relationship Id="rId7" Type="http://schemas.openxmlformats.org/officeDocument/2006/relationships/image" Target="../media/image22.png"/><Relationship Id="rId8"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16.png"/><Relationship Id="rId9" Type="http://schemas.openxmlformats.org/officeDocument/2006/relationships/image" Target="../media/image70.png"/><Relationship Id="rId5" Type="http://schemas.openxmlformats.org/officeDocument/2006/relationships/image" Target="../media/image34.png"/><Relationship Id="rId6" Type="http://schemas.openxmlformats.org/officeDocument/2006/relationships/image" Target="../media/image63.png"/><Relationship Id="rId7" Type="http://schemas.openxmlformats.org/officeDocument/2006/relationships/image" Target="../media/image54.png"/><Relationship Id="rId8" Type="http://schemas.openxmlformats.org/officeDocument/2006/relationships/image" Target="../media/image4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2.png"/><Relationship Id="rId4" Type="http://schemas.openxmlformats.org/officeDocument/2006/relationships/image" Target="../media/image29.png"/><Relationship Id="rId5" Type="http://schemas.openxmlformats.org/officeDocument/2006/relationships/image" Target="../media/image34.png"/><Relationship Id="rId6"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1.png"/><Relationship Id="rId4" Type="http://schemas.openxmlformats.org/officeDocument/2006/relationships/image" Target="../media/image45.png"/><Relationship Id="rId5" Type="http://schemas.openxmlformats.org/officeDocument/2006/relationships/image" Target="../media/image34.png"/><Relationship Id="rId6" Type="http://schemas.openxmlformats.org/officeDocument/2006/relationships/image" Target="../media/image3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9.png"/><Relationship Id="rId4" Type="http://schemas.openxmlformats.org/officeDocument/2006/relationships/image" Target="../media/image4.png"/><Relationship Id="rId5" Type="http://schemas.openxmlformats.org/officeDocument/2006/relationships/image" Target="../media/image34.png"/><Relationship Id="rId6" Type="http://schemas.openxmlformats.org/officeDocument/2006/relationships/image" Target="../media/image36.png"/><Relationship Id="rId7" Type="http://schemas.openxmlformats.org/officeDocument/2006/relationships/image" Target="../media/image89.png"/><Relationship Id="rId8"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0E2D7"/>
        </a:solidFill>
      </p:bgPr>
    </p:bg>
    <p:spTree>
      <p:nvGrpSpPr>
        <p:cNvPr id="15" name="Shape 15"/>
        <p:cNvGrpSpPr/>
        <p:nvPr/>
      </p:nvGrpSpPr>
      <p:grpSpPr>
        <a:xfrm>
          <a:off x="0" y="0"/>
          <a:ext cx="0" cy="0"/>
          <a:chOff x="0" y="0"/>
          <a:chExt cx="0" cy="0"/>
        </a:xfrm>
      </p:grpSpPr>
      <p:pic>
        <p:nvPicPr>
          <p:cNvPr descr=" " id="16" name="Google Shape;16;g26bfc2cfca0_0_0"/>
          <p:cNvPicPr preferRelativeResize="0"/>
          <p:nvPr/>
        </p:nvPicPr>
        <p:blipFill rotWithShape="1">
          <a:blip r:embed="rId3">
            <a:alphaModFix/>
          </a:blip>
          <a:srcRect b="0" l="0" r="0" t="0"/>
          <a:stretch/>
        </p:blipFill>
        <p:spPr>
          <a:xfrm>
            <a:off x="0" y="10896608"/>
            <a:ext cx="8738692" cy="2819392"/>
          </a:xfrm>
          <a:prstGeom prst="rect">
            <a:avLst/>
          </a:prstGeom>
          <a:noFill/>
          <a:ln>
            <a:noFill/>
          </a:ln>
        </p:spPr>
      </p:pic>
      <p:pic>
        <p:nvPicPr>
          <p:cNvPr descr=" " id="17" name="Google Shape;17;g26bfc2cfca0_0_0"/>
          <p:cNvPicPr preferRelativeResize="0"/>
          <p:nvPr/>
        </p:nvPicPr>
        <p:blipFill rotWithShape="1">
          <a:blip r:embed="rId4">
            <a:alphaModFix/>
          </a:blip>
          <a:srcRect b="0" l="0" r="0" t="0"/>
          <a:stretch/>
        </p:blipFill>
        <p:spPr>
          <a:xfrm>
            <a:off x="22875559" y="431800"/>
            <a:ext cx="927216" cy="7061200"/>
          </a:xfrm>
          <a:prstGeom prst="rect">
            <a:avLst/>
          </a:prstGeom>
          <a:noFill/>
          <a:ln>
            <a:noFill/>
          </a:ln>
        </p:spPr>
      </p:pic>
      <p:sp>
        <p:nvSpPr>
          <p:cNvPr id="18" name="Google Shape;18;g26bfc2cfca0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 name="Google Shape;19;g26bfc2cfca0_0_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20" name="Google Shape;20;g26bfc2cfca0_0_0"/>
          <p:cNvSpPr/>
          <p:nvPr/>
        </p:nvSpPr>
        <p:spPr>
          <a:xfrm>
            <a:off x="584273" y="7239000"/>
            <a:ext cx="13480500" cy="2709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FREE PRESENTATION TEMPLATE BY EATEMP</a:t>
            </a:r>
            <a:endParaRPr b="0" i="0" sz="6400" u="none" cap="none" strike="noStrike">
              <a:solidFill>
                <a:schemeClr val="dk1"/>
              </a:solidFill>
              <a:latin typeface="Calibri"/>
              <a:ea typeface="Calibri"/>
              <a:cs typeface="Calibri"/>
              <a:sym typeface="Calibri"/>
            </a:endParaRPr>
          </a:p>
        </p:txBody>
      </p:sp>
      <p:pic>
        <p:nvPicPr>
          <p:cNvPr descr=" " id="21" name="Google Shape;21;g26bfc2cfca0_0_0"/>
          <p:cNvPicPr preferRelativeResize="0"/>
          <p:nvPr/>
        </p:nvPicPr>
        <p:blipFill rotWithShape="1">
          <a:blip r:embed="rId6">
            <a:alphaModFix/>
          </a:blip>
          <a:srcRect b="0" l="0" r="0" t="0"/>
          <a:stretch/>
        </p:blipFill>
        <p:spPr>
          <a:xfrm>
            <a:off x="12549168" y="1193800"/>
            <a:ext cx="11329816" cy="12090400"/>
          </a:xfrm>
          <a:prstGeom prst="rect">
            <a:avLst/>
          </a:prstGeom>
          <a:noFill/>
          <a:ln>
            <a:noFill/>
          </a:ln>
        </p:spPr>
      </p:pic>
      <p:sp>
        <p:nvSpPr>
          <p:cNvPr id="22" name="Google Shape;22;g26bfc2cfca0_0_0"/>
          <p:cNvSpPr/>
          <p:nvPr/>
        </p:nvSpPr>
        <p:spPr>
          <a:xfrm>
            <a:off x="584273" y="4051300"/>
            <a:ext cx="14445900" cy="3992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9000"/>
              <a:buFont typeface="Red Hat Display Black"/>
              <a:buNone/>
            </a:pPr>
            <a:r>
              <a:rPr b="0" i="0" lang="en-US" sz="19000" u="none" cap="none" strike="noStrike">
                <a:solidFill>
                  <a:srgbClr val="272727"/>
                </a:solidFill>
                <a:latin typeface="Red Hat Display Black"/>
                <a:ea typeface="Red Hat Display Black"/>
                <a:cs typeface="Red Hat Display Black"/>
                <a:sym typeface="Red Hat Display Black"/>
              </a:rPr>
              <a:t>Microscope</a:t>
            </a:r>
            <a:endParaRPr b="0" i="0" sz="190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0E2D7"/>
        </a:solidFill>
      </p:bgPr>
    </p:bg>
    <p:spTree>
      <p:nvGrpSpPr>
        <p:cNvPr id="198" name="Shape 198"/>
        <p:cNvGrpSpPr/>
        <p:nvPr/>
      </p:nvGrpSpPr>
      <p:grpSpPr>
        <a:xfrm>
          <a:off x="0" y="0"/>
          <a:ext cx="0" cy="0"/>
          <a:chOff x="0" y="0"/>
          <a:chExt cx="0" cy="0"/>
        </a:xfrm>
      </p:grpSpPr>
      <p:pic>
        <p:nvPicPr>
          <p:cNvPr descr=" " id="199" name="Google Shape;199;g26bfc2cfca0_0_174"/>
          <p:cNvPicPr preferRelativeResize="0"/>
          <p:nvPr/>
        </p:nvPicPr>
        <p:blipFill rotWithShape="1">
          <a:blip r:embed="rId3">
            <a:alphaModFix/>
          </a:blip>
          <a:srcRect b="0" l="0" r="0" t="0"/>
          <a:stretch/>
        </p:blipFill>
        <p:spPr>
          <a:xfrm>
            <a:off x="5863569" y="10896612"/>
            <a:ext cx="9103459" cy="2819388"/>
          </a:xfrm>
          <a:prstGeom prst="rect">
            <a:avLst/>
          </a:prstGeom>
          <a:noFill/>
          <a:ln>
            <a:noFill/>
          </a:ln>
        </p:spPr>
      </p:pic>
      <p:pic>
        <p:nvPicPr>
          <p:cNvPr descr=" " id="200" name="Google Shape;200;g26bfc2cfca0_0_174"/>
          <p:cNvPicPr preferRelativeResize="0"/>
          <p:nvPr/>
        </p:nvPicPr>
        <p:blipFill rotWithShape="1">
          <a:blip r:embed="rId4">
            <a:alphaModFix/>
          </a:blip>
          <a:srcRect b="0" l="0" r="0" t="0"/>
          <a:stretch/>
        </p:blipFill>
        <p:spPr>
          <a:xfrm>
            <a:off x="22812051" y="3327400"/>
            <a:ext cx="927216" cy="7061200"/>
          </a:xfrm>
          <a:prstGeom prst="rect">
            <a:avLst/>
          </a:prstGeom>
          <a:noFill/>
          <a:ln>
            <a:noFill/>
          </a:ln>
        </p:spPr>
      </p:pic>
      <p:sp>
        <p:nvSpPr>
          <p:cNvPr id="201" name="Google Shape;201;g26bfc2cfca0_0_17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2" name="Google Shape;202;g26bfc2cfca0_0_17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203" name="Google Shape;203;g26bfc2cfca0_0_174"/>
          <p:cNvSpPr/>
          <p:nvPr/>
        </p:nvSpPr>
        <p:spPr>
          <a:xfrm>
            <a:off x="9107038" y="469900"/>
            <a:ext cx="6219600" cy="168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Red Hat Display Black"/>
              <a:buNone/>
            </a:pPr>
            <a:r>
              <a:rPr b="0" i="0" lang="en-US" sz="8000" u="none" cap="none" strike="noStrike">
                <a:solidFill>
                  <a:srgbClr val="272727"/>
                </a:solidFill>
                <a:latin typeface="Red Hat Display Black"/>
                <a:ea typeface="Red Hat Display Black"/>
                <a:cs typeface="Red Hat Display Black"/>
                <a:sym typeface="Red Hat Display Black"/>
              </a:rPr>
              <a:t>Pricing Plan</a:t>
            </a:r>
            <a:endParaRPr b="0" i="0" sz="8000" u="none" cap="none" strike="noStrike">
              <a:solidFill>
                <a:schemeClr val="dk1"/>
              </a:solidFill>
              <a:latin typeface="Calibri"/>
              <a:ea typeface="Calibri"/>
              <a:cs typeface="Calibri"/>
              <a:sym typeface="Calibri"/>
            </a:endParaRPr>
          </a:p>
        </p:txBody>
      </p:sp>
      <p:sp>
        <p:nvSpPr>
          <p:cNvPr id="204" name="Google Shape;204;g26bfc2cfca0_0_174"/>
          <p:cNvSpPr/>
          <p:nvPr/>
        </p:nvSpPr>
        <p:spPr>
          <a:xfrm>
            <a:off x="1778222" y="2489200"/>
            <a:ext cx="20843400" cy="1036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g26bfc2cfca0_0_174"/>
          <p:cNvSpPr/>
          <p:nvPr/>
        </p:nvSpPr>
        <p:spPr>
          <a:xfrm>
            <a:off x="1778222" y="2489200"/>
            <a:ext cx="6439800" cy="10363200"/>
          </a:xfrm>
          <a:prstGeom prst="roundRect">
            <a:avLst>
              <a:gd fmla="val 3124" name="adj"/>
            </a:avLst>
          </a:prstGeom>
          <a:noFill/>
          <a:ln cap="flat" cmpd="sng" w="12700">
            <a:solidFill>
              <a:srgbClr val="0002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6" name="Google Shape;206;g26bfc2cfca0_0_174"/>
          <p:cNvPicPr preferRelativeResize="0"/>
          <p:nvPr/>
        </p:nvPicPr>
        <p:blipFill rotWithShape="1">
          <a:blip r:embed="rId6">
            <a:alphaModFix/>
          </a:blip>
          <a:srcRect b="0" l="0" r="0" t="0"/>
          <a:stretch/>
        </p:blipFill>
        <p:spPr>
          <a:xfrm>
            <a:off x="4493980" y="2946400"/>
            <a:ext cx="1008185" cy="1625600"/>
          </a:xfrm>
          <a:prstGeom prst="rect">
            <a:avLst/>
          </a:prstGeom>
          <a:noFill/>
          <a:ln>
            <a:noFill/>
          </a:ln>
        </p:spPr>
      </p:pic>
      <p:sp>
        <p:nvSpPr>
          <p:cNvPr id="207" name="Google Shape;207;g26bfc2cfca0_0_174"/>
          <p:cNvSpPr/>
          <p:nvPr/>
        </p:nvSpPr>
        <p:spPr>
          <a:xfrm>
            <a:off x="4102613" y="4876800"/>
            <a:ext cx="1791000" cy="1016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200"/>
              </a:buClr>
              <a:buSzPts val="4800"/>
              <a:buFont typeface="Red Hat Display Black"/>
              <a:buNone/>
            </a:pPr>
            <a:r>
              <a:rPr b="0" i="0" lang="en-US" sz="4800" u="none" cap="none" strike="noStrike">
                <a:solidFill>
                  <a:srgbClr val="000200"/>
                </a:solidFill>
                <a:latin typeface="Red Hat Display Black"/>
                <a:ea typeface="Red Hat Display Black"/>
                <a:cs typeface="Red Hat Display Black"/>
                <a:sym typeface="Red Hat Display Black"/>
              </a:rPr>
              <a:t>Basic</a:t>
            </a:r>
            <a:endParaRPr b="0" i="0" sz="4800" u="none" cap="none" strike="noStrike">
              <a:solidFill>
                <a:schemeClr val="dk1"/>
              </a:solidFill>
              <a:latin typeface="Calibri"/>
              <a:ea typeface="Calibri"/>
              <a:cs typeface="Calibri"/>
              <a:sym typeface="Calibri"/>
            </a:endParaRPr>
          </a:p>
        </p:txBody>
      </p:sp>
      <p:sp>
        <p:nvSpPr>
          <p:cNvPr id="208" name="Google Shape;208;g26bfc2cfca0_0_174"/>
          <p:cNvSpPr/>
          <p:nvPr/>
        </p:nvSpPr>
        <p:spPr>
          <a:xfrm>
            <a:off x="2235479" y="59944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09" name="Google Shape;209;g26bfc2cfca0_0_174"/>
          <p:cNvSpPr/>
          <p:nvPr/>
        </p:nvSpPr>
        <p:spPr>
          <a:xfrm>
            <a:off x="3264308" y="11582400"/>
            <a:ext cx="3467400" cy="1016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ed Hat Display Black"/>
              <a:buNone/>
            </a:pPr>
            <a:r>
              <a:rPr b="0" i="0" lang="en-US" sz="4800" u="none" cap="none" strike="noStrike">
                <a:solidFill>
                  <a:srgbClr val="0E0E0E"/>
                </a:solidFill>
                <a:latin typeface="Red Hat Display Black"/>
                <a:ea typeface="Red Hat Display Black"/>
                <a:cs typeface="Red Hat Display Black"/>
                <a:sym typeface="Red Hat Display Black"/>
              </a:rPr>
              <a:t>$10/month</a:t>
            </a:r>
            <a:endParaRPr b="0" i="0" sz="4800" u="none" cap="none" strike="noStrike">
              <a:solidFill>
                <a:schemeClr val="dk1"/>
              </a:solidFill>
              <a:latin typeface="Calibri"/>
              <a:ea typeface="Calibri"/>
              <a:cs typeface="Calibri"/>
              <a:sym typeface="Calibri"/>
            </a:endParaRPr>
          </a:p>
        </p:txBody>
      </p:sp>
      <p:sp>
        <p:nvSpPr>
          <p:cNvPr id="210" name="Google Shape;210;g26bfc2cfca0_0_174"/>
          <p:cNvSpPr/>
          <p:nvPr/>
        </p:nvSpPr>
        <p:spPr>
          <a:xfrm>
            <a:off x="8980022" y="2489200"/>
            <a:ext cx="6439800" cy="10363200"/>
          </a:xfrm>
          <a:prstGeom prst="roundRect">
            <a:avLst>
              <a:gd fmla="val 3124" name="adj"/>
            </a:avLst>
          </a:prstGeom>
          <a:noFill/>
          <a:ln cap="flat" cmpd="sng" w="12700">
            <a:solidFill>
              <a:srgbClr val="0002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1" name="Google Shape;211;g26bfc2cfca0_0_174"/>
          <p:cNvPicPr preferRelativeResize="0"/>
          <p:nvPr/>
        </p:nvPicPr>
        <p:blipFill rotWithShape="1">
          <a:blip r:embed="rId7">
            <a:alphaModFix/>
          </a:blip>
          <a:srcRect b="0" l="0" r="0" t="0"/>
          <a:stretch/>
        </p:blipFill>
        <p:spPr>
          <a:xfrm>
            <a:off x="11483851" y="2946400"/>
            <a:ext cx="1432051" cy="1625600"/>
          </a:xfrm>
          <a:prstGeom prst="rect">
            <a:avLst/>
          </a:prstGeom>
          <a:noFill/>
          <a:ln>
            <a:noFill/>
          </a:ln>
        </p:spPr>
      </p:pic>
      <p:sp>
        <p:nvSpPr>
          <p:cNvPr id="212" name="Google Shape;212;g26bfc2cfca0_0_174"/>
          <p:cNvSpPr/>
          <p:nvPr/>
        </p:nvSpPr>
        <p:spPr>
          <a:xfrm>
            <a:off x="11418727" y="4876800"/>
            <a:ext cx="1562400" cy="1016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200"/>
              </a:buClr>
              <a:buSzPts val="4800"/>
              <a:buFont typeface="Red Hat Display Black"/>
              <a:buNone/>
            </a:pPr>
            <a:r>
              <a:rPr b="0" i="0" lang="en-US" sz="4800" u="none" cap="none" strike="noStrike">
                <a:solidFill>
                  <a:srgbClr val="000200"/>
                </a:solidFill>
                <a:latin typeface="Red Hat Display Black"/>
                <a:ea typeface="Red Hat Display Black"/>
                <a:cs typeface="Red Hat Display Black"/>
                <a:sym typeface="Red Hat Display Black"/>
              </a:rPr>
              <a:t>Elite</a:t>
            </a:r>
            <a:endParaRPr b="0" i="0" sz="4800" u="none" cap="none" strike="noStrike">
              <a:solidFill>
                <a:schemeClr val="dk1"/>
              </a:solidFill>
              <a:latin typeface="Calibri"/>
              <a:ea typeface="Calibri"/>
              <a:cs typeface="Calibri"/>
              <a:sym typeface="Calibri"/>
            </a:endParaRPr>
          </a:p>
        </p:txBody>
      </p:sp>
      <p:sp>
        <p:nvSpPr>
          <p:cNvPr id="213" name="Google Shape;213;g26bfc2cfca0_0_174"/>
          <p:cNvSpPr/>
          <p:nvPr/>
        </p:nvSpPr>
        <p:spPr>
          <a:xfrm>
            <a:off x="9437280" y="59944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14" name="Google Shape;214;g26bfc2cfca0_0_174"/>
          <p:cNvSpPr/>
          <p:nvPr/>
        </p:nvSpPr>
        <p:spPr>
          <a:xfrm>
            <a:off x="10389899" y="11582400"/>
            <a:ext cx="3620100" cy="1016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ed Hat Display Black"/>
              <a:buNone/>
            </a:pPr>
            <a:r>
              <a:rPr b="0" i="0" lang="en-US" sz="4800" u="none" cap="none" strike="noStrike">
                <a:solidFill>
                  <a:srgbClr val="0E0E0E"/>
                </a:solidFill>
                <a:latin typeface="Red Hat Display Black"/>
                <a:ea typeface="Red Hat Display Black"/>
                <a:cs typeface="Red Hat Display Black"/>
                <a:sym typeface="Red Hat Display Black"/>
              </a:rPr>
              <a:t>$50/month</a:t>
            </a:r>
            <a:endParaRPr b="0" i="0" sz="4800" u="none" cap="none" strike="noStrike">
              <a:solidFill>
                <a:schemeClr val="dk1"/>
              </a:solidFill>
              <a:latin typeface="Calibri"/>
              <a:ea typeface="Calibri"/>
              <a:cs typeface="Calibri"/>
              <a:sym typeface="Calibri"/>
            </a:endParaRPr>
          </a:p>
        </p:txBody>
      </p:sp>
      <p:sp>
        <p:nvSpPr>
          <p:cNvPr id="215" name="Google Shape;215;g26bfc2cfca0_0_174"/>
          <p:cNvSpPr/>
          <p:nvPr/>
        </p:nvSpPr>
        <p:spPr>
          <a:xfrm>
            <a:off x="16181822" y="2489200"/>
            <a:ext cx="6439800" cy="10363200"/>
          </a:xfrm>
          <a:prstGeom prst="roundRect">
            <a:avLst>
              <a:gd fmla="val 3124" name="adj"/>
            </a:avLst>
          </a:prstGeom>
          <a:noFill/>
          <a:ln cap="flat" cmpd="sng" w="12700">
            <a:solidFill>
              <a:srgbClr val="0002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6" name="Google Shape;216;g26bfc2cfca0_0_174"/>
          <p:cNvPicPr preferRelativeResize="0"/>
          <p:nvPr/>
        </p:nvPicPr>
        <p:blipFill rotWithShape="1">
          <a:blip r:embed="rId8">
            <a:alphaModFix/>
          </a:blip>
          <a:srcRect b="0" l="0" r="0" t="0"/>
          <a:stretch/>
        </p:blipFill>
        <p:spPr>
          <a:xfrm>
            <a:off x="18589015" y="2946400"/>
            <a:ext cx="1625319" cy="1625600"/>
          </a:xfrm>
          <a:prstGeom prst="rect">
            <a:avLst/>
          </a:prstGeom>
          <a:noFill/>
          <a:ln>
            <a:noFill/>
          </a:ln>
        </p:spPr>
      </p:pic>
      <p:sp>
        <p:nvSpPr>
          <p:cNvPr id="217" name="Google Shape;217;g26bfc2cfca0_0_174"/>
          <p:cNvSpPr/>
          <p:nvPr/>
        </p:nvSpPr>
        <p:spPr>
          <a:xfrm>
            <a:off x="17667908" y="4876800"/>
            <a:ext cx="3467400" cy="1016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200"/>
              </a:buClr>
              <a:buSzPts val="4800"/>
              <a:buFont typeface="Red Hat Display Black"/>
              <a:buNone/>
            </a:pPr>
            <a:r>
              <a:rPr b="0" i="0" lang="en-US" sz="4800" u="none" cap="none" strike="noStrike">
                <a:solidFill>
                  <a:srgbClr val="000200"/>
                </a:solidFill>
                <a:latin typeface="Red Hat Display Black"/>
                <a:ea typeface="Red Hat Display Black"/>
                <a:cs typeface="Red Hat Display Black"/>
                <a:sym typeface="Red Hat Display Black"/>
              </a:rPr>
              <a:t>Legendary</a:t>
            </a:r>
            <a:endParaRPr b="0" i="0" sz="4800" u="none" cap="none" strike="noStrike">
              <a:solidFill>
                <a:schemeClr val="dk1"/>
              </a:solidFill>
              <a:latin typeface="Calibri"/>
              <a:ea typeface="Calibri"/>
              <a:cs typeface="Calibri"/>
              <a:sym typeface="Calibri"/>
            </a:endParaRPr>
          </a:p>
        </p:txBody>
      </p:sp>
      <p:sp>
        <p:nvSpPr>
          <p:cNvPr id="218" name="Google Shape;218;g26bfc2cfca0_0_174"/>
          <p:cNvSpPr/>
          <p:nvPr/>
        </p:nvSpPr>
        <p:spPr>
          <a:xfrm>
            <a:off x="16639080" y="59944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19" name="Google Shape;219;g26bfc2cfca0_0_174"/>
          <p:cNvSpPr/>
          <p:nvPr/>
        </p:nvSpPr>
        <p:spPr>
          <a:xfrm>
            <a:off x="17458332" y="11582400"/>
            <a:ext cx="3886800" cy="1016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ed Hat Display Black"/>
              <a:buNone/>
            </a:pPr>
            <a:r>
              <a:rPr b="0" i="0" lang="en-US" sz="4800" u="none" cap="none" strike="noStrike">
                <a:solidFill>
                  <a:srgbClr val="0E0E0E"/>
                </a:solidFill>
                <a:latin typeface="Red Hat Display Black"/>
                <a:ea typeface="Red Hat Display Black"/>
                <a:cs typeface="Red Hat Display Black"/>
                <a:sym typeface="Red Hat Display Black"/>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0E2D7"/>
        </a:solidFill>
      </p:bgPr>
    </p:bg>
    <p:spTree>
      <p:nvGrpSpPr>
        <p:cNvPr id="224" name="Shape 224"/>
        <p:cNvGrpSpPr/>
        <p:nvPr/>
      </p:nvGrpSpPr>
      <p:grpSpPr>
        <a:xfrm>
          <a:off x="0" y="0"/>
          <a:ext cx="0" cy="0"/>
          <a:chOff x="0" y="0"/>
          <a:chExt cx="0" cy="0"/>
        </a:xfrm>
      </p:grpSpPr>
      <p:pic>
        <p:nvPicPr>
          <p:cNvPr descr=" " id="225" name="Google Shape;225;g26bfc2cfca0_0_199"/>
          <p:cNvPicPr preferRelativeResize="0"/>
          <p:nvPr/>
        </p:nvPicPr>
        <p:blipFill rotWithShape="1">
          <a:blip r:embed="rId3">
            <a:alphaModFix/>
          </a:blip>
          <a:srcRect b="0" l="0" r="0" t="0"/>
          <a:stretch/>
        </p:blipFill>
        <p:spPr>
          <a:xfrm>
            <a:off x="0" y="3284736"/>
            <a:ext cx="2819743" cy="9102316"/>
          </a:xfrm>
          <a:prstGeom prst="rect">
            <a:avLst/>
          </a:prstGeom>
          <a:noFill/>
          <a:ln>
            <a:noFill/>
          </a:ln>
        </p:spPr>
      </p:pic>
      <p:pic>
        <p:nvPicPr>
          <p:cNvPr descr=" " id="226" name="Google Shape;226;g26bfc2cfca0_0_199"/>
          <p:cNvPicPr preferRelativeResize="0"/>
          <p:nvPr/>
        </p:nvPicPr>
        <p:blipFill rotWithShape="1">
          <a:blip r:embed="rId4">
            <a:alphaModFix/>
          </a:blip>
          <a:srcRect b="0" l="0" r="0" t="0"/>
          <a:stretch/>
        </p:blipFill>
        <p:spPr>
          <a:xfrm>
            <a:off x="16715289" y="673100"/>
            <a:ext cx="7062083" cy="927100"/>
          </a:xfrm>
          <a:prstGeom prst="rect">
            <a:avLst/>
          </a:prstGeom>
          <a:noFill/>
          <a:ln>
            <a:noFill/>
          </a:ln>
        </p:spPr>
      </p:pic>
      <p:sp>
        <p:nvSpPr>
          <p:cNvPr id="227" name="Google Shape;227;g26bfc2cfca0_0_19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8" name="Google Shape;228;g26bfc2cfca0_0_19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29" name="Google Shape;229;g26bfc2cfca0_0_199"/>
          <p:cNvPicPr preferRelativeResize="0"/>
          <p:nvPr/>
        </p:nvPicPr>
        <p:blipFill rotWithShape="1">
          <a:blip r:embed="rId6">
            <a:alphaModFix/>
          </a:blip>
          <a:srcRect b="0" l="0" r="0" t="0"/>
          <a:stretch/>
        </p:blipFill>
        <p:spPr>
          <a:xfrm>
            <a:off x="3327816" y="1079500"/>
            <a:ext cx="17718715" cy="11569700"/>
          </a:xfrm>
          <a:prstGeom prst="rect">
            <a:avLst/>
          </a:prstGeom>
          <a:noFill/>
          <a:ln>
            <a:noFill/>
          </a:ln>
        </p:spPr>
      </p:pic>
      <p:pic>
        <p:nvPicPr>
          <p:cNvPr descr=" " id="230" name="Google Shape;230;g26bfc2cfca0_0_199"/>
          <p:cNvPicPr preferRelativeResize="0"/>
          <p:nvPr/>
        </p:nvPicPr>
        <p:blipFill rotWithShape="1">
          <a:blip r:embed="rId7">
            <a:alphaModFix/>
          </a:blip>
          <a:srcRect b="0" l="0" r="0" t="0"/>
          <a:stretch/>
        </p:blipFill>
        <p:spPr>
          <a:xfrm>
            <a:off x="12041105" y="1612888"/>
            <a:ext cx="5220352" cy="5232412"/>
          </a:xfrm>
          <a:prstGeom prst="rect">
            <a:avLst/>
          </a:prstGeom>
          <a:noFill/>
          <a:ln>
            <a:noFill/>
          </a:ln>
        </p:spPr>
      </p:pic>
      <p:pic>
        <p:nvPicPr>
          <p:cNvPr descr=" " id="231" name="Google Shape;231;g26bfc2cfca0_0_199"/>
          <p:cNvPicPr preferRelativeResize="0"/>
          <p:nvPr/>
        </p:nvPicPr>
        <p:blipFill rotWithShape="1">
          <a:blip r:embed="rId8">
            <a:alphaModFix/>
          </a:blip>
          <a:srcRect b="0" l="0" r="0" t="0"/>
          <a:stretch/>
        </p:blipFill>
        <p:spPr>
          <a:xfrm>
            <a:off x="6808051" y="1612888"/>
            <a:ext cx="5220352" cy="5232412"/>
          </a:xfrm>
          <a:prstGeom prst="rect">
            <a:avLst/>
          </a:prstGeom>
          <a:noFill/>
          <a:ln>
            <a:noFill/>
          </a:ln>
        </p:spPr>
      </p:pic>
      <p:pic>
        <p:nvPicPr>
          <p:cNvPr descr=" " id="232" name="Google Shape;232;g26bfc2cfca0_0_199"/>
          <p:cNvPicPr preferRelativeResize="0"/>
          <p:nvPr/>
        </p:nvPicPr>
        <p:blipFill rotWithShape="1">
          <a:blip r:embed="rId9">
            <a:alphaModFix/>
          </a:blip>
          <a:srcRect b="0" l="0" r="0" t="0"/>
          <a:stretch/>
        </p:blipFill>
        <p:spPr>
          <a:xfrm>
            <a:off x="6808051" y="6858000"/>
            <a:ext cx="5220352" cy="5232412"/>
          </a:xfrm>
          <a:prstGeom prst="rect">
            <a:avLst/>
          </a:prstGeom>
          <a:noFill/>
          <a:ln>
            <a:noFill/>
          </a:ln>
        </p:spPr>
      </p:pic>
      <p:pic>
        <p:nvPicPr>
          <p:cNvPr descr=" " id="233" name="Google Shape;233;g26bfc2cfca0_0_199"/>
          <p:cNvPicPr preferRelativeResize="0"/>
          <p:nvPr/>
        </p:nvPicPr>
        <p:blipFill rotWithShape="1">
          <a:blip r:embed="rId10">
            <a:alphaModFix/>
          </a:blip>
          <a:srcRect b="0" l="0" r="0" t="0"/>
          <a:stretch/>
        </p:blipFill>
        <p:spPr>
          <a:xfrm>
            <a:off x="12041105" y="6858000"/>
            <a:ext cx="5220352" cy="5232412"/>
          </a:xfrm>
          <a:prstGeom prst="rect">
            <a:avLst/>
          </a:prstGeom>
          <a:noFill/>
          <a:ln>
            <a:noFill/>
          </a:ln>
        </p:spPr>
      </p:pic>
      <p:pic>
        <p:nvPicPr>
          <p:cNvPr descr=" " id="234" name="Google Shape;234;g26bfc2cfca0_0_199"/>
          <p:cNvPicPr preferRelativeResize="0"/>
          <p:nvPr/>
        </p:nvPicPr>
        <p:blipFill rotWithShape="1">
          <a:blip r:embed="rId11">
            <a:alphaModFix/>
          </a:blip>
          <a:srcRect b="0" l="0" r="0" t="0"/>
          <a:stretch/>
        </p:blipFill>
        <p:spPr>
          <a:xfrm>
            <a:off x="12676184" y="4597400"/>
            <a:ext cx="1702013" cy="1447800"/>
          </a:xfrm>
          <a:prstGeom prst="rect">
            <a:avLst/>
          </a:prstGeom>
          <a:noFill/>
          <a:ln>
            <a:noFill/>
          </a:ln>
        </p:spPr>
      </p:pic>
      <p:pic>
        <p:nvPicPr>
          <p:cNvPr descr=" " id="235" name="Google Shape;235;g26bfc2cfca0_0_199"/>
          <p:cNvPicPr preferRelativeResize="0"/>
          <p:nvPr/>
        </p:nvPicPr>
        <p:blipFill rotWithShape="1">
          <a:blip r:embed="rId11">
            <a:alphaModFix/>
          </a:blip>
          <a:srcRect b="0" l="0" r="0" t="0"/>
          <a:stretch/>
        </p:blipFill>
        <p:spPr>
          <a:xfrm>
            <a:off x="12676184" y="7810500"/>
            <a:ext cx="1702013" cy="1435100"/>
          </a:xfrm>
          <a:prstGeom prst="rect">
            <a:avLst/>
          </a:prstGeom>
          <a:noFill/>
          <a:ln>
            <a:noFill/>
          </a:ln>
        </p:spPr>
      </p:pic>
      <p:pic>
        <p:nvPicPr>
          <p:cNvPr descr=" " id="236" name="Google Shape;236;g26bfc2cfca0_0_199"/>
          <p:cNvPicPr preferRelativeResize="0"/>
          <p:nvPr/>
        </p:nvPicPr>
        <p:blipFill rotWithShape="1">
          <a:blip r:embed="rId12">
            <a:alphaModFix/>
          </a:blip>
          <a:srcRect b="0" l="0" r="0" t="0"/>
          <a:stretch/>
        </p:blipFill>
        <p:spPr>
          <a:xfrm>
            <a:off x="12028403" y="1079500"/>
            <a:ext cx="12702" cy="11569700"/>
          </a:xfrm>
          <a:prstGeom prst="rect">
            <a:avLst/>
          </a:prstGeom>
          <a:noFill/>
          <a:ln>
            <a:noFill/>
          </a:ln>
        </p:spPr>
      </p:pic>
      <p:pic>
        <p:nvPicPr>
          <p:cNvPr descr=" " id="237" name="Google Shape;237;g26bfc2cfca0_0_199"/>
          <p:cNvPicPr preferRelativeResize="0"/>
          <p:nvPr/>
        </p:nvPicPr>
        <p:blipFill rotWithShape="1">
          <a:blip r:embed="rId13">
            <a:alphaModFix/>
          </a:blip>
          <a:srcRect b="0" l="0" r="0" t="0"/>
          <a:stretch/>
        </p:blipFill>
        <p:spPr>
          <a:xfrm>
            <a:off x="3327816" y="6845300"/>
            <a:ext cx="17401175" cy="12700"/>
          </a:xfrm>
          <a:prstGeom prst="rect">
            <a:avLst/>
          </a:prstGeom>
          <a:noFill/>
          <a:ln>
            <a:noFill/>
          </a:ln>
        </p:spPr>
      </p:pic>
      <p:sp>
        <p:nvSpPr>
          <p:cNvPr id="238" name="Google Shape;238;g26bfc2cfca0_0_199"/>
          <p:cNvSpPr/>
          <p:nvPr/>
        </p:nvSpPr>
        <p:spPr>
          <a:xfrm>
            <a:off x="9996149" y="4102100"/>
            <a:ext cx="1596300" cy="2688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12800"/>
              <a:buFont typeface="Red Hat Display Black"/>
              <a:buNone/>
            </a:pPr>
            <a:r>
              <a:rPr b="0" i="0" lang="en-US" sz="12800" u="none" cap="none" strike="noStrike">
                <a:solidFill>
                  <a:srgbClr val="0E0E0E"/>
                </a:solidFill>
                <a:latin typeface="Red Hat Display Black"/>
                <a:ea typeface="Red Hat Display Black"/>
                <a:cs typeface="Red Hat Display Black"/>
                <a:sym typeface="Red Hat Display Black"/>
              </a:rPr>
              <a:t>S</a:t>
            </a:r>
            <a:endParaRPr b="0" i="0" sz="12800" u="none" cap="none" strike="noStrike">
              <a:solidFill>
                <a:schemeClr val="dk1"/>
              </a:solidFill>
              <a:latin typeface="Calibri"/>
              <a:ea typeface="Calibri"/>
              <a:cs typeface="Calibri"/>
              <a:sym typeface="Calibri"/>
            </a:endParaRPr>
          </a:p>
        </p:txBody>
      </p:sp>
      <p:sp>
        <p:nvSpPr>
          <p:cNvPr id="239" name="Google Shape;239;g26bfc2cfca0_0_199"/>
          <p:cNvSpPr/>
          <p:nvPr/>
        </p:nvSpPr>
        <p:spPr>
          <a:xfrm>
            <a:off x="12663483" y="4102100"/>
            <a:ext cx="2116800" cy="2688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Red Hat Display Black"/>
              <a:buNone/>
            </a:pPr>
            <a:r>
              <a:rPr b="0" i="0" lang="en-US" sz="12800" u="none" cap="none" strike="noStrike">
                <a:solidFill>
                  <a:srgbClr val="FFFFFF"/>
                </a:solidFill>
                <a:latin typeface="Red Hat Display Black"/>
                <a:ea typeface="Red Hat Display Black"/>
                <a:cs typeface="Red Hat Display Black"/>
                <a:sym typeface="Red Hat Display Black"/>
              </a:rPr>
              <a:t>W</a:t>
            </a:r>
            <a:endParaRPr b="0" i="0" sz="12800" u="none" cap="none" strike="noStrike">
              <a:solidFill>
                <a:schemeClr val="dk1"/>
              </a:solidFill>
              <a:latin typeface="Calibri"/>
              <a:ea typeface="Calibri"/>
              <a:cs typeface="Calibri"/>
              <a:sym typeface="Calibri"/>
            </a:endParaRPr>
          </a:p>
        </p:txBody>
      </p:sp>
      <p:sp>
        <p:nvSpPr>
          <p:cNvPr id="240" name="Google Shape;240;g26bfc2cfca0_0_199"/>
          <p:cNvSpPr/>
          <p:nvPr/>
        </p:nvSpPr>
        <p:spPr>
          <a:xfrm>
            <a:off x="9856432" y="7518400"/>
            <a:ext cx="1875600" cy="2688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Red Hat Display Black"/>
              <a:buNone/>
            </a:pPr>
            <a:r>
              <a:rPr b="0" i="0" lang="en-US" sz="12800" u="none" cap="none" strike="noStrike">
                <a:solidFill>
                  <a:srgbClr val="FFFFFF"/>
                </a:solidFill>
                <a:latin typeface="Red Hat Display Black"/>
                <a:ea typeface="Red Hat Display Black"/>
                <a:cs typeface="Red Hat Display Black"/>
                <a:sym typeface="Red Hat Display Black"/>
              </a:rPr>
              <a:t>O</a:t>
            </a:r>
            <a:endParaRPr b="0" i="0" sz="12800" u="none" cap="none" strike="noStrike">
              <a:solidFill>
                <a:schemeClr val="dk1"/>
              </a:solidFill>
              <a:latin typeface="Calibri"/>
              <a:ea typeface="Calibri"/>
              <a:cs typeface="Calibri"/>
              <a:sym typeface="Calibri"/>
            </a:endParaRPr>
          </a:p>
        </p:txBody>
      </p:sp>
      <p:sp>
        <p:nvSpPr>
          <p:cNvPr id="241" name="Google Shape;241;g26bfc2cfca0_0_199"/>
          <p:cNvSpPr/>
          <p:nvPr/>
        </p:nvSpPr>
        <p:spPr>
          <a:xfrm>
            <a:off x="12917514" y="7518400"/>
            <a:ext cx="1634400" cy="2688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12800"/>
              <a:buFont typeface="Red Hat Display Black"/>
              <a:buNone/>
            </a:pPr>
            <a:r>
              <a:rPr b="0" i="0" lang="en-US" sz="12800" u="none" cap="none" strike="noStrike">
                <a:solidFill>
                  <a:srgbClr val="0E0E0E"/>
                </a:solidFill>
                <a:latin typeface="Red Hat Display Black"/>
                <a:ea typeface="Red Hat Display Black"/>
                <a:cs typeface="Red Hat Display Black"/>
                <a:sym typeface="Red Hat Display Black"/>
              </a:rPr>
              <a:t>T</a:t>
            </a:r>
            <a:endParaRPr b="0" i="0" sz="12800" u="none" cap="none" strike="noStrike">
              <a:solidFill>
                <a:schemeClr val="dk1"/>
              </a:solidFill>
              <a:latin typeface="Calibri"/>
              <a:ea typeface="Calibri"/>
              <a:cs typeface="Calibri"/>
              <a:sym typeface="Calibri"/>
            </a:endParaRPr>
          </a:p>
        </p:txBody>
      </p:sp>
      <p:pic>
        <p:nvPicPr>
          <p:cNvPr descr=" " id="242" name="Google Shape;242;g26bfc2cfca0_0_199"/>
          <p:cNvPicPr preferRelativeResize="0"/>
          <p:nvPr/>
        </p:nvPicPr>
        <p:blipFill rotWithShape="1">
          <a:blip r:embed="rId14">
            <a:alphaModFix/>
          </a:blip>
          <a:srcRect b="0" l="0" r="0" t="0"/>
          <a:stretch/>
        </p:blipFill>
        <p:spPr>
          <a:xfrm>
            <a:off x="3327816" y="1079500"/>
            <a:ext cx="1625803" cy="1625600"/>
          </a:xfrm>
          <a:prstGeom prst="rect">
            <a:avLst/>
          </a:prstGeom>
          <a:noFill/>
          <a:ln>
            <a:noFill/>
          </a:ln>
        </p:spPr>
      </p:pic>
      <p:pic>
        <p:nvPicPr>
          <p:cNvPr descr=" " id="243" name="Google Shape;243;g26bfc2cfca0_0_199"/>
          <p:cNvPicPr preferRelativeResize="0"/>
          <p:nvPr/>
        </p:nvPicPr>
        <p:blipFill rotWithShape="1">
          <a:blip r:embed="rId15">
            <a:alphaModFix/>
          </a:blip>
          <a:srcRect b="0" l="0" r="0" t="0"/>
          <a:stretch/>
        </p:blipFill>
        <p:spPr>
          <a:xfrm>
            <a:off x="3412504" y="1164183"/>
            <a:ext cx="1456422" cy="1456246"/>
          </a:xfrm>
          <a:prstGeom prst="rect">
            <a:avLst/>
          </a:prstGeom>
          <a:noFill/>
          <a:ln>
            <a:noFill/>
          </a:ln>
        </p:spPr>
      </p:pic>
      <p:pic>
        <p:nvPicPr>
          <p:cNvPr descr=" " id="244" name="Google Shape;244;g26bfc2cfca0_0_199"/>
          <p:cNvPicPr preferRelativeResize="0"/>
          <p:nvPr/>
        </p:nvPicPr>
        <p:blipFill rotWithShape="1">
          <a:blip r:embed="rId14">
            <a:alphaModFix/>
          </a:blip>
          <a:srcRect b="0" l="0" r="0" t="0"/>
          <a:stretch/>
        </p:blipFill>
        <p:spPr>
          <a:xfrm>
            <a:off x="3327816" y="8128000"/>
            <a:ext cx="1625803" cy="1625600"/>
          </a:xfrm>
          <a:prstGeom prst="rect">
            <a:avLst/>
          </a:prstGeom>
          <a:noFill/>
          <a:ln>
            <a:noFill/>
          </a:ln>
        </p:spPr>
      </p:pic>
      <p:pic>
        <p:nvPicPr>
          <p:cNvPr descr=" " id="245" name="Google Shape;245;g26bfc2cfca0_0_199"/>
          <p:cNvPicPr preferRelativeResize="0"/>
          <p:nvPr/>
        </p:nvPicPr>
        <p:blipFill rotWithShape="1">
          <a:blip r:embed="rId16">
            <a:alphaModFix/>
          </a:blip>
          <a:srcRect b="0" l="0" r="0" t="0"/>
          <a:stretch/>
        </p:blipFill>
        <p:spPr>
          <a:xfrm>
            <a:off x="3429404" y="8132763"/>
            <a:ext cx="1519452" cy="1519262"/>
          </a:xfrm>
          <a:prstGeom prst="rect">
            <a:avLst/>
          </a:prstGeom>
          <a:noFill/>
          <a:ln>
            <a:noFill/>
          </a:ln>
        </p:spPr>
      </p:pic>
      <p:pic>
        <p:nvPicPr>
          <p:cNvPr descr=" " id="246" name="Google Shape;246;g26bfc2cfca0_0_199"/>
          <p:cNvPicPr preferRelativeResize="0"/>
          <p:nvPr/>
        </p:nvPicPr>
        <p:blipFill rotWithShape="1">
          <a:blip r:embed="rId14">
            <a:alphaModFix/>
          </a:blip>
          <a:srcRect b="0" l="0" r="0" t="0"/>
          <a:stretch/>
        </p:blipFill>
        <p:spPr>
          <a:xfrm>
            <a:off x="16473959" y="1079500"/>
            <a:ext cx="1625803" cy="1625600"/>
          </a:xfrm>
          <a:prstGeom prst="rect">
            <a:avLst/>
          </a:prstGeom>
          <a:noFill/>
          <a:ln>
            <a:noFill/>
          </a:ln>
        </p:spPr>
      </p:pic>
      <p:pic>
        <p:nvPicPr>
          <p:cNvPr descr=" " id="247" name="Google Shape;247;g26bfc2cfca0_0_199"/>
          <p:cNvPicPr preferRelativeResize="0"/>
          <p:nvPr/>
        </p:nvPicPr>
        <p:blipFill rotWithShape="1">
          <a:blip r:embed="rId17">
            <a:alphaModFix/>
          </a:blip>
          <a:srcRect b="0" l="0" r="0" t="0"/>
          <a:stretch/>
        </p:blipFill>
        <p:spPr>
          <a:xfrm>
            <a:off x="16677184" y="1282700"/>
            <a:ext cx="1192256" cy="1190414"/>
          </a:xfrm>
          <a:prstGeom prst="rect">
            <a:avLst/>
          </a:prstGeom>
          <a:noFill/>
          <a:ln>
            <a:noFill/>
          </a:ln>
        </p:spPr>
      </p:pic>
      <p:pic>
        <p:nvPicPr>
          <p:cNvPr descr=" " id="248" name="Google Shape;248;g26bfc2cfca0_0_199"/>
          <p:cNvPicPr preferRelativeResize="0"/>
          <p:nvPr/>
        </p:nvPicPr>
        <p:blipFill rotWithShape="1">
          <a:blip r:embed="rId14">
            <a:alphaModFix/>
          </a:blip>
          <a:srcRect b="0" l="0" r="0" t="0"/>
          <a:stretch/>
        </p:blipFill>
        <p:spPr>
          <a:xfrm>
            <a:off x="16473959" y="8128000"/>
            <a:ext cx="1625803" cy="1625600"/>
          </a:xfrm>
          <a:prstGeom prst="rect">
            <a:avLst/>
          </a:prstGeom>
          <a:noFill/>
          <a:ln>
            <a:noFill/>
          </a:ln>
        </p:spPr>
      </p:pic>
      <p:pic>
        <p:nvPicPr>
          <p:cNvPr descr=" " id="249" name="Google Shape;249;g26bfc2cfca0_0_199"/>
          <p:cNvPicPr preferRelativeResize="0"/>
          <p:nvPr/>
        </p:nvPicPr>
        <p:blipFill rotWithShape="1">
          <a:blip r:embed="rId18">
            <a:alphaModFix/>
          </a:blip>
          <a:srcRect b="0" l="0" r="0" t="0"/>
          <a:stretch/>
        </p:blipFill>
        <p:spPr>
          <a:xfrm>
            <a:off x="16541703" y="8128000"/>
            <a:ext cx="1490319" cy="1625600"/>
          </a:xfrm>
          <a:prstGeom prst="rect">
            <a:avLst/>
          </a:prstGeom>
          <a:noFill/>
          <a:ln>
            <a:noFill/>
          </a:ln>
        </p:spPr>
      </p:pic>
      <p:sp>
        <p:nvSpPr>
          <p:cNvPr id="250" name="Google Shape;250;g26bfc2cfca0_0_199"/>
          <p:cNvSpPr/>
          <p:nvPr/>
        </p:nvSpPr>
        <p:spPr>
          <a:xfrm>
            <a:off x="3327816" y="3517900"/>
            <a:ext cx="45726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g26bfc2cfca0_0_199"/>
          <p:cNvSpPr/>
          <p:nvPr/>
        </p:nvSpPr>
        <p:spPr>
          <a:xfrm>
            <a:off x="3327816" y="3517900"/>
            <a:ext cx="45726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g26bfc2cfca0_0_199"/>
          <p:cNvSpPr/>
          <p:nvPr/>
        </p:nvSpPr>
        <p:spPr>
          <a:xfrm>
            <a:off x="3327816" y="3517900"/>
            <a:ext cx="45726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g26bfc2cfca0_0_199"/>
          <p:cNvSpPr/>
          <p:nvPr/>
        </p:nvSpPr>
        <p:spPr>
          <a:xfrm>
            <a:off x="3327816" y="3517900"/>
            <a:ext cx="4725000" cy="76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ed Hat Display Black"/>
              <a:buNone/>
            </a:pPr>
            <a:r>
              <a:rPr b="0" i="0" lang="en-US" sz="3600" u="none" cap="none" strike="noStrike">
                <a:solidFill>
                  <a:srgbClr val="0E0E0E"/>
                </a:solidFill>
                <a:latin typeface="Red Hat Display Black"/>
                <a:ea typeface="Red Hat Display Black"/>
                <a:cs typeface="Red Hat Display Black"/>
                <a:sym typeface="Red Hat Display Black"/>
              </a:rPr>
              <a:t>Strengths</a:t>
            </a:r>
            <a:endParaRPr b="0" i="0" sz="3600" u="none" cap="none" strike="noStrike">
              <a:solidFill>
                <a:schemeClr val="dk1"/>
              </a:solidFill>
              <a:latin typeface="Calibri"/>
              <a:ea typeface="Calibri"/>
              <a:cs typeface="Calibri"/>
              <a:sym typeface="Calibri"/>
            </a:endParaRPr>
          </a:p>
        </p:txBody>
      </p:sp>
      <p:sp>
        <p:nvSpPr>
          <p:cNvPr id="254" name="Google Shape;254;g26bfc2cfca0_0_199"/>
          <p:cNvSpPr/>
          <p:nvPr/>
        </p:nvSpPr>
        <p:spPr>
          <a:xfrm>
            <a:off x="3327816" y="43307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55" name="Google Shape;255;g26bfc2cfca0_0_199"/>
          <p:cNvSpPr/>
          <p:nvPr/>
        </p:nvSpPr>
        <p:spPr>
          <a:xfrm>
            <a:off x="3327816" y="10566400"/>
            <a:ext cx="45726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g26bfc2cfca0_0_199"/>
          <p:cNvSpPr/>
          <p:nvPr/>
        </p:nvSpPr>
        <p:spPr>
          <a:xfrm>
            <a:off x="3327816" y="10566400"/>
            <a:ext cx="45726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g26bfc2cfca0_0_199"/>
          <p:cNvSpPr/>
          <p:nvPr/>
        </p:nvSpPr>
        <p:spPr>
          <a:xfrm>
            <a:off x="3327816" y="10566400"/>
            <a:ext cx="45726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g26bfc2cfca0_0_199"/>
          <p:cNvSpPr/>
          <p:nvPr/>
        </p:nvSpPr>
        <p:spPr>
          <a:xfrm>
            <a:off x="3327816" y="10566400"/>
            <a:ext cx="4725000" cy="76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ed Hat Display Black"/>
              <a:buNone/>
            </a:pPr>
            <a:r>
              <a:rPr b="0" i="0" lang="en-US" sz="3600" u="none" cap="none" strike="noStrike">
                <a:solidFill>
                  <a:srgbClr val="0E0E0E"/>
                </a:solidFill>
                <a:latin typeface="Red Hat Display Black"/>
                <a:ea typeface="Red Hat Display Black"/>
                <a:cs typeface="Red Hat Display Black"/>
                <a:sym typeface="Red Hat Display Black"/>
              </a:rPr>
              <a:t>Opportunities</a:t>
            </a:r>
            <a:endParaRPr b="0" i="0" sz="3600" u="none" cap="none" strike="noStrike">
              <a:solidFill>
                <a:schemeClr val="dk1"/>
              </a:solidFill>
              <a:latin typeface="Calibri"/>
              <a:ea typeface="Calibri"/>
              <a:cs typeface="Calibri"/>
              <a:sym typeface="Calibri"/>
            </a:endParaRPr>
          </a:p>
        </p:txBody>
      </p:sp>
      <p:sp>
        <p:nvSpPr>
          <p:cNvPr id="259" name="Google Shape;259;g26bfc2cfca0_0_199"/>
          <p:cNvSpPr/>
          <p:nvPr/>
        </p:nvSpPr>
        <p:spPr>
          <a:xfrm>
            <a:off x="3327816" y="113792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60" name="Google Shape;260;g26bfc2cfca0_0_199"/>
          <p:cNvSpPr/>
          <p:nvPr/>
        </p:nvSpPr>
        <p:spPr>
          <a:xfrm>
            <a:off x="16473959" y="3517900"/>
            <a:ext cx="45726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g26bfc2cfca0_0_199"/>
          <p:cNvSpPr/>
          <p:nvPr/>
        </p:nvSpPr>
        <p:spPr>
          <a:xfrm>
            <a:off x="16473959" y="3517900"/>
            <a:ext cx="45726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g26bfc2cfca0_0_199"/>
          <p:cNvSpPr/>
          <p:nvPr/>
        </p:nvSpPr>
        <p:spPr>
          <a:xfrm>
            <a:off x="16473959" y="3517900"/>
            <a:ext cx="45726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g26bfc2cfca0_0_199"/>
          <p:cNvSpPr/>
          <p:nvPr/>
        </p:nvSpPr>
        <p:spPr>
          <a:xfrm>
            <a:off x="16473959" y="3517900"/>
            <a:ext cx="4725000" cy="76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ed Hat Display Black"/>
              <a:buNone/>
            </a:pPr>
            <a:r>
              <a:rPr b="0" i="0" lang="en-US" sz="3600" u="none" cap="none" strike="noStrike">
                <a:solidFill>
                  <a:srgbClr val="0E0E0E"/>
                </a:solidFill>
                <a:latin typeface="Red Hat Display Black"/>
                <a:ea typeface="Red Hat Display Black"/>
                <a:cs typeface="Red Hat Display Black"/>
                <a:sym typeface="Red Hat Display Black"/>
              </a:rPr>
              <a:t>Weaknesses</a:t>
            </a:r>
            <a:endParaRPr b="0" i="0" sz="3600" u="none" cap="none" strike="noStrike">
              <a:solidFill>
                <a:schemeClr val="dk1"/>
              </a:solidFill>
              <a:latin typeface="Calibri"/>
              <a:ea typeface="Calibri"/>
              <a:cs typeface="Calibri"/>
              <a:sym typeface="Calibri"/>
            </a:endParaRPr>
          </a:p>
        </p:txBody>
      </p:sp>
      <p:sp>
        <p:nvSpPr>
          <p:cNvPr id="264" name="Google Shape;264;g26bfc2cfca0_0_199"/>
          <p:cNvSpPr/>
          <p:nvPr/>
        </p:nvSpPr>
        <p:spPr>
          <a:xfrm>
            <a:off x="16473959" y="43307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65" name="Google Shape;265;g26bfc2cfca0_0_199"/>
          <p:cNvSpPr/>
          <p:nvPr/>
        </p:nvSpPr>
        <p:spPr>
          <a:xfrm>
            <a:off x="16473959" y="10566400"/>
            <a:ext cx="45726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g26bfc2cfca0_0_199"/>
          <p:cNvSpPr/>
          <p:nvPr/>
        </p:nvSpPr>
        <p:spPr>
          <a:xfrm>
            <a:off x="16473959" y="10566400"/>
            <a:ext cx="45726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g26bfc2cfca0_0_199"/>
          <p:cNvSpPr/>
          <p:nvPr/>
        </p:nvSpPr>
        <p:spPr>
          <a:xfrm>
            <a:off x="16473959" y="10566400"/>
            <a:ext cx="45726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g26bfc2cfca0_0_199"/>
          <p:cNvSpPr/>
          <p:nvPr/>
        </p:nvSpPr>
        <p:spPr>
          <a:xfrm>
            <a:off x="16473959" y="10566400"/>
            <a:ext cx="4725000" cy="76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ed Hat Display Black"/>
              <a:buNone/>
            </a:pPr>
            <a:r>
              <a:rPr b="0" i="0" lang="en-US" sz="3600" u="none" cap="none" strike="noStrike">
                <a:solidFill>
                  <a:srgbClr val="0E0E0E"/>
                </a:solidFill>
                <a:latin typeface="Red Hat Display Black"/>
                <a:ea typeface="Red Hat Display Black"/>
                <a:cs typeface="Red Hat Display Black"/>
                <a:sym typeface="Red Hat Display Black"/>
              </a:rPr>
              <a:t>Threats</a:t>
            </a:r>
            <a:endParaRPr b="0" i="0" sz="3600" u="none" cap="none" strike="noStrike">
              <a:solidFill>
                <a:schemeClr val="dk1"/>
              </a:solidFill>
              <a:latin typeface="Calibri"/>
              <a:ea typeface="Calibri"/>
              <a:cs typeface="Calibri"/>
              <a:sym typeface="Calibri"/>
            </a:endParaRPr>
          </a:p>
        </p:txBody>
      </p:sp>
      <p:sp>
        <p:nvSpPr>
          <p:cNvPr id="269" name="Google Shape;269;g26bfc2cfca0_0_199"/>
          <p:cNvSpPr/>
          <p:nvPr/>
        </p:nvSpPr>
        <p:spPr>
          <a:xfrm>
            <a:off x="16473959" y="113792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0E2D7"/>
        </a:solidFill>
      </p:bgPr>
    </p:bg>
    <p:spTree>
      <p:nvGrpSpPr>
        <p:cNvPr id="274" name="Shape 274"/>
        <p:cNvGrpSpPr/>
        <p:nvPr/>
      </p:nvGrpSpPr>
      <p:grpSpPr>
        <a:xfrm>
          <a:off x="0" y="0"/>
          <a:ext cx="0" cy="0"/>
          <a:chOff x="0" y="0"/>
          <a:chExt cx="0" cy="0"/>
        </a:xfrm>
      </p:grpSpPr>
      <p:pic>
        <p:nvPicPr>
          <p:cNvPr descr=" " id="275" name="Google Shape;275;g26bfc2cfca0_0_248"/>
          <p:cNvPicPr preferRelativeResize="0"/>
          <p:nvPr/>
        </p:nvPicPr>
        <p:blipFill rotWithShape="1">
          <a:blip r:embed="rId3">
            <a:alphaModFix/>
          </a:blip>
          <a:srcRect b="0" l="0" r="0" t="0"/>
          <a:stretch/>
        </p:blipFill>
        <p:spPr>
          <a:xfrm>
            <a:off x="15648356" y="0"/>
            <a:ext cx="8738692" cy="2819388"/>
          </a:xfrm>
          <a:prstGeom prst="rect">
            <a:avLst/>
          </a:prstGeom>
          <a:noFill/>
          <a:ln>
            <a:noFill/>
          </a:ln>
        </p:spPr>
      </p:pic>
      <p:pic>
        <p:nvPicPr>
          <p:cNvPr descr=" " id="276" name="Google Shape;276;g26bfc2cfca0_0_248"/>
          <p:cNvPicPr preferRelativeResize="0"/>
          <p:nvPr/>
        </p:nvPicPr>
        <p:blipFill rotWithShape="1">
          <a:blip r:embed="rId4">
            <a:alphaModFix/>
          </a:blip>
          <a:srcRect b="0" l="0" r="0" t="0"/>
          <a:stretch/>
        </p:blipFill>
        <p:spPr>
          <a:xfrm>
            <a:off x="584273" y="6223000"/>
            <a:ext cx="927216" cy="7061200"/>
          </a:xfrm>
          <a:prstGeom prst="rect">
            <a:avLst/>
          </a:prstGeom>
          <a:noFill/>
          <a:ln>
            <a:noFill/>
          </a:ln>
        </p:spPr>
      </p:pic>
      <p:sp>
        <p:nvSpPr>
          <p:cNvPr id="277" name="Google Shape;277;g26bfc2cfca0_0_24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78" name="Google Shape;278;g26bfc2cfca0_0_24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79" name="Google Shape;279;g26bfc2cfca0_0_248"/>
          <p:cNvPicPr preferRelativeResize="0"/>
          <p:nvPr/>
        </p:nvPicPr>
        <p:blipFill rotWithShape="1">
          <a:blip r:embed="rId6">
            <a:alphaModFix/>
          </a:blip>
          <a:srcRect b="0" l="0" r="0" t="0"/>
          <a:stretch/>
        </p:blipFill>
        <p:spPr>
          <a:xfrm>
            <a:off x="10948768" y="1816100"/>
            <a:ext cx="12104613" cy="11201400"/>
          </a:xfrm>
          <a:prstGeom prst="rect">
            <a:avLst/>
          </a:prstGeom>
          <a:noFill/>
          <a:ln>
            <a:noFill/>
          </a:ln>
        </p:spPr>
      </p:pic>
      <p:sp>
        <p:nvSpPr>
          <p:cNvPr id="280" name="Google Shape;280;g26bfc2cfca0_0_248"/>
          <p:cNvSpPr/>
          <p:nvPr/>
        </p:nvSpPr>
        <p:spPr>
          <a:xfrm>
            <a:off x="2629229" y="2146300"/>
            <a:ext cx="10690500" cy="168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Red Hat Display Black"/>
              <a:buNone/>
            </a:pPr>
            <a:r>
              <a:rPr b="0" i="0" lang="en-US" sz="8000" u="none" cap="none" strike="noStrike">
                <a:solidFill>
                  <a:srgbClr val="0E0E0E"/>
                </a:solidFill>
                <a:latin typeface="Red Hat Display Black"/>
                <a:ea typeface="Red Hat Display Black"/>
                <a:cs typeface="Red Hat Display Black"/>
                <a:sym typeface="Red Hat Display Black"/>
              </a:rPr>
              <a:t>Some Data</a:t>
            </a:r>
            <a:endParaRPr b="0" i="0" sz="8000" u="none" cap="none" strike="noStrike">
              <a:solidFill>
                <a:schemeClr val="dk1"/>
              </a:solidFill>
              <a:latin typeface="Calibri"/>
              <a:ea typeface="Calibri"/>
              <a:cs typeface="Calibri"/>
              <a:sym typeface="Calibri"/>
            </a:endParaRPr>
          </a:p>
        </p:txBody>
      </p:sp>
      <p:sp>
        <p:nvSpPr>
          <p:cNvPr id="281" name="Google Shape;281;g26bfc2cfca0_0_248"/>
          <p:cNvSpPr/>
          <p:nvPr/>
        </p:nvSpPr>
        <p:spPr>
          <a:xfrm>
            <a:off x="2476810" y="4953000"/>
            <a:ext cx="8573700" cy="642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g26bfc2cfca0_0_248"/>
          <p:cNvSpPr/>
          <p:nvPr/>
        </p:nvSpPr>
        <p:spPr>
          <a:xfrm>
            <a:off x="2476810" y="4953000"/>
            <a:ext cx="85737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g26bfc2cfca0_0_248"/>
          <p:cNvSpPr/>
          <p:nvPr/>
        </p:nvSpPr>
        <p:spPr>
          <a:xfrm>
            <a:off x="2476810" y="5245100"/>
            <a:ext cx="2083200" cy="134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g26bfc2cfca0_0_248"/>
          <p:cNvSpPr/>
          <p:nvPr/>
        </p:nvSpPr>
        <p:spPr>
          <a:xfrm>
            <a:off x="2476810" y="5245100"/>
            <a:ext cx="2421900" cy="168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Red Hat Display Black"/>
              <a:buNone/>
            </a:pPr>
            <a:r>
              <a:rPr b="0" i="0" lang="en-US" sz="8000" u="none" cap="none" strike="noStrike">
                <a:solidFill>
                  <a:srgbClr val="272727"/>
                </a:solidFill>
                <a:latin typeface="Red Hat Display Black"/>
                <a:ea typeface="Red Hat Display Black"/>
                <a:cs typeface="Red Hat Display Black"/>
                <a:sym typeface="Red Hat Display Black"/>
              </a:rPr>
              <a:t>75%</a:t>
            </a:r>
            <a:endParaRPr b="0" i="0" sz="8000" u="none" cap="none" strike="noStrike">
              <a:solidFill>
                <a:schemeClr val="dk1"/>
              </a:solidFill>
              <a:latin typeface="Calibri"/>
              <a:ea typeface="Calibri"/>
              <a:cs typeface="Calibri"/>
              <a:sym typeface="Calibri"/>
            </a:endParaRPr>
          </a:p>
        </p:txBody>
      </p:sp>
      <p:sp>
        <p:nvSpPr>
          <p:cNvPr id="285" name="Google Shape;285;g26bfc2cfca0_0_248"/>
          <p:cNvSpPr/>
          <p:nvPr/>
        </p:nvSpPr>
        <p:spPr>
          <a:xfrm>
            <a:off x="4763095" y="4953000"/>
            <a:ext cx="62874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g26bfc2cfca0_0_248"/>
          <p:cNvSpPr/>
          <p:nvPr/>
        </p:nvSpPr>
        <p:spPr>
          <a:xfrm>
            <a:off x="4763095" y="4953000"/>
            <a:ext cx="6439800" cy="76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ed Hat Display Black"/>
              <a:buNone/>
            </a:pPr>
            <a:r>
              <a:rPr b="0" i="0" lang="en-US" sz="3600" u="none" cap="none" strike="noStrike">
                <a:solidFill>
                  <a:srgbClr val="0E0E0E"/>
                </a:solidFill>
                <a:latin typeface="Red Hat Display Black"/>
                <a:ea typeface="Red Hat Display Black"/>
                <a:cs typeface="Red Hat Display Black"/>
                <a:sym typeface="Red Hat Display Black"/>
              </a:rPr>
              <a:t>Enchanted Creatures</a:t>
            </a:r>
            <a:endParaRPr b="0" i="0" sz="3600" u="none" cap="none" strike="noStrike">
              <a:solidFill>
                <a:schemeClr val="dk1"/>
              </a:solidFill>
              <a:latin typeface="Calibri"/>
              <a:ea typeface="Calibri"/>
              <a:cs typeface="Calibri"/>
              <a:sym typeface="Calibri"/>
            </a:endParaRPr>
          </a:p>
        </p:txBody>
      </p:sp>
      <p:sp>
        <p:nvSpPr>
          <p:cNvPr id="287" name="Google Shape;287;g26bfc2cfca0_0_248"/>
          <p:cNvSpPr/>
          <p:nvPr/>
        </p:nvSpPr>
        <p:spPr>
          <a:xfrm>
            <a:off x="4763095" y="5664200"/>
            <a:ext cx="6422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288" name="Google Shape;288;g26bfc2cfca0_0_248"/>
          <p:cNvSpPr/>
          <p:nvPr/>
        </p:nvSpPr>
        <p:spPr>
          <a:xfrm>
            <a:off x="2476810" y="7493000"/>
            <a:ext cx="8573700" cy="134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g26bfc2cfca0_0_248"/>
          <p:cNvSpPr/>
          <p:nvPr/>
        </p:nvSpPr>
        <p:spPr>
          <a:xfrm>
            <a:off x="2476810" y="7493000"/>
            <a:ext cx="2197500" cy="134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g26bfc2cfca0_0_248"/>
          <p:cNvSpPr/>
          <p:nvPr/>
        </p:nvSpPr>
        <p:spPr>
          <a:xfrm>
            <a:off x="2476810" y="7493000"/>
            <a:ext cx="2536200" cy="168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Red Hat Display Black"/>
              <a:buNone/>
            </a:pPr>
            <a:r>
              <a:rPr b="0" i="0" lang="en-US" sz="8000" u="none" cap="none" strike="noStrike">
                <a:solidFill>
                  <a:srgbClr val="272727"/>
                </a:solidFill>
                <a:latin typeface="Red Hat Display Black"/>
                <a:ea typeface="Red Hat Display Black"/>
                <a:cs typeface="Red Hat Display Black"/>
                <a:sym typeface="Red Hat Display Black"/>
              </a:rPr>
              <a:t>60%</a:t>
            </a:r>
            <a:endParaRPr b="0" i="0" sz="8000" u="none" cap="none" strike="noStrike">
              <a:solidFill>
                <a:schemeClr val="dk1"/>
              </a:solidFill>
              <a:latin typeface="Calibri"/>
              <a:ea typeface="Calibri"/>
              <a:cs typeface="Calibri"/>
              <a:sym typeface="Calibri"/>
            </a:endParaRPr>
          </a:p>
        </p:txBody>
      </p:sp>
      <p:sp>
        <p:nvSpPr>
          <p:cNvPr id="291" name="Google Shape;291;g26bfc2cfca0_0_248"/>
          <p:cNvSpPr/>
          <p:nvPr/>
        </p:nvSpPr>
        <p:spPr>
          <a:xfrm>
            <a:off x="4877410" y="7505700"/>
            <a:ext cx="6173100" cy="132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g26bfc2cfca0_0_248"/>
          <p:cNvSpPr/>
          <p:nvPr/>
        </p:nvSpPr>
        <p:spPr>
          <a:xfrm>
            <a:off x="4877410" y="7505700"/>
            <a:ext cx="6325500" cy="76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ed Hat Display Black"/>
              <a:buNone/>
            </a:pPr>
            <a:r>
              <a:rPr b="0" i="0" lang="en-US" sz="3600" u="none" cap="none" strike="noStrike">
                <a:solidFill>
                  <a:srgbClr val="0E0E0E"/>
                </a:solidFill>
                <a:latin typeface="Red Hat Display Black"/>
                <a:ea typeface="Red Hat Display Black"/>
                <a:cs typeface="Red Hat Display Black"/>
                <a:sym typeface="Red Hat Display Black"/>
              </a:rPr>
              <a:t>Magic-Wielding Individuals</a:t>
            </a:r>
            <a:endParaRPr b="0" i="0" sz="3600" u="none" cap="none" strike="noStrike">
              <a:solidFill>
                <a:schemeClr val="dk1"/>
              </a:solidFill>
              <a:latin typeface="Calibri"/>
              <a:ea typeface="Calibri"/>
              <a:cs typeface="Calibri"/>
              <a:sym typeface="Calibri"/>
            </a:endParaRPr>
          </a:p>
        </p:txBody>
      </p:sp>
      <p:sp>
        <p:nvSpPr>
          <p:cNvPr id="293" name="Google Shape;293;g26bfc2cfca0_0_248"/>
          <p:cNvSpPr/>
          <p:nvPr/>
        </p:nvSpPr>
        <p:spPr>
          <a:xfrm>
            <a:off x="4877410" y="8216900"/>
            <a:ext cx="63084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294" name="Google Shape;294;g26bfc2cfca0_0_248"/>
          <p:cNvSpPr/>
          <p:nvPr/>
        </p:nvSpPr>
        <p:spPr>
          <a:xfrm>
            <a:off x="2476810" y="9448800"/>
            <a:ext cx="85737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g26bfc2cfca0_0_248"/>
          <p:cNvSpPr/>
          <p:nvPr/>
        </p:nvSpPr>
        <p:spPr>
          <a:xfrm>
            <a:off x="2476810" y="9740900"/>
            <a:ext cx="2197500" cy="134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g26bfc2cfca0_0_248"/>
          <p:cNvSpPr/>
          <p:nvPr/>
        </p:nvSpPr>
        <p:spPr>
          <a:xfrm>
            <a:off x="2476810" y="9740900"/>
            <a:ext cx="2536200" cy="168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Red Hat Display Black"/>
              <a:buNone/>
            </a:pPr>
            <a:r>
              <a:rPr b="0" i="0" lang="en-US" sz="8000" u="none" cap="none" strike="noStrike">
                <a:solidFill>
                  <a:srgbClr val="272727"/>
                </a:solidFill>
                <a:latin typeface="Red Hat Display Black"/>
                <a:ea typeface="Red Hat Display Black"/>
                <a:cs typeface="Red Hat Display Black"/>
                <a:sym typeface="Red Hat Display Black"/>
              </a:rPr>
              <a:t>90%</a:t>
            </a:r>
            <a:endParaRPr b="0" i="0" sz="8000" u="none" cap="none" strike="noStrike">
              <a:solidFill>
                <a:schemeClr val="dk1"/>
              </a:solidFill>
              <a:latin typeface="Calibri"/>
              <a:ea typeface="Calibri"/>
              <a:cs typeface="Calibri"/>
              <a:sym typeface="Calibri"/>
            </a:endParaRPr>
          </a:p>
        </p:txBody>
      </p:sp>
      <p:sp>
        <p:nvSpPr>
          <p:cNvPr id="297" name="Google Shape;297;g26bfc2cfca0_0_248"/>
          <p:cNvSpPr/>
          <p:nvPr/>
        </p:nvSpPr>
        <p:spPr>
          <a:xfrm>
            <a:off x="4877410" y="9448800"/>
            <a:ext cx="61731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g26bfc2cfca0_0_248"/>
          <p:cNvSpPr/>
          <p:nvPr/>
        </p:nvSpPr>
        <p:spPr>
          <a:xfrm>
            <a:off x="4877410" y="9448800"/>
            <a:ext cx="6325500" cy="76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ed Hat Display Black"/>
              <a:buNone/>
            </a:pPr>
            <a:r>
              <a:rPr b="0" i="0" lang="en-US" sz="3600" u="none" cap="none" strike="noStrike">
                <a:solidFill>
                  <a:srgbClr val="0E0E0E"/>
                </a:solidFill>
                <a:latin typeface="Red Hat Display Black"/>
                <a:ea typeface="Red Hat Display Black"/>
                <a:cs typeface="Red Hat Display Black"/>
                <a:sym typeface="Red Hat Display Black"/>
              </a:rPr>
              <a:t>Spells Cast</a:t>
            </a:r>
            <a:endParaRPr b="0" i="0" sz="3600" u="none" cap="none" strike="noStrike">
              <a:solidFill>
                <a:schemeClr val="dk1"/>
              </a:solidFill>
              <a:latin typeface="Calibri"/>
              <a:ea typeface="Calibri"/>
              <a:cs typeface="Calibri"/>
              <a:sym typeface="Calibri"/>
            </a:endParaRPr>
          </a:p>
        </p:txBody>
      </p:sp>
      <p:sp>
        <p:nvSpPr>
          <p:cNvPr id="299" name="Google Shape;299;g26bfc2cfca0_0_248"/>
          <p:cNvSpPr/>
          <p:nvPr/>
        </p:nvSpPr>
        <p:spPr>
          <a:xfrm>
            <a:off x="4877410" y="10160000"/>
            <a:ext cx="63084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0E2D7"/>
        </a:solidFill>
      </p:bgPr>
    </p:bg>
    <p:spTree>
      <p:nvGrpSpPr>
        <p:cNvPr id="304" name="Shape 304"/>
        <p:cNvGrpSpPr/>
        <p:nvPr/>
      </p:nvGrpSpPr>
      <p:grpSpPr>
        <a:xfrm>
          <a:off x="0" y="0"/>
          <a:ext cx="0" cy="0"/>
          <a:chOff x="0" y="0"/>
          <a:chExt cx="0" cy="0"/>
        </a:xfrm>
      </p:grpSpPr>
      <p:pic>
        <p:nvPicPr>
          <p:cNvPr descr=" " id="305" name="Google Shape;305;g26bfc2cfca0_0_277"/>
          <p:cNvPicPr preferRelativeResize="0"/>
          <p:nvPr/>
        </p:nvPicPr>
        <p:blipFill rotWithShape="1">
          <a:blip r:embed="rId3">
            <a:alphaModFix/>
          </a:blip>
          <a:srcRect b="0" l="0" r="0" t="0"/>
          <a:stretch/>
        </p:blipFill>
        <p:spPr>
          <a:xfrm>
            <a:off x="21567305" y="427236"/>
            <a:ext cx="2819743" cy="9102316"/>
          </a:xfrm>
          <a:prstGeom prst="rect">
            <a:avLst/>
          </a:prstGeom>
          <a:noFill/>
          <a:ln>
            <a:noFill/>
          </a:ln>
        </p:spPr>
      </p:pic>
      <p:pic>
        <p:nvPicPr>
          <p:cNvPr descr=" " id="306" name="Google Shape;306;g26bfc2cfca0_0_277"/>
          <p:cNvPicPr preferRelativeResize="0"/>
          <p:nvPr/>
        </p:nvPicPr>
        <p:blipFill rotWithShape="1">
          <a:blip r:embed="rId4">
            <a:alphaModFix/>
          </a:blip>
          <a:srcRect b="0" l="0" r="0" t="0"/>
          <a:stretch/>
        </p:blipFill>
        <p:spPr>
          <a:xfrm>
            <a:off x="609676" y="952500"/>
            <a:ext cx="7062083" cy="927100"/>
          </a:xfrm>
          <a:prstGeom prst="rect">
            <a:avLst/>
          </a:prstGeom>
          <a:noFill/>
          <a:ln>
            <a:noFill/>
          </a:ln>
        </p:spPr>
      </p:pic>
      <p:sp>
        <p:nvSpPr>
          <p:cNvPr id="307" name="Google Shape;307;g26bfc2cfca0_0_27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8" name="Google Shape;308;g26bfc2cfca0_0_27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09" name="Google Shape;309;g26bfc2cfca0_0_277"/>
          <p:cNvSpPr/>
          <p:nvPr/>
        </p:nvSpPr>
        <p:spPr>
          <a:xfrm>
            <a:off x="4305838" y="3403600"/>
            <a:ext cx="15762600" cy="708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g26bfc2cfca0_0_277"/>
          <p:cNvSpPr/>
          <p:nvPr/>
        </p:nvSpPr>
        <p:spPr>
          <a:xfrm>
            <a:off x="4305838" y="3403600"/>
            <a:ext cx="15762600" cy="546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g26bfc2cfca0_0_277"/>
          <p:cNvSpPr/>
          <p:nvPr/>
        </p:nvSpPr>
        <p:spPr>
          <a:xfrm>
            <a:off x="5563295" y="3403600"/>
            <a:ext cx="13247700" cy="5054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24000"/>
              <a:buFont typeface="Red Hat Display Black"/>
              <a:buNone/>
            </a:pPr>
            <a:r>
              <a:rPr b="0" i="0" lang="en-US" sz="24000" u="none" cap="none" strike="noStrike">
                <a:solidFill>
                  <a:srgbClr val="272727"/>
                </a:solidFill>
                <a:latin typeface="Red Hat Display Black"/>
                <a:ea typeface="Red Hat Display Black"/>
                <a:cs typeface="Red Hat Display Black"/>
                <a:sym typeface="Red Hat Display Black"/>
              </a:rPr>
              <a:t>234,567</a:t>
            </a:r>
            <a:endParaRPr b="0" i="0" sz="24000" u="none" cap="none" strike="noStrike">
              <a:solidFill>
                <a:schemeClr val="dk1"/>
              </a:solidFill>
              <a:latin typeface="Calibri"/>
              <a:ea typeface="Calibri"/>
              <a:cs typeface="Calibri"/>
              <a:sym typeface="Calibri"/>
            </a:endParaRPr>
          </a:p>
        </p:txBody>
      </p:sp>
      <p:sp>
        <p:nvSpPr>
          <p:cNvPr id="312" name="Google Shape;312;g26bfc2cfca0_0_277"/>
          <p:cNvSpPr/>
          <p:nvPr/>
        </p:nvSpPr>
        <p:spPr>
          <a:xfrm>
            <a:off x="4170355" y="7645400"/>
            <a:ext cx="16033500" cy="149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sp>
        <p:nvSpPr>
          <p:cNvPr id="313" name="Google Shape;313;g26bfc2cfca0_0_277"/>
          <p:cNvSpPr/>
          <p:nvPr/>
        </p:nvSpPr>
        <p:spPr>
          <a:xfrm>
            <a:off x="7483352" y="9271000"/>
            <a:ext cx="94077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0E2D7"/>
        </a:solidFill>
      </p:bgPr>
    </p:bg>
    <p:spTree>
      <p:nvGrpSpPr>
        <p:cNvPr id="318" name="Shape 318"/>
        <p:cNvGrpSpPr/>
        <p:nvPr/>
      </p:nvGrpSpPr>
      <p:grpSpPr>
        <a:xfrm>
          <a:off x="0" y="0"/>
          <a:ext cx="0" cy="0"/>
          <a:chOff x="0" y="0"/>
          <a:chExt cx="0" cy="0"/>
        </a:xfrm>
      </p:grpSpPr>
      <p:pic>
        <p:nvPicPr>
          <p:cNvPr descr=" " id="319" name="Google Shape;319;g26bfc2cfca0_0_290"/>
          <p:cNvPicPr preferRelativeResize="0"/>
          <p:nvPr/>
        </p:nvPicPr>
        <p:blipFill rotWithShape="1">
          <a:blip r:embed="rId3">
            <a:alphaModFix/>
          </a:blip>
          <a:srcRect b="0" l="0" r="0" t="0"/>
          <a:stretch/>
        </p:blipFill>
        <p:spPr>
          <a:xfrm>
            <a:off x="0" y="3284736"/>
            <a:ext cx="2819743" cy="9102316"/>
          </a:xfrm>
          <a:prstGeom prst="rect">
            <a:avLst/>
          </a:prstGeom>
          <a:noFill/>
          <a:ln>
            <a:noFill/>
          </a:ln>
        </p:spPr>
      </p:pic>
      <p:pic>
        <p:nvPicPr>
          <p:cNvPr descr=" " id="320" name="Google Shape;320;g26bfc2cfca0_0_290"/>
          <p:cNvPicPr preferRelativeResize="0"/>
          <p:nvPr/>
        </p:nvPicPr>
        <p:blipFill rotWithShape="1">
          <a:blip r:embed="rId4">
            <a:alphaModFix/>
          </a:blip>
          <a:srcRect b="0" l="0" r="0" t="0"/>
          <a:stretch/>
        </p:blipFill>
        <p:spPr>
          <a:xfrm>
            <a:off x="16715289" y="673100"/>
            <a:ext cx="7062083" cy="927100"/>
          </a:xfrm>
          <a:prstGeom prst="rect">
            <a:avLst/>
          </a:prstGeom>
          <a:noFill/>
          <a:ln>
            <a:noFill/>
          </a:ln>
        </p:spPr>
      </p:pic>
      <p:sp>
        <p:nvSpPr>
          <p:cNvPr id="321" name="Google Shape;321;g26bfc2cfca0_0_29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2" name="Google Shape;322;g26bfc2cfca0_0_29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23" name="Google Shape;323;g26bfc2cfca0_0_290"/>
          <p:cNvSpPr/>
          <p:nvPr/>
        </p:nvSpPr>
        <p:spPr>
          <a:xfrm>
            <a:off x="3391324" y="3263900"/>
            <a:ext cx="7875000" cy="27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g26bfc2cfca0_0_290"/>
          <p:cNvSpPr/>
          <p:nvPr/>
        </p:nvSpPr>
        <p:spPr>
          <a:xfrm>
            <a:off x="3473884" y="3263900"/>
            <a:ext cx="7710000" cy="21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g26bfc2cfca0_0_290"/>
          <p:cNvSpPr/>
          <p:nvPr/>
        </p:nvSpPr>
        <p:spPr>
          <a:xfrm>
            <a:off x="3473884" y="3263900"/>
            <a:ext cx="8251800" cy="2688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Red Hat Display Black"/>
              <a:buNone/>
            </a:pPr>
            <a:r>
              <a:rPr b="0" i="0" lang="en-US" sz="12800" u="none" cap="none" strike="noStrike">
                <a:solidFill>
                  <a:srgbClr val="272727"/>
                </a:solidFill>
                <a:latin typeface="Red Hat Display Black"/>
                <a:ea typeface="Red Hat Display Black"/>
                <a:cs typeface="Red Hat Display Black"/>
                <a:sym typeface="Red Hat Display Black"/>
              </a:rPr>
              <a:t>233 Coins</a:t>
            </a:r>
            <a:endParaRPr b="0" i="0" sz="12800" u="none" cap="none" strike="noStrike">
              <a:solidFill>
                <a:schemeClr val="dk1"/>
              </a:solidFill>
              <a:latin typeface="Calibri"/>
              <a:ea typeface="Calibri"/>
              <a:cs typeface="Calibri"/>
              <a:sym typeface="Calibri"/>
            </a:endParaRPr>
          </a:p>
        </p:txBody>
      </p:sp>
      <p:sp>
        <p:nvSpPr>
          <p:cNvPr id="326" name="Google Shape;326;g26bfc2cfca0_0_290"/>
          <p:cNvSpPr/>
          <p:nvPr/>
        </p:nvSpPr>
        <p:spPr>
          <a:xfrm>
            <a:off x="3391324" y="54102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g26bfc2cfca0_0_290"/>
          <p:cNvSpPr/>
          <p:nvPr/>
        </p:nvSpPr>
        <p:spPr>
          <a:xfrm>
            <a:off x="3323582" y="54102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328" name="Google Shape;328;g26bfc2cfca0_0_290"/>
          <p:cNvSpPr/>
          <p:nvPr/>
        </p:nvSpPr>
        <p:spPr>
          <a:xfrm>
            <a:off x="3391324" y="6985000"/>
            <a:ext cx="7875000" cy="27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g26bfc2cfca0_0_290"/>
          <p:cNvSpPr/>
          <p:nvPr/>
        </p:nvSpPr>
        <p:spPr>
          <a:xfrm>
            <a:off x="3200800" y="6985000"/>
            <a:ext cx="8256000" cy="21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g26bfc2cfca0_0_290"/>
          <p:cNvSpPr/>
          <p:nvPr/>
        </p:nvSpPr>
        <p:spPr>
          <a:xfrm>
            <a:off x="3200800" y="6985000"/>
            <a:ext cx="8798100" cy="2688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Red Hat Display Black"/>
              <a:buNone/>
            </a:pPr>
            <a:r>
              <a:rPr b="0" i="0" lang="en-US" sz="12800" u="none" cap="none" strike="noStrike">
                <a:solidFill>
                  <a:srgbClr val="272727"/>
                </a:solidFill>
                <a:latin typeface="Red Hat Display Black"/>
                <a:ea typeface="Red Hat Display Black"/>
                <a:cs typeface="Red Hat Display Black"/>
                <a:sym typeface="Red Hat Display Black"/>
              </a:rPr>
              <a:t>456 Hours</a:t>
            </a:r>
            <a:endParaRPr b="0" i="0" sz="12800" u="none" cap="none" strike="noStrike">
              <a:solidFill>
                <a:schemeClr val="dk1"/>
              </a:solidFill>
              <a:latin typeface="Calibri"/>
              <a:ea typeface="Calibri"/>
              <a:cs typeface="Calibri"/>
              <a:sym typeface="Calibri"/>
            </a:endParaRPr>
          </a:p>
        </p:txBody>
      </p:sp>
      <p:sp>
        <p:nvSpPr>
          <p:cNvPr id="331" name="Google Shape;331;g26bfc2cfca0_0_290"/>
          <p:cNvSpPr/>
          <p:nvPr/>
        </p:nvSpPr>
        <p:spPr>
          <a:xfrm>
            <a:off x="3391324" y="91313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g26bfc2cfca0_0_290"/>
          <p:cNvSpPr/>
          <p:nvPr/>
        </p:nvSpPr>
        <p:spPr>
          <a:xfrm>
            <a:off x="3323582" y="91313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333" name="Google Shape;333;g26bfc2cfca0_0_290"/>
          <p:cNvSpPr/>
          <p:nvPr/>
        </p:nvSpPr>
        <p:spPr>
          <a:xfrm>
            <a:off x="13552594" y="3263900"/>
            <a:ext cx="7875000" cy="27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g26bfc2cfca0_0_290"/>
          <p:cNvSpPr/>
          <p:nvPr/>
        </p:nvSpPr>
        <p:spPr>
          <a:xfrm>
            <a:off x="15813476" y="3263900"/>
            <a:ext cx="3353100" cy="21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g26bfc2cfca0_0_290"/>
          <p:cNvSpPr/>
          <p:nvPr/>
        </p:nvSpPr>
        <p:spPr>
          <a:xfrm>
            <a:off x="15813476" y="3263900"/>
            <a:ext cx="3895200" cy="2688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Red Hat Display Black"/>
              <a:buNone/>
            </a:pPr>
            <a:r>
              <a:rPr b="0" i="0" lang="en-US" sz="12800" u="none" cap="none" strike="noStrike">
                <a:solidFill>
                  <a:srgbClr val="272727"/>
                </a:solidFill>
                <a:latin typeface="Red Hat Display Black"/>
                <a:ea typeface="Red Hat Display Black"/>
                <a:cs typeface="Red Hat Display Black"/>
                <a:sym typeface="Red Hat Display Black"/>
              </a:rPr>
              <a:t>85%</a:t>
            </a:r>
            <a:endParaRPr b="0" i="0" sz="12800" u="none" cap="none" strike="noStrike">
              <a:solidFill>
                <a:schemeClr val="dk1"/>
              </a:solidFill>
              <a:latin typeface="Calibri"/>
              <a:ea typeface="Calibri"/>
              <a:cs typeface="Calibri"/>
              <a:sym typeface="Calibri"/>
            </a:endParaRPr>
          </a:p>
        </p:txBody>
      </p:sp>
      <p:sp>
        <p:nvSpPr>
          <p:cNvPr id="336" name="Google Shape;336;g26bfc2cfca0_0_290"/>
          <p:cNvSpPr/>
          <p:nvPr/>
        </p:nvSpPr>
        <p:spPr>
          <a:xfrm>
            <a:off x="13552594" y="54102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g26bfc2cfca0_0_290"/>
          <p:cNvSpPr/>
          <p:nvPr/>
        </p:nvSpPr>
        <p:spPr>
          <a:xfrm>
            <a:off x="13484852" y="54102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338" name="Google Shape;338;g26bfc2cfca0_0_290"/>
          <p:cNvSpPr/>
          <p:nvPr/>
        </p:nvSpPr>
        <p:spPr>
          <a:xfrm>
            <a:off x="13552594" y="6985000"/>
            <a:ext cx="7875000" cy="27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g26bfc2cfca0_0_290"/>
          <p:cNvSpPr/>
          <p:nvPr/>
        </p:nvSpPr>
        <p:spPr>
          <a:xfrm>
            <a:off x="14479810" y="6985000"/>
            <a:ext cx="6020700" cy="21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g26bfc2cfca0_0_290"/>
          <p:cNvSpPr/>
          <p:nvPr/>
        </p:nvSpPr>
        <p:spPr>
          <a:xfrm>
            <a:off x="14479810" y="6985000"/>
            <a:ext cx="6562500" cy="2688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Red Hat Display Black"/>
              <a:buNone/>
            </a:pPr>
            <a:r>
              <a:rPr b="0" i="0" lang="en-US" sz="12800" u="none" cap="none" strike="noStrike">
                <a:solidFill>
                  <a:srgbClr val="272727"/>
                </a:solidFill>
                <a:latin typeface="Red Hat Display Black"/>
                <a:ea typeface="Red Hat Display Black"/>
                <a:cs typeface="Red Hat Display Black"/>
                <a:sym typeface="Red Hat Display Black"/>
              </a:rPr>
              <a:t>765 Km</a:t>
            </a:r>
            <a:endParaRPr b="0" i="0" sz="12800" u="none" cap="none" strike="noStrike">
              <a:solidFill>
                <a:schemeClr val="dk1"/>
              </a:solidFill>
              <a:latin typeface="Calibri"/>
              <a:ea typeface="Calibri"/>
              <a:cs typeface="Calibri"/>
              <a:sym typeface="Calibri"/>
            </a:endParaRPr>
          </a:p>
        </p:txBody>
      </p:sp>
      <p:sp>
        <p:nvSpPr>
          <p:cNvPr id="341" name="Google Shape;341;g26bfc2cfca0_0_290"/>
          <p:cNvSpPr/>
          <p:nvPr/>
        </p:nvSpPr>
        <p:spPr>
          <a:xfrm>
            <a:off x="13552594" y="91313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g26bfc2cfca0_0_290"/>
          <p:cNvSpPr/>
          <p:nvPr/>
        </p:nvSpPr>
        <p:spPr>
          <a:xfrm>
            <a:off x="13484852" y="91313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0E2D7"/>
        </a:solidFill>
      </p:bgPr>
    </p:bg>
    <p:spTree>
      <p:nvGrpSpPr>
        <p:cNvPr id="347" name="Shape 347"/>
        <p:cNvGrpSpPr/>
        <p:nvPr/>
      </p:nvGrpSpPr>
      <p:grpSpPr>
        <a:xfrm>
          <a:off x="0" y="0"/>
          <a:ext cx="0" cy="0"/>
          <a:chOff x="0" y="0"/>
          <a:chExt cx="0" cy="0"/>
        </a:xfrm>
      </p:grpSpPr>
      <p:pic>
        <p:nvPicPr>
          <p:cNvPr descr=" " id="348" name="Google Shape;348;g26bfc2cfca0_0_318"/>
          <p:cNvPicPr preferRelativeResize="0"/>
          <p:nvPr/>
        </p:nvPicPr>
        <p:blipFill rotWithShape="1">
          <a:blip r:embed="rId3">
            <a:alphaModFix/>
          </a:blip>
          <a:srcRect b="0" l="0" r="0" t="0"/>
          <a:stretch/>
        </p:blipFill>
        <p:spPr>
          <a:xfrm>
            <a:off x="5863569" y="10896600"/>
            <a:ext cx="9103459" cy="2819400"/>
          </a:xfrm>
          <a:prstGeom prst="rect">
            <a:avLst/>
          </a:prstGeom>
          <a:noFill/>
          <a:ln>
            <a:noFill/>
          </a:ln>
        </p:spPr>
      </p:pic>
      <p:pic>
        <p:nvPicPr>
          <p:cNvPr descr=" " id="349" name="Google Shape;349;g26bfc2cfca0_0_318"/>
          <p:cNvPicPr preferRelativeResize="0"/>
          <p:nvPr/>
        </p:nvPicPr>
        <p:blipFill rotWithShape="1">
          <a:blip r:embed="rId4">
            <a:alphaModFix/>
          </a:blip>
          <a:srcRect b="0" l="0" r="0" t="0"/>
          <a:stretch/>
        </p:blipFill>
        <p:spPr>
          <a:xfrm>
            <a:off x="22812051" y="3327400"/>
            <a:ext cx="927216" cy="7061200"/>
          </a:xfrm>
          <a:prstGeom prst="rect">
            <a:avLst/>
          </a:prstGeom>
          <a:noFill/>
          <a:ln>
            <a:noFill/>
          </a:ln>
        </p:spPr>
      </p:pic>
      <p:sp>
        <p:nvSpPr>
          <p:cNvPr id="350" name="Google Shape;350;g26bfc2cfca0_0_31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51" name="Google Shape;351;g26bfc2cfca0_0_31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52" name="Google Shape;352;g26bfc2cfca0_0_318"/>
          <p:cNvSpPr/>
          <p:nvPr/>
        </p:nvSpPr>
        <p:spPr>
          <a:xfrm>
            <a:off x="6841922" y="1143000"/>
            <a:ext cx="10690500" cy="168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Red Hat Display Black"/>
              <a:buNone/>
            </a:pPr>
            <a:r>
              <a:rPr b="0" i="0" lang="en-US" sz="8000" u="none" cap="none" strike="noStrike">
                <a:solidFill>
                  <a:srgbClr val="272727"/>
                </a:solidFill>
                <a:latin typeface="Red Hat Display Black"/>
                <a:ea typeface="Red Hat Display Black"/>
                <a:cs typeface="Red Hat Display Black"/>
                <a:sym typeface="Red Hat Display Black"/>
              </a:rPr>
              <a:t>Some Graph</a:t>
            </a:r>
            <a:endParaRPr b="0" i="0" sz="8000" u="none" cap="none" strike="noStrike">
              <a:solidFill>
                <a:schemeClr val="dk1"/>
              </a:solidFill>
              <a:latin typeface="Calibri"/>
              <a:ea typeface="Calibri"/>
              <a:cs typeface="Calibri"/>
              <a:sym typeface="Calibri"/>
            </a:endParaRPr>
          </a:p>
        </p:txBody>
      </p:sp>
      <p:sp>
        <p:nvSpPr>
          <p:cNvPr id="353" name="Google Shape;353;g26bfc2cfca0_0_318"/>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g26bfc2cfca0_0_318"/>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200"/>
              </a:buClr>
              <a:buSzPts val="1820"/>
              <a:buFont typeface="Lato"/>
              <a:buNone/>
            </a:pPr>
            <a:r>
              <a:rPr b="0" i="0" lang="en-US" sz="1820" u="none" cap="none" strike="noStrike">
                <a:solidFill>
                  <a:srgbClr val="000200"/>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55" name="Google Shape;355;g26bfc2cfca0_0_318"/>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200"/>
              </a:buClr>
              <a:buSzPts val="2185"/>
              <a:buFont typeface="Lato"/>
              <a:buNone/>
            </a:pPr>
            <a:r>
              <a:rPr b="0" i="0" lang="en-US" sz="2185" u="none" cap="none" strike="noStrike">
                <a:solidFill>
                  <a:srgbClr val="000200"/>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56" name="Google Shape;356;g26bfc2cfca0_0_318"/>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200"/>
              </a:buClr>
              <a:buSzPts val="2185"/>
              <a:buFont typeface="Lato"/>
              <a:buNone/>
            </a:pPr>
            <a:r>
              <a:rPr b="0" i="0" lang="en-US" sz="2185" u="none" cap="none" strike="noStrike">
                <a:solidFill>
                  <a:srgbClr val="000200"/>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57" name="Google Shape;357;g26bfc2cfca0_0_318"/>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200"/>
              </a:buClr>
              <a:buSzPts val="2185"/>
              <a:buFont typeface="Lato"/>
              <a:buNone/>
            </a:pPr>
            <a:r>
              <a:rPr b="0" i="0" lang="en-US" sz="2185" u="none" cap="none" strike="noStrike">
                <a:solidFill>
                  <a:srgbClr val="000200"/>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58" name="Google Shape;358;g26bfc2cfca0_0_318"/>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200"/>
              </a:buClr>
              <a:buSzPts val="2185"/>
              <a:buFont typeface="Lato"/>
              <a:buNone/>
            </a:pPr>
            <a:r>
              <a:rPr b="0" i="0" lang="en-US" sz="2185" u="none" cap="none" strike="noStrike">
                <a:solidFill>
                  <a:srgbClr val="000200"/>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59" name="Google Shape;359;g26bfc2cfca0_0_318"/>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200"/>
              </a:buClr>
              <a:buSzPts val="2185"/>
              <a:buFont typeface="Lato"/>
              <a:buNone/>
            </a:pPr>
            <a:r>
              <a:rPr b="0" i="0" lang="en-US" sz="2185" u="none" cap="none" strike="noStrike">
                <a:solidFill>
                  <a:srgbClr val="000200"/>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60" name="Google Shape;360;g26bfc2cfca0_0_318"/>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200"/>
              </a:buClr>
              <a:buSzPts val="2185"/>
              <a:buFont typeface="Lato"/>
              <a:buNone/>
            </a:pPr>
            <a:r>
              <a:rPr b="0" i="0" lang="en-US" sz="2185" u="none" cap="none" strike="noStrike">
                <a:solidFill>
                  <a:srgbClr val="000200"/>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61" name="Google Shape;361;g26bfc2cfca0_0_318"/>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200"/>
              </a:buClr>
              <a:buSzPts val="2185"/>
              <a:buFont typeface="Lato"/>
              <a:buNone/>
            </a:pPr>
            <a:r>
              <a:rPr b="0" i="0" lang="en-US" sz="2185" u="none" cap="none" strike="noStrike">
                <a:solidFill>
                  <a:srgbClr val="000200"/>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62" name="Google Shape;362;g26bfc2cfca0_0_318"/>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200"/>
              </a:buClr>
              <a:buSzPts val="2185"/>
              <a:buFont typeface="Lato"/>
              <a:buNone/>
            </a:pPr>
            <a:r>
              <a:rPr b="0" i="0" lang="en-US" sz="2185" u="none" cap="none" strike="noStrike">
                <a:solidFill>
                  <a:srgbClr val="000200"/>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63" name="Google Shape;363;g26bfc2cfca0_0_318"/>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200"/>
              </a:buClr>
              <a:buSzPts val="1820"/>
              <a:buFont typeface="Lato"/>
              <a:buNone/>
            </a:pPr>
            <a:r>
              <a:rPr b="0" i="0" lang="en-US" sz="1820" u="none" cap="none" strike="noStrike">
                <a:solidFill>
                  <a:srgbClr val="000200"/>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64" name="Google Shape;364;g26bfc2cfca0_0_318"/>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200"/>
              </a:buClr>
              <a:buSzPts val="1820"/>
              <a:buFont typeface="Lato"/>
              <a:buNone/>
            </a:pPr>
            <a:r>
              <a:rPr b="0" i="0" lang="en-US" sz="1820" u="none" cap="none" strike="noStrike">
                <a:solidFill>
                  <a:srgbClr val="000200"/>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65" name="Google Shape;365;g26bfc2cfca0_0_318"/>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200"/>
              </a:buClr>
              <a:buSzPts val="1820"/>
              <a:buFont typeface="Lato"/>
              <a:buNone/>
            </a:pPr>
            <a:r>
              <a:rPr b="0" i="0" lang="en-US" sz="1820" u="none" cap="none" strike="noStrike">
                <a:solidFill>
                  <a:srgbClr val="000200"/>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66" name="Google Shape;366;g26bfc2cfca0_0_318"/>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200"/>
              </a:buClr>
              <a:buSzPts val="1820"/>
              <a:buFont typeface="Lato"/>
              <a:buNone/>
            </a:pPr>
            <a:r>
              <a:rPr b="0" i="0" lang="en-US" sz="1820" u="none" cap="none" strike="noStrike">
                <a:solidFill>
                  <a:srgbClr val="000200"/>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67" name="Google Shape;367;g26bfc2cfca0_0_318"/>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200"/>
              </a:buClr>
              <a:buSzPts val="1820"/>
              <a:buFont typeface="Lato"/>
              <a:buNone/>
            </a:pPr>
            <a:r>
              <a:rPr b="0" i="0" lang="en-US" sz="1820" u="none" cap="none" strike="noStrike">
                <a:solidFill>
                  <a:srgbClr val="000200"/>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68" name="Google Shape;368;g26bfc2cfca0_0_318"/>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200"/>
              </a:buClr>
              <a:buSzPts val="1820"/>
              <a:buFont typeface="Lato"/>
              <a:buNone/>
            </a:pPr>
            <a:r>
              <a:rPr b="0" i="0" lang="en-US" sz="1820" u="none" cap="none" strike="noStrike">
                <a:solidFill>
                  <a:srgbClr val="000200"/>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69" name="Google Shape;369;g26bfc2cfca0_0_318"/>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200"/>
              </a:buClr>
              <a:buSzPts val="1820"/>
              <a:buFont typeface="Lato"/>
              <a:buNone/>
            </a:pPr>
            <a:r>
              <a:rPr b="0" i="0" lang="en-US" sz="1820" u="none" cap="none" strike="noStrike">
                <a:solidFill>
                  <a:srgbClr val="000200"/>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70" name="Google Shape;370;g26bfc2cfca0_0_318"/>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200"/>
              </a:buClr>
              <a:buSzPts val="1820"/>
              <a:buFont typeface="Lato"/>
              <a:buNone/>
            </a:pPr>
            <a:r>
              <a:rPr b="0" i="0" lang="en-US" sz="1820" u="none" cap="none" strike="noStrike">
                <a:solidFill>
                  <a:srgbClr val="000200"/>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71" name="Google Shape;371;g26bfc2cfca0_0_318"/>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200"/>
              </a:buClr>
              <a:buSzPts val="1820"/>
              <a:buFont typeface="Lato"/>
              <a:buNone/>
            </a:pPr>
            <a:r>
              <a:rPr b="0" i="0" lang="en-US" sz="1820" u="none" cap="none" strike="noStrike">
                <a:solidFill>
                  <a:srgbClr val="000200"/>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72" name="Google Shape;372;g26bfc2cfca0_0_318"/>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200"/>
              </a:buClr>
              <a:buSzPts val="1820"/>
              <a:buFont typeface="Lato"/>
              <a:buNone/>
            </a:pPr>
            <a:r>
              <a:rPr b="0" i="0" lang="en-US" sz="1820" u="none" cap="none" strike="noStrike">
                <a:solidFill>
                  <a:srgbClr val="000200"/>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73" name="Google Shape;373;g26bfc2cfca0_0_318"/>
          <p:cNvPicPr preferRelativeResize="0"/>
          <p:nvPr/>
        </p:nvPicPr>
        <p:blipFill rotWithShape="1">
          <a:blip r:embed="rId6">
            <a:alphaModFix/>
          </a:blip>
          <a:srcRect b="0" l="0" r="0" t="0"/>
          <a:stretch/>
        </p:blipFill>
        <p:spPr>
          <a:xfrm>
            <a:off x="3368467" y="3771900"/>
            <a:ext cx="8291592" cy="5511006"/>
          </a:xfrm>
          <a:prstGeom prst="rect">
            <a:avLst/>
          </a:prstGeom>
          <a:noFill/>
          <a:ln>
            <a:noFill/>
          </a:ln>
        </p:spPr>
      </p:pic>
      <p:pic>
        <p:nvPicPr>
          <p:cNvPr descr=" " id="374" name="Google Shape;374;g26bfc2cfca0_0_318"/>
          <p:cNvPicPr preferRelativeResize="0"/>
          <p:nvPr/>
        </p:nvPicPr>
        <p:blipFill rotWithShape="1">
          <a:blip r:embed="rId7">
            <a:alphaModFix/>
          </a:blip>
          <a:srcRect b="0" l="0" r="0" t="0"/>
          <a:stretch/>
        </p:blipFill>
        <p:spPr>
          <a:xfrm>
            <a:off x="4512766" y="4185444"/>
            <a:ext cx="11567" cy="5258445"/>
          </a:xfrm>
          <a:prstGeom prst="rect">
            <a:avLst/>
          </a:prstGeom>
          <a:noFill/>
          <a:ln>
            <a:noFill/>
          </a:ln>
        </p:spPr>
      </p:pic>
      <p:pic>
        <p:nvPicPr>
          <p:cNvPr descr=" " id="375" name="Google Shape;375;g26bfc2cfca0_0_318"/>
          <p:cNvPicPr preferRelativeResize="0"/>
          <p:nvPr/>
        </p:nvPicPr>
        <p:blipFill rotWithShape="1">
          <a:blip r:embed="rId8">
            <a:alphaModFix/>
          </a:blip>
          <a:srcRect b="0" l="0" r="0" t="0"/>
          <a:stretch/>
        </p:blipFill>
        <p:spPr>
          <a:xfrm>
            <a:off x="5651279" y="4185444"/>
            <a:ext cx="11567" cy="5258445"/>
          </a:xfrm>
          <a:prstGeom prst="rect">
            <a:avLst/>
          </a:prstGeom>
          <a:noFill/>
          <a:ln>
            <a:noFill/>
          </a:ln>
        </p:spPr>
      </p:pic>
      <p:pic>
        <p:nvPicPr>
          <p:cNvPr descr=" " id="376" name="Google Shape;376;g26bfc2cfca0_0_318"/>
          <p:cNvPicPr preferRelativeResize="0"/>
          <p:nvPr/>
        </p:nvPicPr>
        <p:blipFill rotWithShape="1">
          <a:blip r:embed="rId9">
            <a:alphaModFix/>
          </a:blip>
          <a:srcRect b="0" l="0" r="0" t="0"/>
          <a:stretch/>
        </p:blipFill>
        <p:spPr>
          <a:xfrm>
            <a:off x="6789795" y="4185444"/>
            <a:ext cx="11567" cy="5258445"/>
          </a:xfrm>
          <a:prstGeom prst="rect">
            <a:avLst/>
          </a:prstGeom>
          <a:noFill/>
          <a:ln>
            <a:noFill/>
          </a:ln>
        </p:spPr>
      </p:pic>
      <p:pic>
        <p:nvPicPr>
          <p:cNvPr descr=" " id="377" name="Google Shape;377;g26bfc2cfca0_0_318"/>
          <p:cNvPicPr preferRelativeResize="0"/>
          <p:nvPr/>
        </p:nvPicPr>
        <p:blipFill rotWithShape="1">
          <a:blip r:embed="rId10">
            <a:alphaModFix/>
          </a:blip>
          <a:srcRect b="0" l="0" r="0" t="0"/>
          <a:stretch/>
        </p:blipFill>
        <p:spPr>
          <a:xfrm>
            <a:off x="7928309" y="4185444"/>
            <a:ext cx="11567" cy="5258445"/>
          </a:xfrm>
          <a:prstGeom prst="rect">
            <a:avLst/>
          </a:prstGeom>
          <a:noFill/>
          <a:ln>
            <a:noFill/>
          </a:ln>
        </p:spPr>
      </p:pic>
      <p:pic>
        <p:nvPicPr>
          <p:cNvPr descr=" " id="378" name="Google Shape;378;g26bfc2cfca0_0_318"/>
          <p:cNvPicPr preferRelativeResize="0"/>
          <p:nvPr/>
        </p:nvPicPr>
        <p:blipFill rotWithShape="1">
          <a:blip r:embed="rId11">
            <a:alphaModFix/>
          </a:blip>
          <a:srcRect b="0" l="0" r="0" t="0"/>
          <a:stretch/>
        </p:blipFill>
        <p:spPr>
          <a:xfrm>
            <a:off x="9066828" y="4185444"/>
            <a:ext cx="11567" cy="5258445"/>
          </a:xfrm>
          <a:prstGeom prst="rect">
            <a:avLst/>
          </a:prstGeom>
          <a:noFill/>
          <a:ln>
            <a:noFill/>
          </a:ln>
        </p:spPr>
      </p:pic>
      <p:pic>
        <p:nvPicPr>
          <p:cNvPr descr=" " id="379" name="Google Shape;379;g26bfc2cfca0_0_318"/>
          <p:cNvPicPr preferRelativeResize="0"/>
          <p:nvPr/>
        </p:nvPicPr>
        <p:blipFill rotWithShape="1">
          <a:blip r:embed="rId12">
            <a:alphaModFix/>
          </a:blip>
          <a:srcRect b="0" l="0" r="0" t="0"/>
          <a:stretch/>
        </p:blipFill>
        <p:spPr>
          <a:xfrm>
            <a:off x="10205341" y="4185444"/>
            <a:ext cx="11567" cy="5258445"/>
          </a:xfrm>
          <a:prstGeom prst="rect">
            <a:avLst/>
          </a:prstGeom>
          <a:noFill/>
          <a:ln>
            <a:noFill/>
          </a:ln>
        </p:spPr>
      </p:pic>
      <p:pic>
        <p:nvPicPr>
          <p:cNvPr descr=" " id="380" name="Google Shape;380;g26bfc2cfca0_0_318"/>
          <p:cNvPicPr preferRelativeResize="0"/>
          <p:nvPr/>
        </p:nvPicPr>
        <p:blipFill rotWithShape="1">
          <a:blip r:embed="rId13">
            <a:alphaModFix/>
          </a:blip>
          <a:srcRect b="0" l="0" r="0" t="0"/>
          <a:stretch/>
        </p:blipFill>
        <p:spPr>
          <a:xfrm>
            <a:off x="11343854" y="4185444"/>
            <a:ext cx="11567" cy="5258445"/>
          </a:xfrm>
          <a:prstGeom prst="rect">
            <a:avLst/>
          </a:prstGeom>
          <a:noFill/>
          <a:ln>
            <a:noFill/>
          </a:ln>
        </p:spPr>
      </p:pic>
      <p:pic>
        <p:nvPicPr>
          <p:cNvPr descr=" " id="381" name="Google Shape;381;g26bfc2cfca0_0_318"/>
          <p:cNvPicPr preferRelativeResize="0"/>
          <p:nvPr/>
        </p:nvPicPr>
        <p:blipFill rotWithShape="1">
          <a:blip r:embed="rId14">
            <a:alphaModFix/>
          </a:blip>
          <a:srcRect b="0" l="0" r="0" t="0"/>
          <a:stretch/>
        </p:blipFill>
        <p:spPr>
          <a:xfrm>
            <a:off x="3355539" y="5483845"/>
            <a:ext cx="8050167" cy="2373585"/>
          </a:xfrm>
          <a:prstGeom prst="rect">
            <a:avLst/>
          </a:prstGeom>
          <a:noFill/>
          <a:ln>
            <a:noFill/>
          </a:ln>
        </p:spPr>
      </p:pic>
      <p:pic>
        <p:nvPicPr>
          <p:cNvPr descr=" " id="382" name="Google Shape;382;g26bfc2cfca0_0_318"/>
          <p:cNvPicPr preferRelativeResize="0"/>
          <p:nvPr/>
        </p:nvPicPr>
        <p:blipFill rotWithShape="1">
          <a:blip r:embed="rId15">
            <a:alphaModFix/>
          </a:blip>
          <a:srcRect b="0" l="0" r="0" t="0"/>
          <a:stretch/>
        </p:blipFill>
        <p:spPr>
          <a:xfrm>
            <a:off x="3369143" y="6359525"/>
            <a:ext cx="8044030" cy="2268538"/>
          </a:xfrm>
          <a:prstGeom prst="rect">
            <a:avLst/>
          </a:prstGeom>
          <a:noFill/>
          <a:ln>
            <a:noFill/>
          </a:ln>
        </p:spPr>
      </p:pic>
      <p:pic>
        <p:nvPicPr>
          <p:cNvPr descr=" " id="383" name="Google Shape;383;g26bfc2cfca0_0_318"/>
          <p:cNvPicPr preferRelativeResize="0"/>
          <p:nvPr/>
        </p:nvPicPr>
        <p:blipFill rotWithShape="1">
          <a:blip r:embed="rId16">
            <a:alphaModFix/>
          </a:blip>
          <a:srcRect b="0" l="0" r="0" t="0"/>
          <a:stretch/>
        </p:blipFill>
        <p:spPr>
          <a:xfrm>
            <a:off x="4441751" y="6055643"/>
            <a:ext cx="153591" cy="153566"/>
          </a:xfrm>
          <a:prstGeom prst="rect">
            <a:avLst/>
          </a:prstGeom>
          <a:noFill/>
          <a:ln>
            <a:noFill/>
          </a:ln>
        </p:spPr>
      </p:pic>
      <p:pic>
        <p:nvPicPr>
          <p:cNvPr descr=" " id="384" name="Google Shape;384;g26bfc2cfca0_0_318"/>
          <p:cNvPicPr preferRelativeResize="0"/>
          <p:nvPr/>
        </p:nvPicPr>
        <p:blipFill rotWithShape="1">
          <a:blip r:embed="rId17">
            <a:alphaModFix/>
          </a:blip>
          <a:srcRect b="0" l="0" r="0" t="0"/>
          <a:stretch/>
        </p:blipFill>
        <p:spPr>
          <a:xfrm>
            <a:off x="4441751" y="6981130"/>
            <a:ext cx="153591" cy="153566"/>
          </a:xfrm>
          <a:prstGeom prst="rect">
            <a:avLst/>
          </a:prstGeom>
          <a:noFill/>
          <a:ln>
            <a:noFill/>
          </a:ln>
        </p:spPr>
      </p:pic>
      <p:pic>
        <p:nvPicPr>
          <p:cNvPr descr=" " id="385" name="Google Shape;385;g26bfc2cfca0_0_318"/>
          <p:cNvPicPr preferRelativeResize="0"/>
          <p:nvPr/>
        </p:nvPicPr>
        <p:blipFill rotWithShape="1">
          <a:blip r:embed="rId18">
            <a:alphaModFix/>
          </a:blip>
          <a:srcRect b="0" l="0" r="0" t="0"/>
          <a:stretch/>
        </p:blipFill>
        <p:spPr>
          <a:xfrm>
            <a:off x="5580267" y="5651277"/>
            <a:ext cx="153591" cy="153566"/>
          </a:xfrm>
          <a:prstGeom prst="rect">
            <a:avLst/>
          </a:prstGeom>
          <a:noFill/>
          <a:ln>
            <a:noFill/>
          </a:ln>
        </p:spPr>
      </p:pic>
      <p:pic>
        <p:nvPicPr>
          <p:cNvPr descr=" " id="386" name="Google Shape;386;g26bfc2cfca0_0_318"/>
          <p:cNvPicPr preferRelativeResize="0"/>
          <p:nvPr/>
        </p:nvPicPr>
        <p:blipFill rotWithShape="1">
          <a:blip r:embed="rId19">
            <a:alphaModFix/>
          </a:blip>
          <a:srcRect b="0" l="0" r="0" t="0"/>
          <a:stretch/>
        </p:blipFill>
        <p:spPr>
          <a:xfrm>
            <a:off x="5580267" y="7415510"/>
            <a:ext cx="153591" cy="153566"/>
          </a:xfrm>
          <a:prstGeom prst="rect">
            <a:avLst/>
          </a:prstGeom>
          <a:noFill/>
          <a:ln>
            <a:noFill/>
          </a:ln>
        </p:spPr>
      </p:pic>
      <p:pic>
        <p:nvPicPr>
          <p:cNvPr descr=" " id="387" name="Google Shape;387;g26bfc2cfca0_0_318"/>
          <p:cNvPicPr preferRelativeResize="0"/>
          <p:nvPr/>
        </p:nvPicPr>
        <p:blipFill rotWithShape="1">
          <a:blip r:embed="rId20">
            <a:alphaModFix/>
          </a:blip>
          <a:srcRect b="0" l="0" r="0" t="0"/>
          <a:stretch/>
        </p:blipFill>
        <p:spPr>
          <a:xfrm>
            <a:off x="6718783" y="7732812"/>
            <a:ext cx="153591" cy="153566"/>
          </a:xfrm>
          <a:prstGeom prst="rect">
            <a:avLst/>
          </a:prstGeom>
          <a:noFill/>
          <a:ln>
            <a:noFill/>
          </a:ln>
        </p:spPr>
      </p:pic>
      <p:pic>
        <p:nvPicPr>
          <p:cNvPr descr=" " id="388" name="Google Shape;388;g26bfc2cfca0_0_318"/>
          <p:cNvPicPr preferRelativeResize="0"/>
          <p:nvPr/>
        </p:nvPicPr>
        <p:blipFill rotWithShape="1">
          <a:blip r:embed="rId21">
            <a:alphaModFix/>
          </a:blip>
          <a:srcRect b="0" l="0" r="0" t="0"/>
          <a:stretch/>
        </p:blipFill>
        <p:spPr>
          <a:xfrm>
            <a:off x="6718783" y="6311826"/>
            <a:ext cx="153591" cy="153566"/>
          </a:xfrm>
          <a:prstGeom prst="rect">
            <a:avLst/>
          </a:prstGeom>
          <a:noFill/>
          <a:ln>
            <a:noFill/>
          </a:ln>
        </p:spPr>
      </p:pic>
      <p:pic>
        <p:nvPicPr>
          <p:cNvPr descr=" " id="389" name="Google Shape;389;g26bfc2cfca0_0_318"/>
          <p:cNvPicPr preferRelativeResize="0"/>
          <p:nvPr/>
        </p:nvPicPr>
        <p:blipFill rotWithShape="1">
          <a:blip r:embed="rId22">
            <a:alphaModFix/>
          </a:blip>
          <a:srcRect b="0" l="0" r="0" t="0"/>
          <a:stretch/>
        </p:blipFill>
        <p:spPr>
          <a:xfrm>
            <a:off x="7861923" y="6733232"/>
            <a:ext cx="153591" cy="153566"/>
          </a:xfrm>
          <a:prstGeom prst="rect">
            <a:avLst/>
          </a:prstGeom>
          <a:noFill/>
          <a:ln>
            <a:noFill/>
          </a:ln>
        </p:spPr>
      </p:pic>
      <p:pic>
        <p:nvPicPr>
          <p:cNvPr descr=" " id="390" name="Google Shape;390;g26bfc2cfca0_0_318"/>
          <p:cNvPicPr preferRelativeResize="0"/>
          <p:nvPr/>
        </p:nvPicPr>
        <p:blipFill rotWithShape="1">
          <a:blip r:embed="rId23">
            <a:alphaModFix/>
          </a:blip>
          <a:srcRect b="0" l="0" r="0" t="0"/>
          <a:stretch/>
        </p:blipFill>
        <p:spPr>
          <a:xfrm>
            <a:off x="7861923" y="6420644"/>
            <a:ext cx="153591" cy="153566"/>
          </a:xfrm>
          <a:prstGeom prst="rect">
            <a:avLst/>
          </a:prstGeom>
          <a:noFill/>
          <a:ln>
            <a:noFill/>
          </a:ln>
        </p:spPr>
      </p:pic>
      <p:pic>
        <p:nvPicPr>
          <p:cNvPr descr=" " id="391" name="Google Shape;391;g26bfc2cfca0_0_318"/>
          <p:cNvPicPr preferRelativeResize="0"/>
          <p:nvPr/>
        </p:nvPicPr>
        <p:blipFill rotWithShape="1">
          <a:blip r:embed="rId24">
            <a:alphaModFix/>
          </a:blip>
          <a:srcRect b="0" l="0" r="0" t="0"/>
          <a:stretch/>
        </p:blipFill>
        <p:spPr>
          <a:xfrm>
            <a:off x="8995813" y="7667575"/>
            <a:ext cx="153591" cy="153566"/>
          </a:xfrm>
          <a:prstGeom prst="rect">
            <a:avLst/>
          </a:prstGeom>
          <a:noFill/>
          <a:ln>
            <a:noFill/>
          </a:ln>
        </p:spPr>
      </p:pic>
      <p:pic>
        <p:nvPicPr>
          <p:cNvPr descr=" " id="392" name="Google Shape;392;g26bfc2cfca0_0_318"/>
          <p:cNvPicPr preferRelativeResize="0"/>
          <p:nvPr/>
        </p:nvPicPr>
        <p:blipFill rotWithShape="1">
          <a:blip r:embed="rId25">
            <a:alphaModFix/>
          </a:blip>
          <a:srcRect b="0" l="0" r="0" t="0"/>
          <a:stretch/>
        </p:blipFill>
        <p:spPr>
          <a:xfrm>
            <a:off x="8995813" y="7076877"/>
            <a:ext cx="153591" cy="153566"/>
          </a:xfrm>
          <a:prstGeom prst="rect">
            <a:avLst/>
          </a:prstGeom>
          <a:noFill/>
          <a:ln>
            <a:noFill/>
          </a:ln>
        </p:spPr>
      </p:pic>
      <p:pic>
        <p:nvPicPr>
          <p:cNvPr descr=" " id="393" name="Google Shape;393;g26bfc2cfca0_0_318"/>
          <p:cNvPicPr preferRelativeResize="0"/>
          <p:nvPr/>
        </p:nvPicPr>
        <p:blipFill rotWithShape="1">
          <a:blip r:embed="rId26">
            <a:alphaModFix/>
          </a:blip>
          <a:srcRect b="0" l="0" r="0" t="0"/>
          <a:stretch/>
        </p:blipFill>
        <p:spPr>
          <a:xfrm>
            <a:off x="10138955" y="6972449"/>
            <a:ext cx="153591" cy="153566"/>
          </a:xfrm>
          <a:prstGeom prst="rect">
            <a:avLst/>
          </a:prstGeom>
          <a:noFill/>
          <a:ln>
            <a:noFill/>
          </a:ln>
        </p:spPr>
      </p:pic>
      <p:pic>
        <p:nvPicPr>
          <p:cNvPr descr=" " id="394" name="Google Shape;394;g26bfc2cfca0_0_318"/>
          <p:cNvPicPr preferRelativeResize="0"/>
          <p:nvPr/>
        </p:nvPicPr>
        <p:blipFill rotWithShape="1">
          <a:blip r:embed="rId27">
            <a:alphaModFix/>
          </a:blip>
          <a:srcRect b="0" l="0" r="0" t="0"/>
          <a:stretch/>
        </p:blipFill>
        <p:spPr>
          <a:xfrm>
            <a:off x="10138955" y="6572771"/>
            <a:ext cx="153591" cy="153566"/>
          </a:xfrm>
          <a:prstGeom prst="rect">
            <a:avLst/>
          </a:prstGeom>
          <a:noFill/>
          <a:ln>
            <a:noFill/>
          </a:ln>
        </p:spPr>
      </p:pic>
      <p:sp>
        <p:nvSpPr>
          <p:cNvPr id="395" name="Google Shape;395;g26bfc2cfca0_0_318"/>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g26bfc2cfca0_0_318"/>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7" name="Google Shape;397;g26bfc2cfca0_0_318"/>
          <p:cNvPicPr preferRelativeResize="0"/>
          <p:nvPr/>
        </p:nvPicPr>
        <p:blipFill rotWithShape="1">
          <a:blip r:embed="rId28">
            <a:alphaModFix/>
          </a:blip>
          <a:srcRect b="0" l="0" r="0" t="0"/>
          <a:stretch/>
        </p:blipFill>
        <p:spPr>
          <a:xfrm>
            <a:off x="14403600" y="4191000"/>
            <a:ext cx="5575997" cy="5575300"/>
          </a:xfrm>
          <a:prstGeom prst="rect">
            <a:avLst/>
          </a:prstGeom>
          <a:noFill/>
          <a:ln>
            <a:noFill/>
          </a:ln>
        </p:spPr>
      </p:pic>
      <p:pic>
        <p:nvPicPr>
          <p:cNvPr descr=" " id="398" name="Google Shape;398;g26bfc2cfca0_0_318"/>
          <p:cNvPicPr preferRelativeResize="0"/>
          <p:nvPr/>
        </p:nvPicPr>
        <p:blipFill rotWithShape="1">
          <a:blip r:embed="rId29">
            <a:alphaModFix/>
          </a:blip>
          <a:srcRect b="0" l="0" r="0" t="0"/>
          <a:stretch/>
        </p:blipFill>
        <p:spPr>
          <a:xfrm>
            <a:off x="14403600" y="4191000"/>
            <a:ext cx="5575997" cy="5575300"/>
          </a:xfrm>
          <a:prstGeom prst="rect">
            <a:avLst/>
          </a:prstGeom>
          <a:noFill/>
          <a:ln>
            <a:noFill/>
          </a:ln>
        </p:spPr>
      </p:pic>
      <p:sp>
        <p:nvSpPr>
          <p:cNvPr id="399" name="Google Shape;399;g26bfc2cfca0_0_318"/>
          <p:cNvSpPr/>
          <p:nvPr/>
        </p:nvSpPr>
        <p:spPr>
          <a:xfrm>
            <a:off x="16156419" y="6365379"/>
            <a:ext cx="20832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g26bfc2cfca0_0_318"/>
          <p:cNvSpPr/>
          <p:nvPr/>
        </p:nvSpPr>
        <p:spPr>
          <a:xfrm>
            <a:off x="16156419" y="6267450"/>
            <a:ext cx="2286300" cy="101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ed Hat Display Black"/>
              <a:buNone/>
            </a:pPr>
            <a:r>
              <a:rPr b="0" i="0" lang="en-US" sz="4800" u="none" cap="none" strike="noStrike">
                <a:solidFill>
                  <a:srgbClr val="0E0E0E"/>
                </a:solidFill>
                <a:latin typeface="Red Hat Display Black"/>
                <a:ea typeface="Red Hat Display Black"/>
                <a:cs typeface="Red Hat Display Black"/>
                <a:sym typeface="Red Hat Display Black"/>
              </a:rPr>
              <a:t>34.574</a:t>
            </a:r>
            <a:endParaRPr b="0" i="0" sz="4800" u="none" cap="none" strike="noStrike">
              <a:solidFill>
                <a:schemeClr val="dk1"/>
              </a:solidFill>
              <a:latin typeface="Calibri"/>
              <a:ea typeface="Calibri"/>
              <a:cs typeface="Calibri"/>
              <a:sym typeface="Calibri"/>
            </a:endParaRPr>
          </a:p>
        </p:txBody>
      </p:sp>
      <p:sp>
        <p:nvSpPr>
          <p:cNvPr id="401" name="Google Shape;401;g26bfc2cfca0_0_318"/>
          <p:cNvSpPr/>
          <p:nvPr/>
        </p:nvSpPr>
        <p:spPr>
          <a:xfrm>
            <a:off x="16696237" y="7080250"/>
            <a:ext cx="1138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402" name="Google Shape;402;g26bfc2cfca0_0_318"/>
          <p:cNvSpPr/>
          <p:nvPr/>
        </p:nvSpPr>
        <p:spPr>
          <a:xfrm>
            <a:off x="13260457" y="10515600"/>
            <a:ext cx="7875000" cy="213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g26bfc2cfca0_0_318"/>
          <p:cNvSpPr/>
          <p:nvPr/>
        </p:nvSpPr>
        <p:spPr>
          <a:xfrm>
            <a:off x="13260457" y="10515600"/>
            <a:ext cx="7875000" cy="213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g26bfc2cfca0_0_318"/>
          <p:cNvSpPr/>
          <p:nvPr/>
        </p:nvSpPr>
        <p:spPr>
          <a:xfrm>
            <a:off x="13158845" y="10515600"/>
            <a:ext cx="8078100" cy="1016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ed Hat Display Black"/>
              <a:buNone/>
            </a:pPr>
            <a:r>
              <a:rPr b="0" i="0" lang="en-US" sz="4800" u="none" cap="none" strike="noStrike">
                <a:solidFill>
                  <a:srgbClr val="0E0E0E"/>
                </a:solidFill>
                <a:latin typeface="Red Hat Display Black"/>
                <a:ea typeface="Red Hat Display Black"/>
                <a:cs typeface="Red Hat Display Black"/>
                <a:sym typeface="Red Hat Display Black"/>
              </a:rPr>
              <a:t>Treasure Found</a:t>
            </a:r>
            <a:endParaRPr b="0" i="0" sz="4800" u="none" cap="none" strike="noStrike">
              <a:solidFill>
                <a:schemeClr val="dk1"/>
              </a:solidFill>
              <a:latin typeface="Calibri"/>
              <a:ea typeface="Calibri"/>
              <a:cs typeface="Calibri"/>
              <a:sym typeface="Calibri"/>
            </a:endParaRPr>
          </a:p>
        </p:txBody>
      </p:sp>
      <p:sp>
        <p:nvSpPr>
          <p:cNvPr id="405" name="Google Shape;405;g26bfc2cfca0_0_318"/>
          <p:cNvSpPr/>
          <p:nvPr/>
        </p:nvSpPr>
        <p:spPr>
          <a:xfrm>
            <a:off x="13192716" y="114300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06" name="Google Shape;406;g26bfc2cfca0_0_318"/>
          <p:cNvSpPr/>
          <p:nvPr/>
        </p:nvSpPr>
        <p:spPr>
          <a:xfrm>
            <a:off x="3251606" y="10515600"/>
            <a:ext cx="7875000" cy="213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g26bfc2cfca0_0_318"/>
          <p:cNvSpPr/>
          <p:nvPr/>
        </p:nvSpPr>
        <p:spPr>
          <a:xfrm>
            <a:off x="3251606" y="10515600"/>
            <a:ext cx="7875000" cy="213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g26bfc2cfca0_0_318"/>
          <p:cNvSpPr/>
          <p:nvPr/>
        </p:nvSpPr>
        <p:spPr>
          <a:xfrm>
            <a:off x="3149994" y="10515600"/>
            <a:ext cx="8078100" cy="1016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ed Hat Display Black"/>
              <a:buNone/>
            </a:pPr>
            <a:r>
              <a:rPr b="0" i="0" lang="en-US" sz="4800" u="none" cap="none" strike="noStrike">
                <a:solidFill>
                  <a:srgbClr val="0E0E0E"/>
                </a:solidFill>
                <a:latin typeface="Red Hat Display Black"/>
                <a:ea typeface="Red Hat Display Black"/>
                <a:cs typeface="Red Hat Display Black"/>
                <a:sym typeface="Red Hat Display Black"/>
              </a:rPr>
              <a:t>Spellcasting Progress</a:t>
            </a:r>
            <a:endParaRPr b="0" i="0" sz="4800" u="none" cap="none" strike="noStrike">
              <a:solidFill>
                <a:schemeClr val="dk1"/>
              </a:solidFill>
              <a:latin typeface="Calibri"/>
              <a:ea typeface="Calibri"/>
              <a:cs typeface="Calibri"/>
              <a:sym typeface="Calibri"/>
            </a:endParaRPr>
          </a:p>
        </p:txBody>
      </p:sp>
      <p:sp>
        <p:nvSpPr>
          <p:cNvPr id="409" name="Google Shape;409;g26bfc2cfca0_0_318"/>
          <p:cNvSpPr/>
          <p:nvPr/>
        </p:nvSpPr>
        <p:spPr>
          <a:xfrm>
            <a:off x="3183865" y="114300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0E2D7"/>
        </a:solidFill>
      </p:bgPr>
    </p:bg>
    <p:spTree>
      <p:nvGrpSpPr>
        <p:cNvPr id="414" name="Shape 414"/>
        <p:cNvGrpSpPr/>
        <p:nvPr/>
      </p:nvGrpSpPr>
      <p:grpSpPr>
        <a:xfrm>
          <a:off x="0" y="0"/>
          <a:ext cx="0" cy="0"/>
          <a:chOff x="0" y="0"/>
          <a:chExt cx="0" cy="0"/>
        </a:xfrm>
      </p:grpSpPr>
      <p:pic>
        <p:nvPicPr>
          <p:cNvPr descr=" " id="415" name="Google Shape;415;g26bfc2cfca0_0_384"/>
          <p:cNvPicPr preferRelativeResize="0"/>
          <p:nvPr/>
        </p:nvPicPr>
        <p:blipFill rotWithShape="1">
          <a:blip r:embed="rId3">
            <a:alphaModFix/>
          </a:blip>
          <a:srcRect b="0" l="0" r="0" t="0"/>
          <a:stretch/>
        </p:blipFill>
        <p:spPr>
          <a:xfrm>
            <a:off x="15648356" y="0"/>
            <a:ext cx="8738692" cy="2819400"/>
          </a:xfrm>
          <a:prstGeom prst="rect">
            <a:avLst/>
          </a:prstGeom>
          <a:noFill/>
          <a:ln>
            <a:noFill/>
          </a:ln>
        </p:spPr>
      </p:pic>
      <p:pic>
        <p:nvPicPr>
          <p:cNvPr descr=" " id="416" name="Google Shape;416;g26bfc2cfca0_0_384"/>
          <p:cNvPicPr preferRelativeResize="0"/>
          <p:nvPr/>
        </p:nvPicPr>
        <p:blipFill rotWithShape="1">
          <a:blip r:embed="rId4">
            <a:alphaModFix/>
          </a:blip>
          <a:srcRect b="0" l="0" r="0" t="0"/>
          <a:stretch/>
        </p:blipFill>
        <p:spPr>
          <a:xfrm>
            <a:off x="584273" y="6223000"/>
            <a:ext cx="927216" cy="7061200"/>
          </a:xfrm>
          <a:prstGeom prst="rect">
            <a:avLst/>
          </a:prstGeom>
          <a:noFill/>
          <a:ln>
            <a:noFill/>
          </a:ln>
        </p:spPr>
      </p:pic>
      <p:sp>
        <p:nvSpPr>
          <p:cNvPr id="417" name="Google Shape;417;g26bfc2cfca0_0_38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8" name="Google Shape;418;g26bfc2cfca0_0_38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19" name="Google Shape;419;g26bfc2cfca0_0_384"/>
          <p:cNvSpPr/>
          <p:nvPr/>
        </p:nvSpPr>
        <p:spPr>
          <a:xfrm>
            <a:off x="13450981" y="5753100"/>
            <a:ext cx="87387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g26bfc2cfca0_0_384"/>
          <p:cNvSpPr/>
          <p:nvPr/>
        </p:nvSpPr>
        <p:spPr>
          <a:xfrm>
            <a:off x="13450981" y="5753100"/>
            <a:ext cx="87387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g26bfc2cfca0_0_384"/>
          <p:cNvSpPr/>
          <p:nvPr/>
        </p:nvSpPr>
        <p:spPr>
          <a:xfrm>
            <a:off x="13450981" y="5753100"/>
            <a:ext cx="8941800" cy="101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ed Hat Display Black"/>
              <a:buNone/>
            </a:pPr>
            <a:r>
              <a:rPr b="0" i="0" lang="en-US" sz="4800" u="none" cap="none" strike="noStrike">
                <a:solidFill>
                  <a:srgbClr val="0E0E0E"/>
                </a:solidFill>
                <a:latin typeface="Red Hat Display Black"/>
                <a:ea typeface="Red Hat Display Black"/>
                <a:cs typeface="Red Hat Display Black"/>
                <a:sym typeface="Red Hat Display Black"/>
              </a:rPr>
              <a:t>A web application</a:t>
            </a:r>
            <a:endParaRPr b="0" i="0" sz="4800" u="none" cap="none" strike="noStrike">
              <a:solidFill>
                <a:schemeClr val="dk1"/>
              </a:solidFill>
              <a:latin typeface="Calibri"/>
              <a:ea typeface="Calibri"/>
              <a:cs typeface="Calibri"/>
              <a:sym typeface="Calibri"/>
            </a:endParaRPr>
          </a:p>
        </p:txBody>
      </p:sp>
      <p:sp>
        <p:nvSpPr>
          <p:cNvPr id="422" name="Google Shape;422;g26bfc2cfca0_0_384"/>
          <p:cNvSpPr/>
          <p:nvPr/>
        </p:nvSpPr>
        <p:spPr>
          <a:xfrm>
            <a:off x="13450981" y="6769100"/>
            <a:ext cx="8874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23" name="Google Shape;423;g26bfc2cfca0_0_384"/>
          <p:cNvPicPr preferRelativeResize="0"/>
          <p:nvPr/>
        </p:nvPicPr>
        <p:blipFill rotWithShape="1">
          <a:blip r:embed="rId6">
            <a:alphaModFix/>
          </a:blip>
          <a:srcRect b="0" l="0" r="0" t="0"/>
          <a:stretch/>
        </p:blipFill>
        <p:spPr>
          <a:xfrm>
            <a:off x="254032" y="3251200"/>
            <a:ext cx="13768521" cy="8166100"/>
          </a:xfrm>
          <a:prstGeom prst="rect">
            <a:avLst/>
          </a:prstGeom>
          <a:noFill/>
          <a:ln>
            <a:noFill/>
          </a:ln>
        </p:spPr>
      </p:pic>
      <p:pic>
        <p:nvPicPr>
          <p:cNvPr descr=" " id="424" name="Google Shape;424;g26bfc2cfca0_0_384"/>
          <p:cNvPicPr preferRelativeResize="0"/>
          <p:nvPr/>
        </p:nvPicPr>
        <p:blipFill rotWithShape="1">
          <a:blip r:embed="rId7">
            <a:alphaModFix/>
          </a:blip>
          <a:srcRect b="0" l="0" r="0" t="0"/>
          <a:stretch/>
        </p:blipFill>
        <p:spPr>
          <a:xfrm>
            <a:off x="2184673" y="3594100"/>
            <a:ext cx="9894537" cy="6489700"/>
          </a:xfrm>
          <a:prstGeom prst="rect">
            <a:avLst/>
          </a:prstGeom>
          <a:noFill/>
          <a:ln>
            <a:noFill/>
          </a:ln>
        </p:spPr>
      </p:pic>
      <p:sp>
        <p:nvSpPr>
          <p:cNvPr id="425" name="Google Shape;425;g26bfc2cfca0_0_384"/>
          <p:cNvSpPr/>
          <p:nvPr/>
        </p:nvSpPr>
        <p:spPr>
          <a:xfrm>
            <a:off x="7011276" y="1219200"/>
            <a:ext cx="10690500" cy="168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Red Hat Display Black"/>
              <a:buNone/>
            </a:pPr>
            <a:r>
              <a:rPr b="0" i="0" lang="en-US" sz="8000" u="none" cap="none" strike="noStrike">
                <a:solidFill>
                  <a:srgbClr val="272727"/>
                </a:solidFill>
                <a:latin typeface="Red Hat Display Black"/>
                <a:ea typeface="Red Hat Display Black"/>
                <a:cs typeface="Red Hat Display Black"/>
                <a:sym typeface="Red Hat Display Black"/>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0E2D7"/>
        </a:solidFill>
      </p:bgPr>
    </p:bg>
    <p:spTree>
      <p:nvGrpSpPr>
        <p:cNvPr id="430" name="Shape 430"/>
        <p:cNvGrpSpPr/>
        <p:nvPr/>
      </p:nvGrpSpPr>
      <p:grpSpPr>
        <a:xfrm>
          <a:off x="0" y="0"/>
          <a:ext cx="0" cy="0"/>
          <a:chOff x="0" y="0"/>
          <a:chExt cx="0" cy="0"/>
        </a:xfrm>
      </p:grpSpPr>
      <p:pic>
        <p:nvPicPr>
          <p:cNvPr descr=" " id="431" name="Google Shape;431;g26bfc2cfca0_0_399"/>
          <p:cNvPicPr preferRelativeResize="0"/>
          <p:nvPr/>
        </p:nvPicPr>
        <p:blipFill rotWithShape="1">
          <a:blip r:embed="rId3">
            <a:alphaModFix/>
          </a:blip>
          <a:srcRect b="0" l="0" r="0" t="0"/>
          <a:stretch/>
        </p:blipFill>
        <p:spPr>
          <a:xfrm>
            <a:off x="0" y="3284736"/>
            <a:ext cx="2819743" cy="9102328"/>
          </a:xfrm>
          <a:prstGeom prst="rect">
            <a:avLst/>
          </a:prstGeom>
          <a:noFill/>
          <a:ln>
            <a:noFill/>
          </a:ln>
        </p:spPr>
      </p:pic>
      <p:pic>
        <p:nvPicPr>
          <p:cNvPr descr=" " id="432" name="Google Shape;432;g26bfc2cfca0_0_399"/>
          <p:cNvPicPr preferRelativeResize="0"/>
          <p:nvPr/>
        </p:nvPicPr>
        <p:blipFill rotWithShape="1">
          <a:blip r:embed="rId4">
            <a:alphaModFix/>
          </a:blip>
          <a:srcRect b="0" l="0" r="0" t="0"/>
          <a:stretch/>
        </p:blipFill>
        <p:spPr>
          <a:xfrm>
            <a:off x="16715289" y="673100"/>
            <a:ext cx="7062083" cy="927100"/>
          </a:xfrm>
          <a:prstGeom prst="rect">
            <a:avLst/>
          </a:prstGeom>
          <a:noFill/>
          <a:ln>
            <a:noFill/>
          </a:ln>
        </p:spPr>
      </p:pic>
      <p:sp>
        <p:nvSpPr>
          <p:cNvPr id="433" name="Google Shape;433;g26bfc2cfca0_0_39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4" name="Google Shape;434;g26bfc2cfca0_0_39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35" name="Google Shape;435;g26bfc2cfca0_0_399"/>
          <p:cNvSpPr/>
          <p:nvPr/>
        </p:nvSpPr>
        <p:spPr>
          <a:xfrm>
            <a:off x="2946768" y="4152900"/>
            <a:ext cx="8738700" cy="284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g26bfc2cfca0_0_399"/>
          <p:cNvSpPr/>
          <p:nvPr/>
        </p:nvSpPr>
        <p:spPr>
          <a:xfrm>
            <a:off x="2946768" y="4152900"/>
            <a:ext cx="8738700" cy="284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g26bfc2cfca0_0_399"/>
          <p:cNvSpPr/>
          <p:nvPr/>
        </p:nvSpPr>
        <p:spPr>
          <a:xfrm>
            <a:off x="2946768" y="4152900"/>
            <a:ext cx="8941800" cy="101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ed Hat Display Black"/>
              <a:buNone/>
            </a:pPr>
            <a:r>
              <a:rPr b="0" i="0" lang="en-US" sz="4800" u="none" cap="none" strike="noStrike">
                <a:solidFill>
                  <a:srgbClr val="0E0E0E"/>
                </a:solidFill>
                <a:latin typeface="Red Hat Display Black"/>
                <a:ea typeface="Red Hat Display Black"/>
                <a:cs typeface="Red Hat Display Black"/>
                <a:sym typeface="Red Hat Display Black"/>
              </a:rPr>
              <a:t>An mobile app</a:t>
            </a:r>
            <a:endParaRPr b="0" i="0" sz="4800" u="none" cap="none" strike="noStrike">
              <a:solidFill>
                <a:schemeClr val="dk1"/>
              </a:solidFill>
              <a:latin typeface="Calibri"/>
              <a:ea typeface="Calibri"/>
              <a:cs typeface="Calibri"/>
              <a:sym typeface="Calibri"/>
            </a:endParaRPr>
          </a:p>
        </p:txBody>
      </p:sp>
      <p:sp>
        <p:nvSpPr>
          <p:cNvPr id="438" name="Google Shape;438;g26bfc2cfca0_0_399"/>
          <p:cNvSpPr/>
          <p:nvPr/>
        </p:nvSpPr>
        <p:spPr>
          <a:xfrm>
            <a:off x="2946768" y="5168900"/>
            <a:ext cx="88743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39" name="Google Shape;439;g26bfc2cfca0_0_399"/>
          <p:cNvSpPr/>
          <p:nvPr/>
        </p:nvSpPr>
        <p:spPr>
          <a:xfrm>
            <a:off x="2946768" y="7658100"/>
            <a:ext cx="9090000" cy="3996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440" name="Google Shape;440;g26bfc2cfca0_0_399"/>
          <p:cNvSpPr/>
          <p:nvPr/>
        </p:nvSpPr>
        <p:spPr>
          <a:xfrm>
            <a:off x="2895962" y="1854200"/>
            <a:ext cx="12900600" cy="168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Red Hat Display Black"/>
              <a:buNone/>
            </a:pPr>
            <a:r>
              <a:rPr b="0" i="0" lang="en-US" sz="8000" u="none" cap="none" strike="noStrike">
                <a:solidFill>
                  <a:srgbClr val="272727"/>
                </a:solidFill>
                <a:latin typeface="Red Hat Display Black"/>
                <a:ea typeface="Red Hat Display Black"/>
                <a:cs typeface="Red Hat Display Black"/>
                <a:sym typeface="Red Hat Display Black"/>
              </a:rPr>
              <a:t>The Future of Fantasy</a:t>
            </a:r>
            <a:endParaRPr b="0" i="0" sz="8000" u="none" cap="none" strike="noStrike">
              <a:solidFill>
                <a:schemeClr val="dk1"/>
              </a:solidFill>
              <a:latin typeface="Calibri"/>
              <a:ea typeface="Calibri"/>
              <a:cs typeface="Calibri"/>
              <a:sym typeface="Calibri"/>
            </a:endParaRPr>
          </a:p>
        </p:txBody>
      </p:sp>
      <p:pic>
        <p:nvPicPr>
          <p:cNvPr descr=" " id="441" name="Google Shape;441;g26bfc2cfca0_0_399"/>
          <p:cNvPicPr preferRelativeResize="0"/>
          <p:nvPr/>
        </p:nvPicPr>
        <p:blipFill rotWithShape="1">
          <a:blip r:embed="rId6">
            <a:alphaModFix/>
          </a:blip>
          <a:srcRect b="0" l="0" r="0" t="0"/>
          <a:stretch/>
        </p:blipFill>
        <p:spPr>
          <a:xfrm>
            <a:off x="15457832" y="1028700"/>
            <a:ext cx="5474384" cy="11849100"/>
          </a:xfrm>
          <a:prstGeom prst="rect">
            <a:avLst/>
          </a:prstGeom>
          <a:noFill/>
          <a:ln>
            <a:noFill/>
          </a:ln>
        </p:spPr>
      </p:pic>
      <p:pic>
        <p:nvPicPr>
          <p:cNvPr descr=" " id="442" name="Google Shape;442;g26bfc2cfca0_0_399"/>
          <p:cNvPicPr preferRelativeResize="0"/>
          <p:nvPr/>
        </p:nvPicPr>
        <p:blipFill rotWithShape="1">
          <a:blip r:embed="rId7">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0E2D7"/>
        </a:solidFill>
      </p:bgPr>
    </p:bg>
    <p:spTree>
      <p:nvGrpSpPr>
        <p:cNvPr id="447" name="Shape 447"/>
        <p:cNvGrpSpPr/>
        <p:nvPr/>
      </p:nvGrpSpPr>
      <p:grpSpPr>
        <a:xfrm>
          <a:off x="0" y="0"/>
          <a:ext cx="0" cy="0"/>
          <a:chOff x="0" y="0"/>
          <a:chExt cx="0" cy="0"/>
        </a:xfrm>
      </p:grpSpPr>
      <p:pic>
        <p:nvPicPr>
          <p:cNvPr descr=" " id="448" name="Google Shape;448;g26bfc2cfca0_0_415"/>
          <p:cNvPicPr preferRelativeResize="0"/>
          <p:nvPr/>
        </p:nvPicPr>
        <p:blipFill rotWithShape="1">
          <a:blip r:embed="rId3">
            <a:alphaModFix/>
          </a:blip>
          <a:srcRect b="0" l="0" r="0" t="0"/>
          <a:stretch/>
        </p:blipFill>
        <p:spPr>
          <a:xfrm>
            <a:off x="5863569" y="10896600"/>
            <a:ext cx="9103459" cy="2819400"/>
          </a:xfrm>
          <a:prstGeom prst="rect">
            <a:avLst/>
          </a:prstGeom>
          <a:noFill/>
          <a:ln>
            <a:noFill/>
          </a:ln>
        </p:spPr>
      </p:pic>
      <p:pic>
        <p:nvPicPr>
          <p:cNvPr descr=" " id="449" name="Google Shape;449;g26bfc2cfca0_0_415"/>
          <p:cNvPicPr preferRelativeResize="0"/>
          <p:nvPr/>
        </p:nvPicPr>
        <p:blipFill rotWithShape="1">
          <a:blip r:embed="rId4">
            <a:alphaModFix/>
          </a:blip>
          <a:srcRect b="0" l="0" r="0" t="0"/>
          <a:stretch/>
        </p:blipFill>
        <p:spPr>
          <a:xfrm>
            <a:off x="22812051" y="3327400"/>
            <a:ext cx="927216" cy="7061200"/>
          </a:xfrm>
          <a:prstGeom prst="rect">
            <a:avLst/>
          </a:prstGeom>
          <a:noFill/>
          <a:ln>
            <a:noFill/>
          </a:ln>
        </p:spPr>
      </p:pic>
      <p:sp>
        <p:nvSpPr>
          <p:cNvPr id="450" name="Google Shape;450;g26bfc2cfca0_0_41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1" name="Google Shape;451;g26bfc2cfca0_0_41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52" name="Google Shape;452;g26bfc2cfca0_0_415"/>
          <p:cNvSpPr/>
          <p:nvPr/>
        </p:nvSpPr>
        <p:spPr>
          <a:xfrm>
            <a:off x="876410" y="8305800"/>
            <a:ext cx="5715600" cy="284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g26bfc2cfca0_0_415"/>
          <p:cNvSpPr/>
          <p:nvPr/>
        </p:nvSpPr>
        <p:spPr>
          <a:xfrm>
            <a:off x="876410" y="8305800"/>
            <a:ext cx="5715600" cy="284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g26bfc2cfca0_0_415"/>
          <p:cNvSpPr/>
          <p:nvPr/>
        </p:nvSpPr>
        <p:spPr>
          <a:xfrm>
            <a:off x="876410" y="8305800"/>
            <a:ext cx="5919000" cy="101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ed Hat Display Black"/>
              <a:buNone/>
            </a:pPr>
            <a:r>
              <a:rPr b="0" i="0" lang="en-US" sz="4800" u="none" cap="none" strike="noStrike">
                <a:solidFill>
                  <a:srgbClr val="0E0E0E"/>
                </a:solidFill>
                <a:latin typeface="Red Hat Display Black"/>
                <a:ea typeface="Red Hat Display Black"/>
                <a:cs typeface="Red Hat Display Black"/>
                <a:sym typeface="Red Hat Display Black"/>
              </a:rPr>
              <a:t>A web application</a:t>
            </a:r>
            <a:endParaRPr b="0" i="0" sz="4800" u="none" cap="none" strike="noStrike">
              <a:solidFill>
                <a:schemeClr val="dk1"/>
              </a:solidFill>
              <a:latin typeface="Calibri"/>
              <a:ea typeface="Calibri"/>
              <a:cs typeface="Calibri"/>
              <a:sym typeface="Calibri"/>
            </a:endParaRPr>
          </a:p>
        </p:txBody>
      </p:sp>
      <p:sp>
        <p:nvSpPr>
          <p:cNvPr id="455" name="Google Shape;455;g26bfc2cfca0_0_415"/>
          <p:cNvSpPr/>
          <p:nvPr/>
        </p:nvSpPr>
        <p:spPr>
          <a:xfrm>
            <a:off x="876410" y="9321800"/>
            <a:ext cx="5851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56" name="Google Shape;456;g26bfc2cfca0_0_415"/>
          <p:cNvSpPr/>
          <p:nvPr/>
        </p:nvSpPr>
        <p:spPr>
          <a:xfrm>
            <a:off x="825603" y="1231900"/>
            <a:ext cx="7007100" cy="572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Red Hat Display Black"/>
              <a:buNone/>
            </a:pPr>
            <a:r>
              <a:rPr b="0" i="0" lang="en-US" sz="8000" u="none" cap="none" strike="noStrike">
                <a:solidFill>
                  <a:srgbClr val="272727"/>
                </a:solidFill>
                <a:latin typeface="Red Hat Display Black"/>
                <a:ea typeface="Red Hat Display Black"/>
                <a:cs typeface="Red Hat Display Black"/>
                <a:sym typeface="Red Hat Display Black"/>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57" name="Google Shape;457;g26bfc2cfca0_0_415"/>
          <p:cNvSpPr/>
          <p:nvPr/>
        </p:nvSpPr>
        <p:spPr>
          <a:xfrm>
            <a:off x="16766096" y="4419600"/>
            <a:ext cx="6994200" cy="562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58" name="Google Shape;458;g26bfc2cfca0_0_415"/>
          <p:cNvPicPr preferRelativeResize="0"/>
          <p:nvPr/>
        </p:nvPicPr>
        <p:blipFill rotWithShape="1">
          <a:blip r:embed="rId6">
            <a:alphaModFix/>
          </a:blip>
          <a:srcRect b="0" l="0" r="0" t="0"/>
          <a:stretch/>
        </p:blipFill>
        <p:spPr>
          <a:xfrm>
            <a:off x="7900387" y="749300"/>
            <a:ext cx="8573572" cy="12331700"/>
          </a:xfrm>
          <a:prstGeom prst="rect">
            <a:avLst/>
          </a:prstGeom>
          <a:noFill/>
          <a:ln>
            <a:noFill/>
          </a:ln>
        </p:spPr>
      </p:pic>
      <p:pic>
        <p:nvPicPr>
          <p:cNvPr descr=" " id="459" name="Google Shape;459;g26bfc2cfca0_0_415"/>
          <p:cNvPicPr preferRelativeResize="0"/>
          <p:nvPr/>
        </p:nvPicPr>
        <p:blipFill rotWithShape="1">
          <a:blip r:embed="rId7">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0E2D7"/>
        </a:solidFill>
      </p:bgPr>
    </p:bg>
    <p:spTree>
      <p:nvGrpSpPr>
        <p:cNvPr id="464" name="Shape 464"/>
        <p:cNvGrpSpPr/>
        <p:nvPr/>
      </p:nvGrpSpPr>
      <p:grpSpPr>
        <a:xfrm>
          <a:off x="0" y="0"/>
          <a:ext cx="0" cy="0"/>
          <a:chOff x="0" y="0"/>
          <a:chExt cx="0" cy="0"/>
        </a:xfrm>
      </p:grpSpPr>
      <p:pic>
        <p:nvPicPr>
          <p:cNvPr descr=" " id="465" name="Google Shape;465;g26bfc2cfca0_0_431"/>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66" name="Google Shape;466;g26bfc2cfca0_0_43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7" name="Google Shape;467;g26bfc2cfca0_0_43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68" name="Google Shape;468;g26bfc2cfca0_0_431"/>
          <p:cNvSpPr/>
          <p:nvPr/>
        </p:nvSpPr>
        <p:spPr>
          <a:xfrm>
            <a:off x="15690694" y="698500"/>
            <a:ext cx="7464300" cy="30312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EFFFF"/>
              </a:buClr>
              <a:buSzPts val="8000"/>
              <a:buFont typeface="Red Hat Display Black"/>
              <a:buNone/>
            </a:pPr>
            <a:r>
              <a:rPr b="0" i="0" lang="en-US" sz="8000" u="none" cap="none" strike="noStrike">
                <a:solidFill>
                  <a:srgbClr val="FEFFFF"/>
                </a:solidFill>
                <a:latin typeface="Red Hat Display Black"/>
                <a:ea typeface="Red Hat Display Black"/>
                <a:cs typeface="Red Hat Display Black"/>
                <a:sym typeface="Red Hat Display Black"/>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0E2D7"/>
        </a:solidFill>
      </p:bgPr>
    </p:bg>
    <p:spTree>
      <p:nvGrpSpPr>
        <p:cNvPr id="27" name="Shape 27"/>
        <p:cNvGrpSpPr/>
        <p:nvPr/>
      </p:nvGrpSpPr>
      <p:grpSpPr>
        <a:xfrm>
          <a:off x="0" y="0"/>
          <a:ext cx="0" cy="0"/>
          <a:chOff x="0" y="0"/>
          <a:chExt cx="0" cy="0"/>
        </a:xfrm>
      </p:grpSpPr>
      <p:pic>
        <p:nvPicPr>
          <p:cNvPr descr=" " id="28" name="Google Shape;28;g26bfc2cfca0_0_11"/>
          <p:cNvPicPr preferRelativeResize="0"/>
          <p:nvPr/>
        </p:nvPicPr>
        <p:blipFill rotWithShape="1">
          <a:blip r:embed="rId3">
            <a:alphaModFix/>
          </a:blip>
          <a:srcRect b="0" l="0" r="0" t="0"/>
          <a:stretch/>
        </p:blipFill>
        <p:spPr>
          <a:xfrm>
            <a:off x="21567305" y="427238"/>
            <a:ext cx="2819743" cy="9102321"/>
          </a:xfrm>
          <a:prstGeom prst="rect">
            <a:avLst/>
          </a:prstGeom>
          <a:noFill/>
          <a:ln>
            <a:noFill/>
          </a:ln>
        </p:spPr>
      </p:pic>
      <p:pic>
        <p:nvPicPr>
          <p:cNvPr descr=" " id="29" name="Google Shape;29;g26bfc2cfca0_0_11"/>
          <p:cNvPicPr preferRelativeResize="0"/>
          <p:nvPr/>
        </p:nvPicPr>
        <p:blipFill rotWithShape="1">
          <a:blip r:embed="rId4">
            <a:alphaModFix/>
          </a:blip>
          <a:srcRect b="0" l="0" r="0" t="0"/>
          <a:stretch/>
        </p:blipFill>
        <p:spPr>
          <a:xfrm>
            <a:off x="609676" y="952500"/>
            <a:ext cx="7062083" cy="927101"/>
          </a:xfrm>
          <a:prstGeom prst="rect">
            <a:avLst/>
          </a:prstGeom>
          <a:noFill/>
          <a:ln>
            <a:noFill/>
          </a:ln>
        </p:spPr>
      </p:pic>
      <p:sp>
        <p:nvSpPr>
          <p:cNvPr id="30" name="Google Shape;30;g26bfc2cfca0_0_1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1" name="Google Shape;31;g26bfc2cfca0_0_1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2" name="Google Shape;32;g26bfc2cfca0_0_11"/>
          <p:cNvSpPr/>
          <p:nvPr/>
        </p:nvSpPr>
        <p:spPr>
          <a:xfrm>
            <a:off x="8302604" y="4394200"/>
            <a:ext cx="7781700" cy="2688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Red Hat Display Black"/>
              <a:buNone/>
            </a:pPr>
            <a:r>
              <a:rPr b="0" i="0" lang="en-US" sz="12800" u="none" cap="none" strike="noStrike">
                <a:solidFill>
                  <a:srgbClr val="272727"/>
                </a:solidFill>
                <a:latin typeface="Red Hat Display Black"/>
                <a:ea typeface="Red Hat Display Black"/>
                <a:cs typeface="Red Hat Display Black"/>
                <a:sym typeface="Red Hat Display Black"/>
              </a:rPr>
              <a:t>Welcome</a:t>
            </a:r>
            <a:endParaRPr b="0" i="0" sz="12800" u="none" cap="none" strike="noStrike">
              <a:solidFill>
                <a:schemeClr val="dk1"/>
              </a:solidFill>
              <a:latin typeface="Calibri"/>
              <a:ea typeface="Calibri"/>
              <a:cs typeface="Calibri"/>
              <a:sym typeface="Calibri"/>
            </a:endParaRPr>
          </a:p>
        </p:txBody>
      </p:sp>
      <p:sp>
        <p:nvSpPr>
          <p:cNvPr id="33" name="Google Shape;33;g26bfc2cfca0_0_11"/>
          <p:cNvSpPr/>
          <p:nvPr/>
        </p:nvSpPr>
        <p:spPr>
          <a:xfrm>
            <a:off x="5000192" y="6921500"/>
            <a:ext cx="143994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0E2D7"/>
        </a:solidFill>
      </p:bgPr>
    </p:bg>
    <p:spTree>
      <p:nvGrpSpPr>
        <p:cNvPr id="473" name="Shape 473"/>
        <p:cNvGrpSpPr/>
        <p:nvPr/>
      </p:nvGrpSpPr>
      <p:grpSpPr>
        <a:xfrm>
          <a:off x="0" y="0"/>
          <a:ext cx="0" cy="0"/>
          <a:chOff x="0" y="0"/>
          <a:chExt cx="0" cy="0"/>
        </a:xfrm>
      </p:grpSpPr>
      <p:pic>
        <p:nvPicPr>
          <p:cNvPr descr=" " id="474" name="Google Shape;474;g26bfc2cfca0_0_439"/>
          <p:cNvPicPr preferRelativeResize="0"/>
          <p:nvPr/>
        </p:nvPicPr>
        <p:blipFill rotWithShape="1">
          <a:blip r:embed="rId3">
            <a:alphaModFix/>
          </a:blip>
          <a:srcRect b="0" l="0" r="0" t="0"/>
          <a:stretch/>
        </p:blipFill>
        <p:spPr>
          <a:xfrm>
            <a:off x="15648356" y="0"/>
            <a:ext cx="8738692" cy="2819400"/>
          </a:xfrm>
          <a:prstGeom prst="rect">
            <a:avLst/>
          </a:prstGeom>
          <a:noFill/>
          <a:ln>
            <a:noFill/>
          </a:ln>
        </p:spPr>
      </p:pic>
      <p:pic>
        <p:nvPicPr>
          <p:cNvPr descr=" " id="475" name="Google Shape;475;g26bfc2cfca0_0_439"/>
          <p:cNvPicPr preferRelativeResize="0"/>
          <p:nvPr/>
        </p:nvPicPr>
        <p:blipFill rotWithShape="1">
          <a:blip r:embed="rId4">
            <a:alphaModFix/>
          </a:blip>
          <a:srcRect b="0" l="0" r="0" t="0"/>
          <a:stretch/>
        </p:blipFill>
        <p:spPr>
          <a:xfrm>
            <a:off x="584273" y="6223000"/>
            <a:ext cx="927216" cy="7061200"/>
          </a:xfrm>
          <a:prstGeom prst="rect">
            <a:avLst/>
          </a:prstGeom>
          <a:noFill/>
          <a:ln>
            <a:noFill/>
          </a:ln>
        </p:spPr>
      </p:pic>
      <p:sp>
        <p:nvSpPr>
          <p:cNvPr id="476" name="Google Shape;476;g26bfc2cfca0_0_43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7" name="Google Shape;477;g26bfc2cfca0_0_43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478" name="Google Shape;478;g26bfc2cfca0_0_439"/>
          <p:cNvPicPr preferRelativeResize="0"/>
          <p:nvPr/>
        </p:nvPicPr>
        <p:blipFill rotWithShape="1">
          <a:blip r:embed="rId6">
            <a:alphaModFix/>
          </a:blip>
          <a:srcRect b="0" l="0" r="0" t="0"/>
          <a:stretch/>
        </p:blipFill>
        <p:spPr>
          <a:xfrm>
            <a:off x="0" y="0"/>
            <a:ext cx="7646356" cy="13716000"/>
          </a:xfrm>
          <a:prstGeom prst="rect">
            <a:avLst/>
          </a:prstGeom>
          <a:noFill/>
          <a:ln>
            <a:noFill/>
          </a:ln>
        </p:spPr>
      </p:pic>
      <p:sp>
        <p:nvSpPr>
          <p:cNvPr id="479" name="Google Shape;479;g26bfc2cfca0_0_439"/>
          <p:cNvSpPr/>
          <p:nvPr/>
        </p:nvSpPr>
        <p:spPr>
          <a:xfrm>
            <a:off x="8675184" y="2578100"/>
            <a:ext cx="6604800" cy="355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g26bfc2cfca0_0_439"/>
          <p:cNvSpPr/>
          <p:nvPr/>
        </p:nvSpPr>
        <p:spPr>
          <a:xfrm>
            <a:off x="8675184" y="3282950"/>
            <a:ext cx="609600" cy="21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g26bfc2cfca0_0_439"/>
          <p:cNvSpPr/>
          <p:nvPr/>
        </p:nvSpPr>
        <p:spPr>
          <a:xfrm>
            <a:off x="8675184" y="3282950"/>
            <a:ext cx="1151700" cy="2688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Red Hat Display Black"/>
              <a:buNone/>
            </a:pPr>
            <a:r>
              <a:rPr b="0" i="0" lang="en-US" sz="12800" u="none" cap="none" strike="noStrike">
                <a:solidFill>
                  <a:srgbClr val="272727"/>
                </a:solidFill>
                <a:latin typeface="Red Hat Display Black"/>
                <a:ea typeface="Red Hat Display Black"/>
                <a:cs typeface="Red Hat Display Black"/>
                <a:sym typeface="Red Hat Display Black"/>
              </a:rPr>
              <a:t>1</a:t>
            </a:r>
            <a:endParaRPr b="0" i="0" sz="12800" u="none" cap="none" strike="noStrike">
              <a:solidFill>
                <a:schemeClr val="dk1"/>
              </a:solidFill>
              <a:latin typeface="Calibri"/>
              <a:ea typeface="Calibri"/>
              <a:cs typeface="Calibri"/>
              <a:sym typeface="Calibri"/>
            </a:endParaRPr>
          </a:p>
        </p:txBody>
      </p:sp>
      <p:sp>
        <p:nvSpPr>
          <p:cNvPr id="482" name="Google Shape;482;g26bfc2cfca0_0_439"/>
          <p:cNvSpPr/>
          <p:nvPr/>
        </p:nvSpPr>
        <p:spPr>
          <a:xfrm>
            <a:off x="9488086" y="2578100"/>
            <a:ext cx="5791800" cy="355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g26bfc2cfca0_0_439"/>
          <p:cNvSpPr/>
          <p:nvPr/>
        </p:nvSpPr>
        <p:spPr>
          <a:xfrm>
            <a:off x="9488086" y="2578100"/>
            <a:ext cx="5995200" cy="1828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ed Hat Display Black"/>
              <a:buNone/>
            </a:pPr>
            <a:r>
              <a:rPr b="0" i="0" lang="en-US" sz="4800" u="none" cap="none" strike="noStrike">
                <a:solidFill>
                  <a:srgbClr val="0E0E0E"/>
                </a:solidFill>
                <a:latin typeface="Red Hat Display Black"/>
                <a:ea typeface="Red Hat Display Black"/>
                <a:cs typeface="Red Hat Display Black"/>
                <a:sym typeface="Red Hat Display Black"/>
              </a:rPr>
              <a:t>Discover the secrets</a:t>
            </a:r>
            <a:endParaRPr b="0" i="0" sz="4800" u="none" cap="none" strike="noStrike">
              <a:solidFill>
                <a:schemeClr val="dk1"/>
              </a:solidFill>
              <a:latin typeface="Calibri"/>
              <a:ea typeface="Calibri"/>
              <a:cs typeface="Calibri"/>
              <a:sym typeface="Calibri"/>
            </a:endParaRPr>
          </a:p>
        </p:txBody>
      </p:sp>
      <p:sp>
        <p:nvSpPr>
          <p:cNvPr id="484" name="Google Shape;484;g26bfc2cfca0_0_439"/>
          <p:cNvSpPr/>
          <p:nvPr/>
        </p:nvSpPr>
        <p:spPr>
          <a:xfrm>
            <a:off x="9488086" y="4305300"/>
            <a:ext cx="59274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485" name="Google Shape;485;g26bfc2cfca0_0_439"/>
          <p:cNvSpPr/>
          <p:nvPr/>
        </p:nvSpPr>
        <p:spPr>
          <a:xfrm>
            <a:off x="8675184" y="6997700"/>
            <a:ext cx="6604800" cy="416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g26bfc2cfca0_0_439"/>
          <p:cNvSpPr/>
          <p:nvPr/>
        </p:nvSpPr>
        <p:spPr>
          <a:xfrm>
            <a:off x="8675184" y="8007350"/>
            <a:ext cx="1028700" cy="21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g26bfc2cfca0_0_439"/>
          <p:cNvSpPr/>
          <p:nvPr/>
        </p:nvSpPr>
        <p:spPr>
          <a:xfrm>
            <a:off x="8675184" y="8007350"/>
            <a:ext cx="1570800" cy="2688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Red Hat Display Black"/>
              <a:buNone/>
            </a:pPr>
            <a:r>
              <a:rPr b="0" i="0" lang="en-US" sz="12800" u="none" cap="none" strike="noStrike">
                <a:solidFill>
                  <a:srgbClr val="272727"/>
                </a:solidFill>
                <a:latin typeface="Red Hat Display Black"/>
                <a:ea typeface="Red Hat Display Black"/>
                <a:cs typeface="Red Hat Display Black"/>
                <a:sym typeface="Red Hat Display Black"/>
              </a:rPr>
              <a:t>3</a:t>
            </a:r>
            <a:endParaRPr b="0" i="0" sz="12800" u="none" cap="none" strike="noStrike">
              <a:solidFill>
                <a:schemeClr val="dk1"/>
              </a:solidFill>
              <a:latin typeface="Calibri"/>
              <a:ea typeface="Calibri"/>
              <a:cs typeface="Calibri"/>
              <a:sym typeface="Calibri"/>
            </a:endParaRPr>
          </a:p>
        </p:txBody>
      </p:sp>
      <p:sp>
        <p:nvSpPr>
          <p:cNvPr id="488" name="Google Shape;488;g26bfc2cfca0_0_439"/>
          <p:cNvSpPr/>
          <p:nvPr/>
        </p:nvSpPr>
        <p:spPr>
          <a:xfrm>
            <a:off x="9907238" y="6997700"/>
            <a:ext cx="5372700" cy="416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g26bfc2cfca0_0_439"/>
          <p:cNvSpPr/>
          <p:nvPr/>
        </p:nvSpPr>
        <p:spPr>
          <a:xfrm>
            <a:off x="9907238" y="6997700"/>
            <a:ext cx="5576100" cy="1828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ed Hat Display Black"/>
              <a:buNone/>
            </a:pPr>
            <a:r>
              <a:rPr b="0" i="0" lang="en-US" sz="4800" u="none" cap="none" strike="noStrike">
                <a:solidFill>
                  <a:srgbClr val="0E0E0E"/>
                </a:solidFill>
                <a:latin typeface="Red Hat Display Black"/>
                <a:ea typeface="Red Hat Display Black"/>
                <a:cs typeface="Red Hat Display Black"/>
                <a:sym typeface="Red Hat Display Black"/>
              </a:rPr>
              <a:t>Meet the creatures</a:t>
            </a:r>
            <a:endParaRPr b="0" i="0" sz="4800" u="none" cap="none" strike="noStrike">
              <a:solidFill>
                <a:schemeClr val="dk1"/>
              </a:solidFill>
              <a:latin typeface="Calibri"/>
              <a:ea typeface="Calibri"/>
              <a:cs typeface="Calibri"/>
              <a:sym typeface="Calibri"/>
            </a:endParaRPr>
          </a:p>
        </p:txBody>
      </p:sp>
      <p:sp>
        <p:nvSpPr>
          <p:cNvPr id="490" name="Google Shape;490;g26bfc2cfca0_0_439"/>
          <p:cNvSpPr/>
          <p:nvPr/>
        </p:nvSpPr>
        <p:spPr>
          <a:xfrm>
            <a:off x="9907238" y="8724900"/>
            <a:ext cx="55083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491" name="Google Shape;491;g26bfc2cfca0_0_439"/>
          <p:cNvSpPr/>
          <p:nvPr/>
        </p:nvSpPr>
        <p:spPr>
          <a:xfrm>
            <a:off x="16181822" y="6997700"/>
            <a:ext cx="6604800" cy="416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g26bfc2cfca0_0_439"/>
          <p:cNvSpPr/>
          <p:nvPr/>
        </p:nvSpPr>
        <p:spPr>
          <a:xfrm>
            <a:off x="16181822" y="8007350"/>
            <a:ext cx="1130400" cy="21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g26bfc2cfca0_0_439"/>
          <p:cNvSpPr/>
          <p:nvPr/>
        </p:nvSpPr>
        <p:spPr>
          <a:xfrm>
            <a:off x="16181822" y="8007350"/>
            <a:ext cx="1672500" cy="2688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Red Hat Display Black"/>
              <a:buNone/>
            </a:pPr>
            <a:r>
              <a:rPr b="0" i="0" lang="en-US" sz="12800" u="none" cap="none" strike="noStrike">
                <a:solidFill>
                  <a:srgbClr val="272727"/>
                </a:solidFill>
                <a:latin typeface="Red Hat Display Black"/>
                <a:ea typeface="Red Hat Display Black"/>
                <a:cs typeface="Red Hat Display Black"/>
                <a:sym typeface="Red Hat Display Black"/>
              </a:rPr>
              <a:t>4</a:t>
            </a:r>
            <a:endParaRPr b="0" i="0" sz="12800" u="none" cap="none" strike="noStrike">
              <a:solidFill>
                <a:schemeClr val="dk1"/>
              </a:solidFill>
              <a:latin typeface="Calibri"/>
              <a:ea typeface="Calibri"/>
              <a:cs typeface="Calibri"/>
              <a:sym typeface="Calibri"/>
            </a:endParaRPr>
          </a:p>
        </p:txBody>
      </p:sp>
      <p:sp>
        <p:nvSpPr>
          <p:cNvPr id="494" name="Google Shape;494;g26bfc2cfca0_0_439"/>
          <p:cNvSpPr/>
          <p:nvPr/>
        </p:nvSpPr>
        <p:spPr>
          <a:xfrm>
            <a:off x="17515489" y="6997700"/>
            <a:ext cx="5271300" cy="416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g26bfc2cfca0_0_439"/>
          <p:cNvSpPr/>
          <p:nvPr/>
        </p:nvSpPr>
        <p:spPr>
          <a:xfrm>
            <a:off x="17515489" y="6997700"/>
            <a:ext cx="5474400" cy="1828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ed Hat Display Black"/>
              <a:buNone/>
            </a:pPr>
            <a:r>
              <a:rPr b="0" i="0" lang="en-US" sz="4800" u="none" cap="none" strike="noStrike">
                <a:solidFill>
                  <a:srgbClr val="0E0E0E"/>
                </a:solidFill>
                <a:latin typeface="Red Hat Display Black"/>
                <a:ea typeface="Red Hat Display Black"/>
                <a:cs typeface="Red Hat Display Black"/>
                <a:sym typeface="Red Hat Display Black"/>
              </a:rPr>
              <a:t>Uncover the magic</a:t>
            </a:r>
            <a:endParaRPr b="0" i="0" sz="4800" u="none" cap="none" strike="noStrike">
              <a:solidFill>
                <a:schemeClr val="dk1"/>
              </a:solidFill>
              <a:latin typeface="Calibri"/>
              <a:ea typeface="Calibri"/>
              <a:cs typeface="Calibri"/>
              <a:sym typeface="Calibri"/>
            </a:endParaRPr>
          </a:p>
        </p:txBody>
      </p:sp>
      <p:sp>
        <p:nvSpPr>
          <p:cNvPr id="496" name="Google Shape;496;g26bfc2cfca0_0_439"/>
          <p:cNvSpPr/>
          <p:nvPr/>
        </p:nvSpPr>
        <p:spPr>
          <a:xfrm>
            <a:off x="17515489" y="8724900"/>
            <a:ext cx="5406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497" name="Google Shape;497;g26bfc2cfca0_0_439"/>
          <p:cNvSpPr/>
          <p:nvPr/>
        </p:nvSpPr>
        <p:spPr>
          <a:xfrm>
            <a:off x="16181822" y="2578100"/>
            <a:ext cx="6604800" cy="355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g26bfc2cfca0_0_439"/>
          <p:cNvSpPr/>
          <p:nvPr/>
        </p:nvSpPr>
        <p:spPr>
          <a:xfrm>
            <a:off x="16181822" y="3282950"/>
            <a:ext cx="952500" cy="21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g26bfc2cfca0_0_439"/>
          <p:cNvSpPr/>
          <p:nvPr/>
        </p:nvSpPr>
        <p:spPr>
          <a:xfrm>
            <a:off x="16181822" y="3282950"/>
            <a:ext cx="1494600" cy="2688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Red Hat Display Black"/>
              <a:buNone/>
            </a:pPr>
            <a:r>
              <a:rPr b="0" i="0" lang="en-US" sz="12800" u="none" cap="none" strike="noStrike">
                <a:solidFill>
                  <a:srgbClr val="272727"/>
                </a:solidFill>
                <a:latin typeface="Red Hat Display Black"/>
                <a:ea typeface="Red Hat Display Black"/>
                <a:cs typeface="Red Hat Display Black"/>
                <a:sym typeface="Red Hat Display Black"/>
              </a:rPr>
              <a:t>2</a:t>
            </a:r>
            <a:endParaRPr b="0" i="0" sz="12800" u="none" cap="none" strike="noStrike">
              <a:solidFill>
                <a:schemeClr val="dk1"/>
              </a:solidFill>
              <a:latin typeface="Calibri"/>
              <a:ea typeface="Calibri"/>
              <a:cs typeface="Calibri"/>
              <a:sym typeface="Calibri"/>
            </a:endParaRPr>
          </a:p>
        </p:txBody>
      </p:sp>
      <p:sp>
        <p:nvSpPr>
          <p:cNvPr id="500" name="Google Shape;500;g26bfc2cfca0_0_439"/>
          <p:cNvSpPr/>
          <p:nvPr/>
        </p:nvSpPr>
        <p:spPr>
          <a:xfrm>
            <a:off x="17337667" y="2578100"/>
            <a:ext cx="5448900" cy="355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g26bfc2cfca0_0_439"/>
          <p:cNvSpPr/>
          <p:nvPr/>
        </p:nvSpPr>
        <p:spPr>
          <a:xfrm>
            <a:off x="17337667" y="2578100"/>
            <a:ext cx="5652300" cy="1828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ed Hat Display Black"/>
              <a:buNone/>
            </a:pPr>
            <a:r>
              <a:rPr b="0" i="0" lang="en-US" sz="4800" u="none" cap="none" strike="noStrike">
                <a:solidFill>
                  <a:srgbClr val="0E0E0E"/>
                </a:solidFill>
                <a:latin typeface="Red Hat Display Black"/>
                <a:ea typeface="Red Hat Display Black"/>
                <a:cs typeface="Red Hat Display Black"/>
                <a:sym typeface="Red Hat Display Black"/>
              </a:rPr>
              <a:t>Find your own path</a:t>
            </a:r>
            <a:endParaRPr b="0" i="0" sz="4800" u="none" cap="none" strike="noStrike">
              <a:solidFill>
                <a:schemeClr val="dk1"/>
              </a:solidFill>
              <a:latin typeface="Calibri"/>
              <a:ea typeface="Calibri"/>
              <a:cs typeface="Calibri"/>
              <a:sym typeface="Calibri"/>
            </a:endParaRPr>
          </a:p>
        </p:txBody>
      </p:sp>
      <p:sp>
        <p:nvSpPr>
          <p:cNvPr id="502" name="Google Shape;502;g26bfc2cfca0_0_439"/>
          <p:cNvSpPr/>
          <p:nvPr/>
        </p:nvSpPr>
        <p:spPr>
          <a:xfrm>
            <a:off x="17337667" y="4305300"/>
            <a:ext cx="55845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0E2D7"/>
        </a:solidFill>
      </p:bgPr>
    </p:bg>
    <p:spTree>
      <p:nvGrpSpPr>
        <p:cNvPr id="507" name="Shape 507"/>
        <p:cNvGrpSpPr/>
        <p:nvPr/>
      </p:nvGrpSpPr>
      <p:grpSpPr>
        <a:xfrm>
          <a:off x="0" y="0"/>
          <a:ext cx="0" cy="0"/>
          <a:chOff x="0" y="0"/>
          <a:chExt cx="0" cy="0"/>
        </a:xfrm>
      </p:grpSpPr>
      <p:pic>
        <p:nvPicPr>
          <p:cNvPr descr=" " id="508" name="Google Shape;508;g26bfc2cfca0_0_472"/>
          <p:cNvPicPr preferRelativeResize="0"/>
          <p:nvPr/>
        </p:nvPicPr>
        <p:blipFill rotWithShape="1">
          <a:blip r:embed="rId3">
            <a:alphaModFix/>
          </a:blip>
          <a:srcRect b="0" l="0" r="0" t="0"/>
          <a:stretch/>
        </p:blipFill>
        <p:spPr>
          <a:xfrm>
            <a:off x="0" y="3284736"/>
            <a:ext cx="2819743" cy="9102328"/>
          </a:xfrm>
          <a:prstGeom prst="rect">
            <a:avLst/>
          </a:prstGeom>
          <a:noFill/>
          <a:ln>
            <a:noFill/>
          </a:ln>
        </p:spPr>
      </p:pic>
      <p:pic>
        <p:nvPicPr>
          <p:cNvPr descr=" " id="509" name="Google Shape;509;g26bfc2cfca0_0_472"/>
          <p:cNvPicPr preferRelativeResize="0"/>
          <p:nvPr/>
        </p:nvPicPr>
        <p:blipFill rotWithShape="1">
          <a:blip r:embed="rId4">
            <a:alphaModFix/>
          </a:blip>
          <a:srcRect b="0" l="0" r="0" t="0"/>
          <a:stretch/>
        </p:blipFill>
        <p:spPr>
          <a:xfrm>
            <a:off x="16715289" y="673100"/>
            <a:ext cx="7062083" cy="927100"/>
          </a:xfrm>
          <a:prstGeom prst="rect">
            <a:avLst/>
          </a:prstGeom>
          <a:noFill/>
          <a:ln>
            <a:noFill/>
          </a:ln>
        </p:spPr>
      </p:pic>
      <p:sp>
        <p:nvSpPr>
          <p:cNvPr id="510" name="Google Shape;510;g26bfc2cfca0_0_47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1" name="Google Shape;511;g26bfc2cfca0_0_47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512" name="Google Shape;512;g26bfc2cfca0_0_472"/>
          <p:cNvPicPr preferRelativeResize="0"/>
          <p:nvPr/>
        </p:nvPicPr>
        <p:blipFill rotWithShape="1">
          <a:blip r:embed="rId6">
            <a:alphaModFix/>
          </a:blip>
          <a:srcRect b="0" l="0" r="0" t="0"/>
          <a:stretch/>
        </p:blipFill>
        <p:spPr>
          <a:xfrm>
            <a:off x="508063" y="2933700"/>
            <a:ext cx="14479810" cy="7861300"/>
          </a:xfrm>
          <a:prstGeom prst="rect">
            <a:avLst/>
          </a:prstGeom>
          <a:noFill/>
          <a:ln>
            <a:noFill/>
          </a:ln>
        </p:spPr>
      </p:pic>
      <p:sp>
        <p:nvSpPr>
          <p:cNvPr id="513" name="Google Shape;513;g26bfc2cfca0_0_472"/>
          <p:cNvSpPr/>
          <p:nvPr/>
        </p:nvSpPr>
        <p:spPr>
          <a:xfrm>
            <a:off x="5012893" y="11696700"/>
            <a:ext cx="14348700" cy="168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Red Hat Display Black"/>
              <a:buNone/>
            </a:pPr>
            <a:r>
              <a:rPr b="0" i="0" lang="en-US" sz="8000" u="none" cap="none" strike="noStrike">
                <a:solidFill>
                  <a:srgbClr val="272727"/>
                </a:solidFill>
                <a:latin typeface="Red Hat Display Black"/>
                <a:ea typeface="Red Hat Display Black"/>
                <a:cs typeface="Red Hat Display Black"/>
                <a:sym typeface="Red Hat Display Black"/>
              </a:rPr>
              <a:t>Fantasy Realm at a Glance</a:t>
            </a:r>
            <a:endParaRPr b="0" i="0" sz="8000" u="none" cap="none" strike="noStrike">
              <a:solidFill>
                <a:schemeClr val="dk1"/>
              </a:solidFill>
              <a:latin typeface="Calibri"/>
              <a:ea typeface="Calibri"/>
              <a:cs typeface="Calibri"/>
              <a:sym typeface="Calibri"/>
            </a:endParaRPr>
          </a:p>
        </p:txBody>
      </p:sp>
      <p:sp>
        <p:nvSpPr>
          <p:cNvPr id="514" name="Google Shape;514;g26bfc2cfca0_0_472"/>
          <p:cNvSpPr/>
          <p:nvPr/>
        </p:nvSpPr>
        <p:spPr>
          <a:xfrm>
            <a:off x="15724565" y="1917700"/>
            <a:ext cx="6935100" cy="213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g26bfc2cfca0_0_472"/>
          <p:cNvSpPr/>
          <p:nvPr/>
        </p:nvSpPr>
        <p:spPr>
          <a:xfrm>
            <a:off x="15724565" y="1917700"/>
            <a:ext cx="6935100" cy="213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g26bfc2cfca0_0_472"/>
          <p:cNvSpPr/>
          <p:nvPr/>
        </p:nvSpPr>
        <p:spPr>
          <a:xfrm>
            <a:off x="15724565" y="1917700"/>
            <a:ext cx="7138200" cy="101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ed Hat Display Black"/>
              <a:buNone/>
            </a:pPr>
            <a:r>
              <a:rPr b="0" i="0" lang="en-US" sz="4800" u="none" cap="none" strike="noStrike">
                <a:solidFill>
                  <a:srgbClr val="0E0E0E"/>
                </a:solidFill>
                <a:latin typeface="Red Hat Display Black"/>
                <a:ea typeface="Red Hat Display Black"/>
                <a:cs typeface="Red Hat Display Black"/>
                <a:sym typeface="Red Hat Display Black"/>
              </a:rPr>
              <a:t>The Forest</a:t>
            </a:r>
            <a:endParaRPr b="0" i="0" sz="4800" u="none" cap="none" strike="noStrike">
              <a:solidFill>
                <a:schemeClr val="dk1"/>
              </a:solidFill>
              <a:latin typeface="Calibri"/>
              <a:ea typeface="Calibri"/>
              <a:cs typeface="Calibri"/>
              <a:sym typeface="Calibri"/>
            </a:endParaRPr>
          </a:p>
        </p:txBody>
      </p:sp>
      <p:sp>
        <p:nvSpPr>
          <p:cNvPr id="517" name="Google Shape;517;g26bfc2cfca0_0_472"/>
          <p:cNvSpPr/>
          <p:nvPr/>
        </p:nvSpPr>
        <p:spPr>
          <a:xfrm>
            <a:off x="15724565" y="283210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forest filled with talking animals and creatures.</a:t>
            </a:r>
            <a:endParaRPr b="0" i="0" sz="3200" u="none" cap="none" strike="noStrike">
              <a:solidFill>
                <a:schemeClr val="dk1"/>
              </a:solidFill>
              <a:latin typeface="Calibri"/>
              <a:ea typeface="Calibri"/>
              <a:cs typeface="Calibri"/>
              <a:sym typeface="Calibri"/>
            </a:endParaRPr>
          </a:p>
        </p:txBody>
      </p:sp>
      <p:sp>
        <p:nvSpPr>
          <p:cNvPr id="518" name="Google Shape;518;g26bfc2cfca0_0_472"/>
          <p:cNvSpPr/>
          <p:nvPr/>
        </p:nvSpPr>
        <p:spPr>
          <a:xfrm>
            <a:off x="15724565" y="5219700"/>
            <a:ext cx="6935100" cy="213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g26bfc2cfca0_0_472"/>
          <p:cNvSpPr/>
          <p:nvPr/>
        </p:nvSpPr>
        <p:spPr>
          <a:xfrm>
            <a:off x="15724565" y="5219700"/>
            <a:ext cx="6935100" cy="213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g26bfc2cfca0_0_472"/>
          <p:cNvSpPr/>
          <p:nvPr/>
        </p:nvSpPr>
        <p:spPr>
          <a:xfrm>
            <a:off x="15724565" y="5219700"/>
            <a:ext cx="7138200" cy="101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ed Hat Display Black"/>
              <a:buNone/>
            </a:pPr>
            <a:r>
              <a:rPr b="0" i="0" lang="en-US" sz="4800" u="none" cap="none" strike="noStrike">
                <a:solidFill>
                  <a:srgbClr val="0E0E0E"/>
                </a:solidFill>
                <a:latin typeface="Red Hat Display Black"/>
                <a:ea typeface="Red Hat Display Black"/>
                <a:cs typeface="Red Hat Display Black"/>
                <a:sym typeface="Red Hat Display Black"/>
              </a:rPr>
              <a:t>The Caves</a:t>
            </a:r>
            <a:endParaRPr b="0" i="0" sz="4800" u="none" cap="none" strike="noStrike">
              <a:solidFill>
                <a:schemeClr val="dk1"/>
              </a:solidFill>
              <a:latin typeface="Calibri"/>
              <a:ea typeface="Calibri"/>
              <a:cs typeface="Calibri"/>
              <a:sym typeface="Calibri"/>
            </a:endParaRPr>
          </a:p>
        </p:txBody>
      </p:sp>
      <p:sp>
        <p:nvSpPr>
          <p:cNvPr id="521" name="Google Shape;521;g26bfc2cfca0_0_472"/>
          <p:cNvSpPr/>
          <p:nvPr/>
        </p:nvSpPr>
        <p:spPr>
          <a:xfrm>
            <a:off x="15724565" y="613410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network of underground caves filled with gems.</a:t>
            </a:r>
            <a:endParaRPr b="0" i="0" sz="3200" u="none" cap="none" strike="noStrike">
              <a:solidFill>
                <a:schemeClr val="dk1"/>
              </a:solidFill>
              <a:latin typeface="Calibri"/>
              <a:ea typeface="Calibri"/>
              <a:cs typeface="Calibri"/>
              <a:sym typeface="Calibri"/>
            </a:endParaRPr>
          </a:p>
        </p:txBody>
      </p:sp>
      <p:sp>
        <p:nvSpPr>
          <p:cNvPr id="522" name="Google Shape;522;g26bfc2cfca0_0_472"/>
          <p:cNvSpPr/>
          <p:nvPr/>
        </p:nvSpPr>
        <p:spPr>
          <a:xfrm>
            <a:off x="15724565" y="8242300"/>
            <a:ext cx="6935100" cy="213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g26bfc2cfca0_0_472"/>
          <p:cNvSpPr/>
          <p:nvPr/>
        </p:nvSpPr>
        <p:spPr>
          <a:xfrm>
            <a:off x="15724565" y="8242300"/>
            <a:ext cx="6935100" cy="213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g26bfc2cfca0_0_472"/>
          <p:cNvSpPr/>
          <p:nvPr/>
        </p:nvSpPr>
        <p:spPr>
          <a:xfrm>
            <a:off x="15724565" y="8242300"/>
            <a:ext cx="7138200" cy="101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ed Hat Display Black"/>
              <a:buNone/>
            </a:pPr>
            <a:r>
              <a:rPr b="0" i="0" lang="en-US" sz="4800" u="none" cap="none" strike="noStrike">
                <a:solidFill>
                  <a:srgbClr val="0E0E0E"/>
                </a:solidFill>
                <a:latin typeface="Red Hat Display Black"/>
                <a:ea typeface="Red Hat Display Black"/>
                <a:cs typeface="Red Hat Display Black"/>
                <a:sym typeface="Red Hat Display Black"/>
              </a:rPr>
              <a:t>The Lair</a:t>
            </a:r>
            <a:endParaRPr b="0" i="0" sz="4800" u="none" cap="none" strike="noStrike">
              <a:solidFill>
                <a:schemeClr val="dk1"/>
              </a:solidFill>
              <a:latin typeface="Calibri"/>
              <a:ea typeface="Calibri"/>
              <a:cs typeface="Calibri"/>
              <a:sym typeface="Calibri"/>
            </a:endParaRPr>
          </a:p>
        </p:txBody>
      </p:sp>
      <p:sp>
        <p:nvSpPr>
          <p:cNvPr id="525" name="Google Shape;525;g26bfc2cfca0_0_472"/>
          <p:cNvSpPr/>
          <p:nvPr/>
        </p:nvSpPr>
        <p:spPr>
          <a:xfrm>
            <a:off x="15724565" y="915670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dangerous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0E2D7"/>
        </a:solidFill>
      </p:bgPr>
    </p:bg>
    <p:spTree>
      <p:nvGrpSpPr>
        <p:cNvPr id="530" name="Shape 530"/>
        <p:cNvGrpSpPr/>
        <p:nvPr/>
      </p:nvGrpSpPr>
      <p:grpSpPr>
        <a:xfrm>
          <a:off x="0" y="0"/>
          <a:ext cx="0" cy="0"/>
          <a:chOff x="0" y="0"/>
          <a:chExt cx="0" cy="0"/>
        </a:xfrm>
      </p:grpSpPr>
      <p:pic>
        <p:nvPicPr>
          <p:cNvPr descr=" " id="531" name="Google Shape;531;g26bfc2cfca0_0_494"/>
          <p:cNvPicPr preferRelativeResize="0"/>
          <p:nvPr/>
        </p:nvPicPr>
        <p:blipFill rotWithShape="1">
          <a:blip r:embed="rId3">
            <a:alphaModFix/>
          </a:blip>
          <a:srcRect b="0" l="0" r="0" t="0"/>
          <a:stretch/>
        </p:blipFill>
        <p:spPr>
          <a:xfrm>
            <a:off x="9420019" y="10896600"/>
            <a:ext cx="9103459" cy="2819400"/>
          </a:xfrm>
          <a:prstGeom prst="rect">
            <a:avLst/>
          </a:prstGeom>
          <a:noFill/>
          <a:ln>
            <a:noFill/>
          </a:ln>
        </p:spPr>
      </p:pic>
      <p:pic>
        <p:nvPicPr>
          <p:cNvPr descr=" " id="532" name="Google Shape;532;g26bfc2cfca0_0_494"/>
          <p:cNvPicPr preferRelativeResize="0"/>
          <p:nvPr/>
        </p:nvPicPr>
        <p:blipFill rotWithShape="1">
          <a:blip r:embed="rId4">
            <a:alphaModFix/>
          </a:blip>
          <a:srcRect b="0" l="0" r="0" t="0"/>
          <a:stretch/>
        </p:blipFill>
        <p:spPr>
          <a:xfrm>
            <a:off x="647781" y="3327400"/>
            <a:ext cx="927216" cy="7061200"/>
          </a:xfrm>
          <a:prstGeom prst="rect">
            <a:avLst/>
          </a:prstGeom>
          <a:noFill/>
          <a:ln>
            <a:noFill/>
          </a:ln>
        </p:spPr>
      </p:pic>
      <p:sp>
        <p:nvSpPr>
          <p:cNvPr id="533" name="Google Shape;533;g26bfc2cfca0_0_49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4" name="Google Shape;534;g26bfc2cfca0_0_49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35" name="Google Shape;535;g26bfc2cfca0_0_494"/>
          <p:cNvSpPr/>
          <p:nvPr/>
        </p:nvSpPr>
        <p:spPr>
          <a:xfrm>
            <a:off x="6054423" y="965200"/>
            <a:ext cx="12278100" cy="168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Red Hat Display Black"/>
              <a:buNone/>
            </a:pPr>
            <a:r>
              <a:rPr b="0" i="0" lang="en-US" sz="8000" u="none" cap="none" strike="noStrike">
                <a:solidFill>
                  <a:srgbClr val="272727"/>
                </a:solidFill>
                <a:latin typeface="Red Hat Display Black"/>
                <a:ea typeface="Red Hat Display Black"/>
                <a:cs typeface="Red Hat Display Black"/>
                <a:sym typeface="Red Hat Display Black"/>
              </a:rPr>
              <a:t>The Timeline</a:t>
            </a:r>
            <a:endParaRPr b="0" i="0" sz="8000" u="none" cap="none" strike="noStrike">
              <a:solidFill>
                <a:schemeClr val="dk1"/>
              </a:solidFill>
              <a:latin typeface="Calibri"/>
              <a:ea typeface="Calibri"/>
              <a:cs typeface="Calibri"/>
              <a:sym typeface="Calibri"/>
            </a:endParaRPr>
          </a:p>
        </p:txBody>
      </p:sp>
      <p:pic>
        <p:nvPicPr>
          <p:cNvPr descr=" " id="536" name="Google Shape;536;g26bfc2cfca0_0_494"/>
          <p:cNvPicPr preferRelativeResize="0"/>
          <p:nvPr/>
        </p:nvPicPr>
        <p:blipFill rotWithShape="1">
          <a:blip r:embed="rId6">
            <a:alphaModFix/>
          </a:blip>
          <a:srcRect b="0" l="0" r="0" t="0"/>
          <a:stretch/>
        </p:blipFill>
        <p:spPr>
          <a:xfrm>
            <a:off x="927216" y="4470400"/>
            <a:ext cx="22532616" cy="7251700"/>
          </a:xfrm>
          <a:prstGeom prst="rect">
            <a:avLst/>
          </a:prstGeom>
          <a:noFill/>
          <a:ln>
            <a:noFill/>
          </a:ln>
        </p:spPr>
      </p:pic>
      <p:sp>
        <p:nvSpPr>
          <p:cNvPr id="537" name="Google Shape;537;g26bfc2cfca0_0_494"/>
          <p:cNvSpPr/>
          <p:nvPr/>
        </p:nvSpPr>
        <p:spPr>
          <a:xfrm>
            <a:off x="3035679" y="7200900"/>
            <a:ext cx="180870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8" name="Google Shape;538;g26bfc2cfca0_0_494"/>
          <p:cNvPicPr preferRelativeResize="0"/>
          <p:nvPr/>
        </p:nvPicPr>
        <p:blipFill rotWithShape="1">
          <a:blip r:embed="rId7">
            <a:alphaModFix/>
          </a:blip>
          <a:srcRect b="0" l="0" r="0" t="0"/>
          <a:stretch/>
        </p:blipFill>
        <p:spPr>
          <a:xfrm>
            <a:off x="3035679" y="7200900"/>
            <a:ext cx="1625803" cy="1625600"/>
          </a:xfrm>
          <a:prstGeom prst="rect">
            <a:avLst/>
          </a:prstGeom>
          <a:noFill/>
          <a:ln>
            <a:noFill/>
          </a:ln>
        </p:spPr>
      </p:pic>
      <p:sp>
        <p:nvSpPr>
          <p:cNvPr id="539" name="Google Shape;539;g26bfc2cfca0_0_494"/>
          <p:cNvSpPr/>
          <p:nvPr/>
        </p:nvSpPr>
        <p:spPr>
          <a:xfrm>
            <a:off x="3035679" y="7200900"/>
            <a:ext cx="1625700" cy="1625700"/>
          </a:xfrm>
          <a:prstGeom prst="roundRect">
            <a:avLst>
              <a:gd fmla="val 781313" name="adj"/>
            </a:avLst>
          </a:prstGeom>
          <a:noFill/>
          <a:ln cap="flat" cmpd="sng" w="12700">
            <a:solidFill>
              <a:srgbClr val="0002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g26bfc2cfca0_0_494"/>
          <p:cNvSpPr/>
          <p:nvPr/>
        </p:nvSpPr>
        <p:spPr>
          <a:xfrm>
            <a:off x="3003925" y="7505700"/>
            <a:ext cx="1689300" cy="1016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200"/>
              </a:buClr>
              <a:buSzPts val="4800"/>
              <a:buFont typeface="Red Hat Display Black"/>
              <a:buNone/>
            </a:pPr>
            <a:r>
              <a:rPr b="0" i="0" lang="en-US" sz="4800" u="none" cap="none" strike="noStrike">
                <a:solidFill>
                  <a:srgbClr val="000200"/>
                </a:solidFill>
                <a:latin typeface="Red Hat Display Black"/>
                <a:ea typeface="Red Hat Display Black"/>
                <a:cs typeface="Red Hat Display Black"/>
                <a:sym typeface="Red Hat Display Black"/>
              </a:rPr>
              <a:t>2022</a:t>
            </a:r>
            <a:endParaRPr b="0" i="0" sz="4800" u="none" cap="none" strike="noStrike">
              <a:solidFill>
                <a:schemeClr val="dk1"/>
              </a:solidFill>
              <a:latin typeface="Calibri"/>
              <a:ea typeface="Calibri"/>
              <a:cs typeface="Calibri"/>
              <a:sym typeface="Calibri"/>
            </a:endParaRPr>
          </a:p>
        </p:txBody>
      </p:sp>
      <p:sp>
        <p:nvSpPr>
          <p:cNvPr id="541" name="Google Shape;541;g26bfc2cfca0_0_494"/>
          <p:cNvSpPr/>
          <p:nvPr/>
        </p:nvSpPr>
        <p:spPr>
          <a:xfrm>
            <a:off x="4661483"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2" name="Google Shape;542;g26bfc2cfca0_0_494"/>
          <p:cNvPicPr preferRelativeResize="0"/>
          <p:nvPr/>
        </p:nvPicPr>
        <p:blipFill rotWithShape="1">
          <a:blip r:embed="rId8">
            <a:alphaModFix/>
          </a:blip>
          <a:srcRect b="0" l="0" r="0" t="0"/>
          <a:stretch/>
        </p:blipFill>
        <p:spPr>
          <a:xfrm>
            <a:off x="4661483" y="7975600"/>
            <a:ext cx="3861283" cy="38100"/>
          </a:xfrm>
          <a:prstGeom prst="rect">
            <a:avLst/>
          </a:prstGeom>
          <a:noFill/>
          <a:ln>
            <a:noFill/>
          </a:ln>
        </p:spPr>
      </p:pic>
      <p:pic>
        <p:nvPicPr>
          <p:cNvPr descr=" " id="543" name="Google Shape;543;g26bfc2cfca0_0_494"/>
          <p:cNvPicPr preferRelativeResize="0"/>
          <p:nvPr/>
        </p:nvPicPr>
        <p:blipFill rotWithShape="1">
          <a:blip r:embed="rId7">
            <a:alphaModFix/>
          </a:blip>
          <a:srcRect b="0" l="0" r="0" t="0"/>
          <a:stretch/>
        </p:blipFill>
        <p:spPr>
          <a:xfrm>
            <a:off x="8522765" y="7200900"/>
            <a:ext cx="1625803" cy="1625600"/>
          </a:xfrm>
          <a:prstGeom prst="rect">
            <a:avLst/>
          </a:prstGeom>
          <a:noFill/>
          <a:ln>
            <a:noFill/>
          </a:ln>
        </p:spPr>
      </p:pic>
      <p:sp>
        <p:nvSpPr>
          <p:cNvPr id="544" name="Google Shape;544;g26bfc2cfca0_0_494"/>
          <p:cNvSpPr/>
          <p:nvPr/>
        </p:nvSpPr>
        <p:spPr>
          <a:xfrm>
            <a:off x="8522765" y="7200900"/>
            <a:ext cx="1625700" cy="1625700"/>
          </a:xfrm>
          <a:prstGeom prst="roundRect">
            <a:avLst>
              <a:gd fmla="val 781313" name="adj"/>
            </a:avLst>
          </a:prstGeom>
          <a:noFill/>
          <a:ln cap="flat" cmpd="sng" w="12700">
            <a:solidFill>
              <a:srgbClr val="0002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g26bfc2cfca0_0_494"/>
          <p:cNvSpPr/>
          <p:nvPr/>
        </p:nvSpPr>
        <p:spPr>
          <a:xfrm>
            <a:off x="8471959" y="7505700"/>
            <a:ext cx="1727400" cy="1016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200"/>
              </a:buClr>
              <a:buSzPts val="4800"/>
              <a:buFont typeface="Red Hat Display Black"/>
              <a:buNone/>
            </a:pPr>
            <a:r>
              <a:rPr b="0" i="0" lang="en-US" sz="4800" u="none" cap="none" strike="noStrike">
                <a:solidFill>
                  <a:srgbClr val="000200"/>
                </a:solidFill>
                <a:latin typeface="Red Hat Display Black"/>
                <a:ea typeface="Red Hat Display Black"/>
                <a:cs typeface="Red Hat Display Black"/>
                <a:sym typeface="Red Hat Display Black"/>
              </a:rPr>
              <a:t>2023</a:t>
            </a:r>
            <a:endParaRPr b="0" i="0" sz="4800" u="none" cap="none" strike="noStrike">
              <a:solidFill>
                <a:schemeClr val="dk1"/>
              </a:solidFill>
              <a:latin typeface="Calibri"/>
              <a:ea typeface="Calibri"/>
              <a:cs typeface="Calibri"/>
              <a:sym typeface="Calibri"/>
            </a:endParaRPr>
          </a:p>
        </p:txBody>
      </p:sp>
      <p:sp>
        <p:nvSpPr>
          <p:cNvPr id="546" name="Google Shape;546;g26bfc2cfca0_0_494"/>
          <p:cNvSpPr/>
          <p:nvPr/>
        </p:nvSpPr>
        <p:spPr>
          <a:xfrm>
            <a:off x="10148568"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7" name="Google Shape;547;g26bfc2cfca0_0_494"/>
          <p:cNvPicPr preferRelativeResize="0"/>
          <p:nvPr/>
        </p:nvPicPr>
        <p:blipFill rotWithShape="1">
          <a:blip r:embed="rId8">
            <a:alphaModFix/>
          </a:blip>
          <a:srcRect b="0" l="0" r="0" t="0"/>
          <a:stretch/>
        </p:blipFill>
        <p:spPr>
          <a:xfrm>
            <a:off x="10148568" y="7975600"/>
            <a:ext cx="3861283" cy="38100"/>
          </a:xfrm>
          <a:prstGeom prst="rect">
            <a:avLst/>
          </a:prstGeom>
          <a:noFill/>
          <a:ln>
            <a:noFill/>
          </a:ln>
        </p:spPr>
      </p:pic>
      <p:pic>
        <p:nvPicPr>
          <p:cNvPr descr=" " id="548" name="Google Shape;548;g26bfc2cfca0_0_494"/>
          <p:cNvPicPr preferRelativeResize="0"/>
          <p:nvPr/>
        </p:nvPicPr>
        <p:blipFill rotWithShape="1">
          <a:blip r:embed="rId7">
            <a:alphaModFix/>
          </a:blip>
          <a:srcRect b="0" l="0" r="0" t="0"/>
          <a:stretch/>
        </p:blipFill>
        <p:spPr>
          <a:xfrm>
            <a:off x="14009851" y="7200900"/>
            <a:ext cx="1625803" cy="1625600"/>
          </a:xfrm>
          <a:prstGeom prst="rect">
            <a:avLst/>
          </a:prstGeom>
          <a:noFill/>
          <a:ln>
            <a:noFill/>
          </a:ln>
        </p:spPr>
      </p:pic>
      <p:sp>
        <p:nvSpPr>
          <p:cNvPr id="549" name="Google Shape;549;g26bfc2cfca0_0_494"/>
          <p:cNvSpPr/>
          <p:nvPr/>
        </p:nvSpPr>
        <p:spPr>
          <a:xfrm>
            <a:off x="14009851" y="7200900"/>
            <a:ext cx="1625700" cy="1625700"/>
          </a:xfrm>
          <a:prstGeom prst="roundRect">
            <a:avLst>
              <a:gd fmla="val 781313" name="adj"/>
            </a:avLst>
          </a:prstGeom>
          <a:noFill/>
          <a:ln cap="flat" cmpd="sng" w="12700">
            <a:solidFill>
              <a:srgbClr val="0002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g26bfc2cfca0_0_494"/>
          <p:cNvSpPr/>
          <p:nvPr/>
        </p:nvSpPr>
        <p:spPr>
          <a:xfrm>
            <a:off x="13939992" y="7505700"/>
            <a:ext cx="1765500" cy="1016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200"/>
              </a:buClr>
              <a:buSzPts val="4800"/>
              <a:buFont typeface="Red Hat Display Black"/>
              <a:buNone/>
            </a:pPr>
            <a:r>
              <a:rPr b="0" i="0" lang="en-US" sz="4800" u="none" cap="none" strike="noStrike">
                <a:solidFill>
                  <a:srgbClr val="000200"/>
                </a:solidFill>
                <a:latin typeface="Red Hat Display Black"/>
                <a:ea typeface="Red Hat Display Black"/>
                <a:cs typeface="Red Hat Display Black"/>
                <a:sym typeface="Red Hat Display Black"/>
              </a:rPr>
              <a:t>2024</a:t>
            </a:r>
            <a:endParaRPr b="0" i="0" sz="4800" u="none" cap="none" strike="noStrike">
              <a:solidFill>
                <a:schemeClr val="dk1"/>
              </a:solidFill>
              <a:latin typeface="Calibri"/>
              <a:ea typeface="Calibri"/>
              <a:cs typeface="Calibri"/>
              <a:sym typeface="Calibri"/>
            </a:endParaRPr>
          </a:p>
        </p:txBody>
      </p:sp>
      <p:sp>
        <p:nvSpPr>
          <p:cNvPr id="551" name="Google Shape;551;g26bfc2cfca0_0_494"/>
          <p:cNvSpPr/>
          <p:nvPr/>
        </p:nvSpPr>
        <p:spPr>
          <a:xfrm>
            <a:off x="15635654"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2" name="Google Shape;552;g26bfc2cfca0_0_494"/>
          <p:cNvPicPr preferRelativeResize="0"/>
          <p:nvPr/>
        </p:nvPicPr>
        <p:blipFill rotWithShape="1">
          <a:blip r:embed="rId8">
            <a:alphaModFix/>
          </a:blip>
          <a:srcRect b="0" l="0" r="0" t="0"/>
          <a:stretch/>
        </p:blipFill>
        <p:spPr>
          <a:xfrm>
            <a:off x="15635654" y="7975600"/>
            <a:ext cx="3861283" cy="38100"/>
          </a:xfrm>
          <a:prstGeom prst="rect">
            <a:avLst/>
          </a:prstGeom>
          <a:noFill/>
          <a:ln>
            <a:noFill/>
          </a:ln>
        </p:spPr>
      </p:pic>
      <p:pic>
        <p:nvPicPr>
          <p:cNvPr descr=" " id="553" name="Google Shape;553;g26bfc2cfca0_0_494"/>
          <p:cNvPicPr preferRelativeResize="0"/>
          <p:nvPr/>
        </p:nvPicPr>
        <p:blipFill rotWithShape="1">
          <a:blip r:embed="rId7">
            <a:alphaModFix/>
          </a:blip>
          <a:srcRect b="0" l="0" r="0" t="0"/>
          <a:stretch/>
        </p:blipFill>
        <p:spPr>
          <a:xfrm>
            <a:off x="19496937" y="7200900"/>
            <a:ext cx="1625803" cy="1625600"/>
          </a:xfrm>
          <a:prstGeom prst="rect">
            <a:avLst/>
          </a:prstGeom>
          <a:noFill/>
          <a:ln>
            <a:noFill/>
          </a:ln>
        </p:spPr>
      </p:pic>
      <p:sp>
        <p:nvSpPr>
          <p:cNvPr id="554" name="Google Shape;554;g26bfc2cfca0_0_494"/>
          <p:cNvSpPr/>
          <p:nvPr/>
        </p:nvSpPr>
        <p:spPr>
          <a:xfrm>
            <a:off x="19496937" y="7200900"/>
            <a:ext cx="1625700" cy="1625700"/>
          </a:xfrm>
          <a:prstGeom prst="roundRect">
            <a:avLst>
              <a:gd fmla="val 781313" name="adj"/>
            </a:avLst>
          </a:prstGeom>
          <a:noFill/>
          <a:ln cap="flat" cmpd="sng" w="12700">
            <a:solidFill>
              <a:srgbClr val="0002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g26bfc2cfca0_0_494"/>
          <p:cNvSpPr/>
          <p:nvPr/>
        </p:nvSpPr>
        <p:spPr>
          <a:xfrm>
            <a:off x="19452481" y="7505700"/>
            <a:ext cx="1714800" cy="1016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200"/>
              </a:buClr>
              <a:buSzPts val="4800"/>
              <a:buFont typeface="Red Hat Display Black"/>
              <a:buNone/>
            </a:pPr>
            <a:r>
              <a:rPr b="0" i="0" lang="en-US" sz="4800" u="none" cap="none" strike="noStrike">
                <a:solidFill>
                  <a:srgbClr val="000200"/>
                </a:solidFill>
                <a:latin typeface="Red Hat Display Black"/>
                <a:ea typeface="Red Hat Display Black"/>
                <a:cs typeface="Red Hat Display Black"/>
                <a:sym typeface="Red Hat Display Black"/>
              </a:rPr>
              <a:t>2025</a:t>
            </a:r>
            <a:endParaRPr b="0" i="0" sz="4800" u="none" cap="none" strike="noStrike">
              <a:solidFill>
                <a:schemeClr val="dk1"/>
              </a:solidFill>
              <a:latin typeface="Calibri"/>
              <a:ea typeface="Calibri"/>
              <a:cs typeface="Calibri"/>
              <a:sym typeface="Calibri"/>
            </a:endParaRPr>
          </a:p>
        </p:txBody>
      </p:sp>
      <p:sp>
        <p:nvSpPr>
          <p:cNvPr id="556" name="Google Shape;556;g26bfc2cfca0_0_494"/>
          <p:cNvSpPr/>
          <p:nvPr/>
        </p:nvSpPr>
        <p:spPr>
          <a:xfrm>
            <a:off x="927216" y="4521200"/>
            <a:ext cx="6096900" cy="213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g26bfc2cfca0_0_494"/>
          <p:cNvSpPr/>
          <p:nvPr/>
        </p:nvSpPr>
        <p:spPr>
          <a:xfrm>
            <a:off x="927216" y="4521200"/>
            <a:ext cx="6096900" cy="213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g26bfc2cfca0_0_494"/>
          <p:cNvSpPr/>
          <p:nvPr/>
        </p:nvSpPr>
        <p:spPr>
          <a:xfrm>
            <a:off x="825603" y="4521200"/>
            <a:ext cx="6300000" cy="1016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ed Hat Display Black"/>
              <a:buNone/>
            </a:pPr>
            <a:r>
              <a:rPr b="0" i="0" lang="en-US" sz="4800" u="none" cap="none" strike="noStrike">
                <a:solidFill>
                  <a:srgbClr val="0E0E0E"/>
                </a:solidFill>
                <a:latin typeface="Red Hat Display Black"/>
                <a:ea typeface="Red Hat Display Black"/>
                <a:cs typeface="Red Hat Display Black"/>
                <a:sym typeface="Red Hat Display Black"/>
              </a:rPr>
              <a:t>Dragon Taming</a:t>
            </a:r>
            <a:endParaRPr b="0" i="0" sz="4800" u="none" cap="none" strike="noStrike">
              <a:solidFill>
                <a:schemeClr val="dk1"/>
              </a:solidFill>
              <a:latin typeface="Calibri"/>
              <a:ea typeface="Calibri"/>
              <a:cs typeface="Calibri"/>
              <a:sym typeface="Calibri"/>
            </a:endParaRPr>
          </a:p>
        </p:txBody>
      </p:sp>
      <p:sp>
        <p:nvSpPr>
          <p:cNvPr id="559" name="Google Shape;559;g26bfc2cfca0_0_494"/>
          <p:cNvSpPr/>
          <p:nvPr/>
        </p:nvSpPr>
        <p:spPr>
          <a:xfrm>
            <a:off x="859474" y="54356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First dragon was successfully tamed</a:t>
            </a:r>
            <a:endParaRPr b="0" i="0" sz="3200" u="none" cap="none" strike="noStrike">
              <a:solidFill>
                <a:schemeClr val="dk1"/>
              </a:solidFill>
              <a:latin typeface="Calibri"/>
              <a:ea typeface="Calibri"/>
              <a:cs typeface="Calibri"/>
              <a:sym typeface="Calibri"/>
            </a:endParaRPr>
          </a:p>
        </p:txBody>
      </p:sp>
      <p:sp>
        <p:nvSpPr>
          <p:cNvPr id="560" name="Google Shape;560;g26bfc2cfca0_0_494"/>
          <p:cNvSpPr/>
          <p:nvPr/>
        </p:nvSpPr>
        <p:spPr>
          <a:xfrm>
            <a:off x="11926791" y="4521200"/>
            <a:ext cx="6096900" cy="213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g26bfc2cfca0_0_494"/>
          <p:cNvSpPr/>
          <p:nvPr/>
        </p:nvSpPr>
        <p:spPr>
          <a:xfrm>
            <a:off x="11926791" y="4521200"/>
            <a:ext cx="6096900" cy="213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g26bfc2cfca0_0_494"/>
          <p:cNvSpPr/>
          <p:nvPr/>
        </p:nvSpPr>
        <p:spPr>
          <a:xfrm>
            <a:off x="11825178" y="4521200"/>
            <a:ext cx="6300000" cy="1016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ed Hat Display Black"/>
              <a:buNone/>
            </a:pPr>
            <a:r>
              <a:rPr b="0" i="0" lang="en-US" sz="4800" u="none" cap="none" strike="noStrike">
                <a:solidFill>
                  <a:srgbClr val="0E0E0E"/>
                </a:solidFill>
                <a:latin typeface="Red Hat Display Black"/>
                <a:ea typeface="Red Hat Display Black"/>
                <a:cs typeface="Red Hat Display Black"/>
                <a:sym typeface="Red Hat Display Black"/>
              </a:rPr>
              <a:t>Unicorn Migration</a:t>
            </a:r>
            <a:endParaRPr b="0" i="0" sz="4800" u="none" cap="none" strike="noStrike">
              <a:solidFill>
                <a:schemeClr val="dk1"/>
              </a:solidFill>
              <a:latin typeface="Calibri"/>
              <a:ea typeface="Calibri"/>
              <a:cs typeface="Calibri"/>
              <a:sym typeface="Calibri"/>
            </a:endParaRPr>
          </a:p>
        </p:txBody>
      </p:sp>
      <p:sp>
        <p:nvSpPr>
          <p:cNvPr id="563" name="Google Shape;563;g26bfc2cfca0_0_494"/>
          <p:cNvSpPr/>
          <p:nvPr/>
        </p:nvSpPr>
        <p:spPr>
          <a:xfrm>
            <a:off x="11859049" y="54356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Large herd of unicorns migrated to the realm</a:t>
            </a:r>
            <a:endParaRPr b="0" i="0" sz="3200" u="none" cap="none" strike="noStrike">
              <a:solidFill>
                <a:schemeClr val="dk1"/>
              </a:solidFill>
              <a:latin typeface="Calibri"/>
              <a:ea typeface="Calibri"/>
              <a:cs typeface="Calibri"/>
              <a:sym typeface="Calibri"/>
            </a:endParaRPr>
          </a:p>
        </p:txBody>
      </p:sp>
      <p:sp>
        <p:nvSpPr>
          <p:cNvPr id="564" name="Google Shape;564;g26bfc2cfca0_0_494"/>
          <p:cNvSpPr/>
          <p:nvPr/>
        </p:nvSpPr>
        <p:spPr>
          <a:xfrm>
            <a:off x="17363070" y="9537700"/>
            <a:ext cx="6096900" cy="213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g26bfc2cfca0_0_494"/>
          <p:cNvSpPr/>
          <p:nvPr/>
        </p:nvSpPr>
        <p:spPr>
          <a:xfrm>
            <a:off x="17363070" y="9537700"/>
            <a:ext cx="6096900" cy="213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g26bfc2cfca0_0_494"/>
          <p:cNvSpPr/>
          <p:nvPr/>
        </p:nvSpPr>
        <p:spPr>
          <a:xfrm>
            <a:off x="17261457" y="9537700"/>
            <a:ext cx="6300000" cy="1016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ed Hat Display Black"/>
              <a:buNone/>
            </a:pPr>
            <a:r>
              <a:rPr b="0" i="0" lang="en-US" sz="4800" u="none" cap="none" strike="noStrike">
                <a:solidFill>
                  <a:srgbClr val="0E0E0E"/>
                </a:solidFill>
                <a:latin typeface="Red Hat Display Black"/>
                <a:ea typeface="Red Hat Display Black"/>
                <a:cs typeface="Red Hat Display Black"/>
                <a:sym typeface="Red Hat Display Black"/>
              </a:rPr>
              <a:t>Rainbow Sightings</a:t>
            </a:r>
            <a:endParaRPr b="0" i="0" sz="4800" u="none" cap="none" strike="noStrike">
              <a:solidFill>
                <a:schemeClr val="dk1"/>
              </a:solidFill>
              <a:latin typeface="Calibri"/>
              <a:ea typeface="Calibri"/>
              <a:cs typeface="Calibri"/>
              <a:sym typeface="Calibri"/>
            </a:endParaRPr>
          </a:p>
        </p:txBody>
      </p:sp>
      <p:sp>
        <p:nvSpPr>
          <p:cNvPr id="567" name="Google Shape;567;g26bfc2cfca0_0_494"/>
          <p:cNvSpPr/>
          <p:nvPr/>
        </p:nvSpPr>
        <p:spPr>
          <a:xfrm>
            <a:off x="17295328" y="104521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Unusually large number of rainbows were sighted</a:t>
            </a:r>
            <a:endParaRPr b="0" i="0" sz="3200" u="none" cap="none" strike="noStrike">
              <a:solidFill>
                <a:schemeClr val="dk1"/>
              </a:solidFill>
              <a:latin typeface="Calibri"/>
              <a:ea typeface="Calibri"/>
              <a:cs typeface="Calibri"/>
              <a:sym typeface="Calibri"/>
            </a:endParaRPr>
          </a:p>
        </p:txBody>
      </p:sp>
      <p:sp>
        <p:nvSpPr>
          <p:cNvPr id="568" name="Google Shape;568;g26bfc2cfca0_0_494"/>
          <p:cNvSpPr/>
          <p:nvPr/>
        </p:nvSpPr>
        <p:spPr>
          <a:xfrm>
            <a:off x="6490511" y="9537700"/>
            <a:ext cx="6096900" cy="213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g26bfc2cfca0_0_494"/>
          <p:cNvSpPr/>
          <p:nvPr/>
        </p:nvSpPr>
        <p:spPr>
          <a:xfrm>
            <a:off x="6490511" y="9537700"/>
            <a:ext cx="6096900" cy="213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g26bfc2cfca0_0_494"/>
          <p:cNvSpPr/>
          <p:nvPr/>
        </p:nvSpPr>
        <p:spPr>
          <a:xfrm>
            <a:off x="6388899" y="9537700"/>
            <a:ext cx="6300000" cy="1016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ed Hat Display Black"/>
              <a:buNone/>
            </a:pPr>
            <a:r>
              <a:rPr b="0" i="0" lang="en-US" sz="4800" u="none" cap="none" strike="noStrike">
                <a:solidFill>
                  <a:srgbClr val="0E0E0E"/>
                </a:solidFill>
                <a:latin typeface="Red Hat Display Black"/>
                <a:ea typeface="Red Hat Display Black"/>
                <a:cs typeface="Red Hat Display Black"/>
                <a:sym typeface="Red Hat Display Black"/>
              </a:rPr>
              <a:t>Enchanted Pool</a:t>
            </a:r>
            <a:endParaRPr b="0" i="0" sz="4800" u="none" cap="none" strike="noStrike">
              <a:solidFill>
                <a:schemeClr val="dk1"/>
              </a:solidFill>
              <a:latin typeface="Calibri"/>
              <a:ea typeface="Calibri"/>
              <a:cs typeface="Calibri"/>
              <a:sym typeface="Calibri"/>
            </a:endParaRPr>
          </a:p>
        </p:txBody>
      </p:sp>
      <p:sp>
        <p:nvSpPr>
          <p:cNvPr id="571" name="Google Shape;571;g26bfc2cfca0_0_494"/>
          <p:cNvSpPr/>
          <p:nvPr/>
        </p:nvSpPr>
        <p:spPr>
          <a:xfrm>
            <a:off x="6422769" y="104521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pool with power to grant wishes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0E2D7"/>
        </a:solidFill>
      </p:bgPr>
    </p:bg>
    <p:spTree>
      <p:nvGrpSpPr>
        <p:cNvPr id="576" name="Shape 576"/>
        <p:cNvGrpSpPr/>
        <p:nvPr/>
      </p:nvGrpSpPr>
      <p:grpSpPr>
        <a:xfrm>
          <a:off x="0" y="0"/>
          <a:ext cx="0" cy="0"/>
          <a:chOff x="0" y="0"/>
          <a:chExt cx="0" cy="0"/>
        </a:xfrm>
      </p:grpSpPr>
      <p:pic>
        <p:nvPicPr>
          <p:cNvPr descr=" " id="577" name="Google Shape;577;g26bfc2cfca0_0_539"/>
          <p:cNvPicPr preferRelativeResize="0"/>
          <p:nvPr/>
        </p:nvPicPr>
        <p:blipFill rotWithShape="1">
          <a:blip r:embed="rId3">
            <a:alphaModFix/>
          </a:blip>
          <a:srcRect b="0" l="0" r="0" t="0"/>
          <a:stretch/>
        </p:blipFill>
        <p:spPr>
          <a:xfrm>
            <a:off x="15648356" y="0"/>
            <a:ext cx="8738692" cy="2819400"/>
          </a:xfrm>
          <a:prstGeom prst="rect">
            <a:avLst/>
          </a:prstGeom>
          <a:noFill/>
          <a:ln>
            <a:noFill/>
          </a:ln>
        </p:spPr>
      </p:pic>
      <p:pic>
        <p:nvPicPr>
          <p:cNvPr descr=" " id="578" name="Google Shape;578;g26bfc2cfca0_0_539"/>
          <p:cNvPicPr preferRelativeResize="0"/>
          <p:nvPr/>
        </p:nvPicPr>
        <p:blipFill rotWithShape="1">
          <a:blip r:embed="rId4">
            <a:alphaModFix/>
          </a:blip>
          <a:srcRect b="0" l="0" r="0" t="0"/>
          <a:stretch/>
        </p:blipFill>
        <p:spPr>
          <a:xfrm>
            <a:off x="584273" y="6223000"/>
            <a:ext cx="927216" cy="7061200"/>
          </a:xfrm>
          <a:prstGeom prst="rect">
            <a:avLst/>
          </a:prstGeom>
          <a:noFill/>
          <a:ln>
            <a:noFill/>
          </a:ln>
        </p:spPr>
      </p:pic>
      <p:sp>
        <p:nvSpPr>
          <p:cNvPr id="579" name="Google Shape;579;g26bfc2cfca0_0_53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0" name="Google Shape;580;g26bfc2cfca0_0_53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81" name="Google Shape;581;g26bfc2cfca0_0_539"/>
          <p:cNvSpPr/>
          <p:nvPr/>
        </p:nvSpPr>
        <p:spPr>
          <a:xfrm>
            <a:off x="3581848" y="711200"/>
            <a:ext cx="5851200" cy="168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Red Hat Display Black"/>
              <a:buNone/>
            </a:pPr>
            <a:r>
              <a:rPr b="0" i="0" lang="en-US" sz="8000" u="none" cap="none" strike="noStrike">
                <a:solidFill>
                  <a:srgbClr val="272727"/>
                </a:solidFill>
                <a:latin typeface="Red Hat Display Black"/>
                <a:ea typeface="Red Hat Display Black"/>
                <a:cs typeface="Red Hat Display Black"/>
                <a:sym typeface="Red Hat Display Black"/>
              </a:rPr>
              <a:t>Our Team</a:t>
            </a:r>
            <a:endParaRPr b="0" i="0" sz="8000" u="none" cap="none" strike="noStrike">
              <a:solidFill>
                <a:schemeClr val="dk1"/>
              </a:solidFill>
              <a:latin typeface="Calibri"/>
              <a:ea typeface="Calibri"/>
              <a:cs typeface="Calibri"/>
              <a:sym typeface="Calibri"/>
            </a:endParaRPr>
          </a:p>
        </p:txBody>
      </p:sp>
      <p:sp>
        <p:nvSpPr>
          <p:cNvPr id="582" name="Google Shape;582;g26bfc2cfca0_0_539"/>
          <p:cNvSpPr/>
          <p:nvPr/>
        </p:nvSpPr>
        <p:spPr>
          <a:xfrm>
            <a:off x="3556445" y="2806700"/>
            <a:ext cx="4788600" cy="1000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3" name="Google Shape;583;g26bfc2cfca0_0_539"/>
          <p:cNvPicPr preferRelativeResize="0"/>
          <p:nvPr/>
        </p:nvPicPr>
        <p:blipFill rotWithShape="1">
          <a:blip r:embed="rId6">
            <a:alphaModFix/>
          </a:blip>
          <a:srcRect b="0" l="0" r="0" t="0"/>
          <a:stretch/>
        </p:blipFill>
        <p:spPr>
          <a:xfrm>
            <a:off x="3556445" y="2806700"/>
            <a:ext cx="4788498" cy="8229600"/>
          </a:xfrm>
          <a:prstGeom prst="rect">
            <a:avLst/>
          </a:prstGeom>
          <a:noFill/>
          <a:ln>
            <a:noFill/>
          </a:ln>
        </p:spPr>
      </p:pic>
      <p:sp>
        <p:nvSpPr>
          <p:cNvPr id="584" name="Google Shape;584;g26bfc2cfca0_0_539"/>
          <p:cNvSpPr/>
          <p:nvPr/>
        </p:nvSpPr>
        <p:spPr>
          <a:xfrm>
            <a:off x="3556445" y="11239500"/>
            <a:ext cx="4788600" cy="157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g26bfc2cfca0_0_539"/>
          <p:cNvSpPr/>
          <p:nvPr/>
        </p:nvSpPr>
        <p:spPr>
          <a:xfrm>
            <a:off x="3556445" y="11239500"/>
            <a:ext cx="4788600" cy="157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g26bfc2cfca0_0_539"/>
          <p:cNvSpPr/>
          <p:nvPr/>
        </p:nvSpPr>
        <p:spPr>
          <a:xfrm>
            <a:off x="3454832" y="11239500"/>
            <a:ext cx="4991700" cy="1016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ed Hat Display Black"/>
              <a:buNone/>
            </a:pPr>
            <a:r>
              <a:rPr b="0" i="0" lang="en-US" sz="4800" u="none" cap="none" strike="noStrike">
                <a:solidFill>
                  <a:srgbClr val="0E0E0E"/>
                </a:solidFill>
                <a:latin typeface="Red Hat Display Black"/>
                <a:ea typeface="Red Hat Display Black"/>
                <a:cs typeface="Red Hat Display Black"/>
                <a:sym typeface="Red Hat Display Black"/>
              </a:rPr>
              <a:t>Eldruin</a:t>
            </a:r>
            <a:endParaRPr b="0" i="0" sz="4800" u="none" cap="none" strike="noStrike">
              <a:solidFill>
                <a:schemeClr val="dk1"/>
              </a:solidFill>
              <a:latin typeface="Calibri"/>
              <a:ea typeface="Calibri"/>
              <a:cs typeface="Calibri"/>
              <a:sym typeface="Calibri"/>
            </a:endParaRPr>
          </a:p>
        </p:txBody>
      </p:sp>
      <p:sp>
        <p:nvSpPr>
          <p:cNvPr id="587" name="Google Shape;587;g26bfc2cfca0_0_539"/>
          <p:cNvSpPr/>
          <p:nvPr/>
        </p:nvSpPr>
        <p:spPr>
          <a:xfrm>
            <a:off x="3488703" y="1220470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588" name="Google Shape;588;g26bfc2cfca0_0_539"/>
          <p:cNvSpPr/>
          <p:nvPr/>
        </p:nvSpPr>
        <p:spPr>
          <a:xfrm>
            <a:off x="9157845" y="2806700"/>
            <a:ext cx="4788600" cy="1000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9" name="Google Shape;589;g26bfc2cfca0_0_539"/>
          <p:cNvPicPr preferRelativeResize="0"/>
          <p:nvPr/>
        </p:nvPicPr>
        <p:blipFill rotWithShape="1">
          <a:blip r:embed="rId7">
            <a:alphaModFix/>
          </a:blip>
          <a:srcRect b="0" l="0" r="0" t="0"/>
          <a:stretch/>
        </p:blipFill>
        <p:spPr>
          <a:xfrm>
            <a:off x="9157845" y="2806700"/>
            <a:ext cx="4788498" cy="8229600"/>
          </a:xfrm>
          <a:prstGeom prst="rect">
            <a:avLst/>
          </a:prstGeom>
          <a:noFill/>
          <a:ln>
            <a:noFill/>
          </a:ln>
        </p:spPr>
      </p:pic>
      <p:sp>
        <p:nvSpPr>
          <p:cNvPr id="590" name="Google Shape;590;g26bfc2cfca0_0_539"/>
          <p:cNvSpPr/>
          <p:nvPr/>
        </p:nvSpPr>
        <p:spPr>
          <a:xfrm>
            <a:off x="9157845" y="11239500"/>
            <a:ext cx="4788600" cy="157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g26bfc2cfca0_0_539"/>
          <p:cNvSpPr/>
          <p:nvPr/>
        </p:nvSpPr>
        <p:spPr>
          <a:xfrm>
            <a:off x="9157845" y="11239500"/>
            <a:ext cx="4788600" cy="157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g26bfc2cfca0_0_539"/>
          <p:cNvSpPr/>
          <p:nvPr/>
        </p:nvSpPr>
        <p:spPr>
          <a:xfrm>
            <a:off x="9056232" y="11239500"/>
            <a:ext cx="4991700" cy="1016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ed Hat Display Black"/>
              <a:buNone/>
            </a:pPr>
            <a:r>
              <a:rPr b="0" i="0" lang="en-US" sz="4800" u="none" cap="none" strike="noStrike">
                <a:solidFill>
                  <a:srgbClr val="0E0E0E"/>
                </a:solidFill>
                <a:latin typeface="Red Hat Display Black"/>
                <a:ea typeface="Red Hat Display Black"/>
                <a:cs typeface="Red Hat Display Black"/>
                <a:sym typeface="Red Hat Display Black"/>
              </a:rPr>
              <a:t>Elementalen</a:t>
            </a:r>
            <a:endParaRPr b="0" i="0" sz="4800" u="none" cap="none" strike="noStrike">
              <a:solidFill>
                <a:schemeClr val="dk1"/>
              </a:solidFill>
              <a:latin typeface="Calibri"/>
              <a:ea typeface="Calibri"/>
              <a:cs typeface="Calibri"/>
              <a:sym typeface="Calibri"/>
            </a:endParaRPr>
          </a:p>
        </p:txBody>
      </p:sp>
      <p:sp>
        <p:nvSpPr>
          <p:cNvPr id="593" name="Google Shape;593;g26bfc2cfca0_0_539"/>
          <p:cNvSpPr/>
          <p:nvPr/>
        </p:nvSpPr>
        <p:spPr>
          <a:xfrm>
            <a:off x="9090103" y="1220470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Guardian</a:t>
            </a:r>
            <a:endParaRPr b="0" i="0" sz="3200" u="none" cap="none" strike="noStrike">
              <a:solidFill>
                <a:schemeClr val="dk1"/>
              </a:solidFill>
              <a:latin typeface="Calibri"/>
              <a:ea typeface="Calibri"/>
              <a:cs typeface="Calibri"/>
              <a:sym typeface="Calibri"/>
            </a:endParaRPr>
          </a:p>
        </p:txBody>
      </p:sp>
      <p:sp>
        <p:nvSpPr>
          <p:cNvPr id="594" name="Google Shape;594;g26bfc2cfca0_0_539"/>
          <p:cNvSpPr/>
          <p:nvPr/>
        </p:nvSpPr>
        <p:spPr>
          <a:xfrm>
            <a:off x="14759245" y="2806700"/>
            <a:ext cx="4788600" cy="1000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5" name="Google Shape;595;g26bfc2cfca0_0_539"/>
          <p:cNvPicPr preferRelativeResize="0"/>
          <p:nvPr/>
        </p:nvPicPr>
        <p:blipFill rotWithShape="1">
          <a:blip r:embed="rId8">
            <a:alphaModFix/>
          </a:blip>
          <a:srcRect b="0" l="0" r="0" t="0"/>
          <a:stretch/>
        </p:blipFill>
        <p:spPr>
          <a:xfrm>
            <a:off x="14759245" y="2806700"/>
            <a:ext cx="4788498" cy="8229600"/>
          </a:xfrm>
          <a:prstGeom prst="rect">
            <a:avLst/>
          </a:prstGeom>
          <a:noFill/>
          <a:ln>
            <a:noFill/>
          </a:ln>
        </p:spPr>
      </p:pic>
      <p:sp>
        <p:nvSpPr>
          <p:cNvPr id="596" name="Google Shape;596;g26bfc2cfca0_0_539"/>
          <p:cNvSpPr/>
          <p:nvPr/>
        </p:nvSpPr>
        <p:spPr>
          <a:xfrm>
            <a:off x="14759245" y="11239500"/>
            <a:ext cx="4788600" cy="157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g26bfc2cfca0_0_539"/>
          <p:cNvSpPr/>
          <p:nvPr/>
        </p:nvSpPr>
        <p:spPr>
          <a:xfrm>
            <a:off x="14759245" y="11239500"/>
            <a:ext cx="4788600" cy="157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g26bfc2cfca0_0_539"/>
          <p:cNvSpPr/>
          <p:nvPr/>
        </p:nvSpPr>
        <p:spPr>
          <a:xfrm>
            <a:off x="14657632" y="11239500"/>
            <a:ext cx="4991700" cy="1016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ed Hat Display Black"/>
              <a:buNone/>
            </a:pPr>
            <a:r>
              <a:rPr b="0" i="0" lang="en-US" sz="4800" u="none" cap="none" strike="noStrike">
                <a:solidFill>
                  <a:srgbClr val="0E0E0E"/>
                </a:solidFill>
                <a:latin typeface="Red Hat Display Black"/>
                <a:ea typeface="Red Hat Display Black"/>
                <a:cs typeface="Red Hat Display Black"/>
                <a:sym typeface="Red Hat Display Black"/>
              </a:rPr>
              <a:t>Lunaria</a:t>
            </a:r>
            <a:endParaRPr b="0" i="0" sz="4800" u="none" cap="none" strike="noStrike">
              <a:solidFill>
                <a:schemeClr val="dk1"/>
              </a:solidFill>
              <a:latin typeface="Calibri"/>
              <a:ea typeface="Calibri"/>
              <a:cs typeface="Calibri"/>
              <a:sym typeface="Calibri"/>
            </a:endParaRPr>
          </a:p>
        </p:txBody>
      </p:sp>
      <p:sp>
        <p:nvSpPr>
          <p:cNvPr id="599" name="Google Shape;599;g26bfc2cfca0_0_539"/>
          <p:cNvSpPr/>
          <p:nvPr/>
        </p:nvSpPr>
        <p:spPr>
          <a:xfrm>
            <a:off x="14691503" y="1220470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0E2D7"/>
        </a:solidFill>
      </p:bgPr>
    </p:bg>
    <p:spTree>
      <p:nvGrpSpPr>
        <p:cNvPr id="604" name="Shape 604"/>
        <p:cNvGrpSpPr/>
        <p:nvPr/>
      </p:nvGrpSpPr>
      <p:grpSpPr>
        <a:xfrm>
          <a:off x="0" y="0"/>
          <a:ext cx="0" cy="0"/>
          <a:chOff x="0" y="0"/>
          <a:chExt cx="0" cy="0"/>
        </a:xfrm>
      </p:grpSpPr>
      <p:pic>
        <p:nvPicPr>
          <p:cNvPr descr=" " id="605" name="Google Shape;605;g26bfc2cfca0_0_566"/>
          <p:cNvPicPr preferRelativeResize="0"/>
          <p:nvPr/>
        </p:nvPicPr>
        <p:blipFill rotWithShape="1">
          <a:blip r:embed="rId3">
            <a:alphaModFix/>
          </a:blip>
          <a:srcRect b="0" l="0" r="0" t="0"/>
          <a:stretch/>
        </p:blipFill>
        <p:spPr>
          <a:xfrm>
            <a:off x="5863569" y="10896600"/>
            <a:ext cx="9103459" cy="2819400"/>
          </a:xfrm>
          <a:prstGeom prst="rect">
            <a:avLst/>
          </a:prstGeom>
          <a:noFill/>
          <a:ln>
            <a:noFill/>
          </a:ln>
        </p:spPr>
      </p:pic>
      <p:pic>
        <p:nvPicPr>
          <p:cNvPr descr=" " id="606" name="Google Shape;606;g26bfc2cfca0_0_566"/>
          <p:cNvPicPr preferRelativeResize="0"/>
          <p:nvPr/>
        </p:nvPicPr>
        <p:blipFill rotWithShape="1">
          <a:blip r:embed="rId4">
            <a:alphaModFix/>
          </a:blip>
          <a:srcRect b="0" l="0" r="0" t="0"/>
          <a:stretch/>
        </p:blipFill>
        <p:spPr>
          <a:xfrm>
            <a:off x="22812051" y="3327400"/>
            <a:ext cx="927216" cy="7061200"/>
          </a:xfrm>
          <a:prstGeom prst="rect">
            <a:avLst/>
          </a:prstGeom>
          <a:noFill/>
          <a:ln>
            <a:noFill/>
          </a:ln>
        </p:spPr>
      </p:pic>
      <p:sp>
        <p:nvSpPr>
          <p:cNvPr id="607" name="Google Shape;607;g26bfc2cfca0_0_56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8" name="Google Shape;608;g26bfc2cfca0_0_56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609" name="Google Shape;609;g26bfc2cfca0_0_566"/>
          <p:cNvSpPr/>
          <p:nvPr/>
        </p:nvSpPr>
        <p:spPr>
          <a:xfrm>
            <a:off x="787498" y="3124200"/>
            <a:ext cx="23167800" cy="888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g26bfc2cfca0_0_566"/>
          <p:cNvSpPr/>
          <p:nvPr/>
        </p:nvSpPr>
        <p:spPr>
          <a:xfrm>
            <a:off x="10173972" y="3124200"/>
            <a:ext cx="5487000" cy="1727100"/>
          </a:xfrm>
          <a:prstGeom prst="roundRect">
            <a:avLst>
              <a:gd fmla="val 73588"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1" name="Google Shape;611;g26bfc2cfca0_0_566"/>
          <p:cNvPicPr preferRelativeResize="0"/>
          <p:nvPr/>
        </p:nvPicPr>
        <p:blipFill rotWithShape="1">
          <a:blip r:embed="rId6">
            <a:alphaModFix/>
          </a:blip>
          <a:srcRect b="0" l="0" r="0" t="0"/>
          <a:stretch/>
        </p:blipFill>
        <p:spPr>
          <a:xfrm>
            <a:off x="10478810" y="3429000"/>
            <a:ext cx="1117740" cy="1117600"/>
          </a:xfrm>
          <a:prstGeom prst="rect">
            <a:avLst/>
          </a:prstGeom>
          <a:noFill/>
          <a:ln>
            <a:noFill/>
          </a:ln>
        </p:spPr>
      </p:pic>
      <p:sp>
        <p:nvSpPr>
          <p:cNvPr id="612" name="Google Shape;612;g26bfc2cfca0_0_566"/>
          <p:cNvSpPr/>
          <p:nvPr/>
        </p:nvSpPr>
        <p:spPr>
          <a:xfrm>
            <a:off x="11799775" y="3327400"/>
            <a:ext cx="3556500" cy="1320900"/>
          </a:xfrm>
          <a:prstGeom prst="roundRect">
            <a:avLst>
              <a:gd fmla="val 41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g26bfc2cfca0_0_566"/>
          <p:cNvSpPr/>
          <p:nvPr/>
        </p:nvSpPr>
        <p:spPr>
          <a:xfrm>
            <a:off x="11799775" y="3327400"/>
            <a:ext cx="3708900" cy="76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ed Hat Display Black"/>
              <a:buNone/>
            </a:pPr>
            <a:r>
              <a:rPr b="0" i="0" lang="en-US" sz="3600" u="none" cap="none" strike="noStrike">
                <a:solidFill>
                  <a:srgbClr val="0E0E0E"/>
                </a:solidFill>
                <a:latin typeface="Red Hat Display Black"/>
                <a:ea typeface="Red Hat Display Black"/>
                <a:cs typeface="Red Hat Display Black"/>
                <a:sym typeface="Red Hat Display Black"/>
              </a:rPr>
              <a:t>Chloe Ng</a:t>
            </a:r>
            <a:endParaRPr b="0" i="0" sz="3600" u="none" cap="none" strike="noStrike">
              <a:solidFill>
                <a:schemeClr val="dk1"/>
              </a:solidFill>
              <a:latin typeface="Calibri"/>
              <a:ea typeface="Calibri"/>
              <a:cs typeface="Calibri"/>
              <a:sym typeface="Calibri"/>
            </a:endParaRPr>
          </a:p>
        </p:txBody>
      </p:sp>
      <p:sp>
        <p:nvSpPr>
          <p:cNvPr id="614" name="Google Shape;614;g26bfc2cfca0_0_566"/>
          <p:cNvSpPr/>
          <p:nvPr/>
        </p:nvSpPr>
        <p:spPr>
          <a:xfrm>
            <a:off x="11799775" y="40386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Mage</a:t>
            </a:r>
            <a:endParaRPr b="0" i="0" sz="3200" u="none" cap="none" strike="noStrike">
              <a:solidFill>
                <a:schemeClr val="dk1"/>
              </a:solidFill>
              <a:latin typeface="Calibri"/>
              <a:ea typeface="Calibri"/>
              <a:cs typeface="Calibri"/>
              <a:sym typeface="Calibri"/>
            </a:endParaRPr>
          </a:p>
        </p:txBody>
      </p:sp>
      <p:sp>
        <p:nvSpPr>
          <p:cNvPr id="615" name="Google Shape;615;g26bfc2cfca0_0_566"/>
          <p:cNvSpPr/>
          <p:nvPr/>
        </p:nvSpPr>
        <p:spPr>
          <a:xfrm>
            <a:off x="787498" y="5486400"/>
            <a:ext cx="5487000" cy="1727100"/>
          </a:xfrm>
          <a:prstGeom prst="roundRect">
            <a:avLst>
              <a:gd fmla="val 73588"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6" name="Google Shape;616;g26bfc2cfca0_0_566"/>
          <p:cNvPicPr preferRelativeResize="0"/>
          <p:nvPr/>
        </p:nvPicPr>
        <p:blipFill rotWithShape="1">
          <a:blip r:embed="rId7">
            <a:alphaModFix/>
          </a:blip>
          <a:srcRect b="0" l="0" r="0" t="0"/>
          <a:stretch/>
        </p:blipFill>
        <p:spPr>
          <a:xfrm>
            <a:off x="1092337" y="5791200"/>
            <a:ext cx="1117740" cy="1117600"/>
          </a:xfrm>
          <a:prstGeom prst="rect">
            <a:avLst/>
          </a:prstGeom>
          <a:noFill/>
          <a:ln>
            <a:noFill/>
          </a:ln>
        </p:spPr>
      </p:pic>
      <p:sp>
        <p:nvSpPr>
          <p:cNvPr id="617" name="Google Shape;617;g26bfc2cfca0_0_566"/>
          <p:cNvSpPr/>
          <p:nvPr/>
        </p:nvSpPr>
        <p:spPr>
          <a:xfrm>
            <a:off x="2413302" y="5689600"/>
            <a:ext cx="3556500" cy="1320900"/>
          </a:xfrm>
          <a:prstGeom prst="roundRect">
            <a:avLst>
              <a:gd fmla="val 41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g26bfc2cfca0_0_566"/>
          <p:cNvSpPr/>
          <p:nvPr/>
        </p:nvSpPr>
        <p:spPr>
          <a:xfrm>
            <a:off x="2413302" y="5689600"/>
            <a:ext cx="3708900" cy="76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ed Hat Display Black"/>
              <a:buNone/>
            </a:pPr>
            <a:r>
              <a:rPr b="0" i="0" lang="en-US" sz="3600" u="none" cap="none" strike="noStrike">
                <a:solidFill>
                  <a:srgbClr val="0E0E0E"/>
                </a:solidFill>
                <a:latin typeface="Red Hat Display Black"/>
                <a:ea typeface="Red Hat Display Black"/>
                <a:cs typeface="Red Hat Display Black"/>
                <a:sym typeface="Red Hat Display Black"/>
              </a:rPr>
              <a:t>Valtorin</a:t>
            </a:r>
            <a:endParaRPr b="0" i="0" sz="3600" u="none" cap="none" strike="noStrike">
              <a:solidFill>
                <a:schemeClr val="dk1"/>
              </a:solidFill>
              <a:latin typeface="Calibri"/>
              <a:ea typeface="Calibri"/>
              <a:cs typeface="Calibri"/>
              <a:sym typeface="Calibri"/>
            </a:endParaRPr>
          </a:p>
        </p:txBody>
      </p:sp>
      <p:sp>
        <p:nvSpPr>
          <p:cNvPr id="619" name="Google Shape;619;g26bfc2cfca0_0_566"/>
          <p:cNvSpPr/>
          <p:nvPr/>
        </p:nvSpPr>
        <p:spPr>
          <a:xfrm>
            <a:off x="2413302" y="64008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Assassin</a:t>
            </a:r>
            <a:endParaRPr b="0" i="0" sz="3200" u="none" cap="none" strike="noStrike">
              <a:solidFill>
                <a:schemeClr val="dk1"/>
              </a:solidFill>
              <a:latin typeface="Calibri"/>
              <a:ea typeface="Calibri"/>
              <a:cs typeface="Calibri"/>
              <a:sym typeface="Calibri"/>
            </a:endParaRPr>
          </a:p>
        </p:txBody>
      </p:sp>
      <p:sp>
        <p:nvSpPr>
          <p:cNvPr id="620" name="Google Shape;620;g26bfc2cfca0_0_566"/>
          <p:cNvSpPr/>
          <p:nvPr/>
        </p:nvSpPr>
        <p:spPr>
          <a:xfrm>
            <a:off x="3835879" y="7823200"/>
            <a:ext cx="5487000" cy="1727100"/>
          </a:xfrm>
          <a:prstGeom prst="roundRect">
            <a:avLst>
              <a:gd fmla="val 73588"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1" name="Google Shape;621;g26bfc2cfca0_0_566"/>
          <p:cNvPicPr preferRelativeResize="0"/>
          <p:nvPr/>
        </p:nvPicPr>
        <p:blipFill rotWithShape="1">
          <a:blip r:embed="rId8">
            <a:alphaModFix/>
          </a:blip>
          <a:srcRect b="0" l="0" r="0" t="0"/>
          <a:stretch/>
        </p:blipFill>
        <p:spPr>
          <a:xfrm>
            <a:off x="4140718" y="8128000"/>
            <a:ext cx="1117740" cy="1117600"/>
          </a:xfrm>
          <a:prstGeom prst="rect">
            <a:avLst/>
          </a:prstGeom>
          <a:noFill/>
          <a:ln>
            <a:noFill/>
          </a:ln>
        </p:spPr>
      </p:pic>
      <p:sp>
        <p:nvSpPr>
          <p:cNvPr id="622" name="Google Shape;622;g26bfc2cfca0_0_566"/>
          <p:cNvSpPr/>
          <p:nvPr/>
        </p:nvSpPr>
        <p:spPr>
          <a:xfrm>
            <a:off x="5461683" y="8026400"/>
            <a:ext cx="3556500" cy="1320900"/>
          </a:xfrm>
          <a:prstGeom prst="roundRect">
            <a:avLst>
              <a:gd fmla="val 41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g26bfc2cfca0_0_566"/>
          <p:cNvSpPr/>
          <p:nvPr/>
        </p:nvSpPr>
        <p:spPr>
          <a:xfrm>
            <a:off x="5461683" y="8026400"/>
            <a:ext cx="3708900" cy="76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ed Hat Display Black"/>
              <a:buNone/>
            </a:pPr>
            <a:r>
              <a:rPr b="0" i="0" lang="en-US" sz="3600" u="none" cap="none" strike="noStrike">
                <a:solidFill>
                  <a:srgbClr val="0E0E0E"/>
                </a:solidFill>
                <a:latin typeface="Red Hat Display Black"/>
                <a:ea typeface="Red Hat Display Black"/>
                <a:cs typeface="Red Hat Display Black"/>
                <a:sym typeface="Red Hat Display Black"/>
              </a:rPr>
              <a:t>Lucian</a:t>
            </a:r>
            <a:endParaRPr b="0" i="0" sz="3600" u="none" cap="none" strike="noStrike">
              <a:solidFill>
                <a:schemeClr val="dk1"/>
              </a:solidFill>
              <a:latin typeface="Calibri"/>
              <a:ea typeface="Calibri"/>
              <a:cs typeface="Calibri"/>
              <a:sym typeface="Calibri"/>
            </a:endParaRPr>
          </a:p>
        </p:txBody>
      </p:sp>
      <p:sp>
        <p:nvSpPr>
          <p:cNvPr id="624" name="Google Shape;624;g26bfc2cfca0_0_566"/>
          <p:cNvSpPr/>
          <p:nvPr/>
        </p:nvSpPr>
        <p:spPr>
          <a:xfrm>
            <a:off x="5461683" y="87376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Conjurer</a:t>
            </a:r>
            <a:endParaRPr b="0" i="0" sz="3200" u="none" cap="none" strike="noStrike">
              <a:solidFill>
                <a:schemeClr val="dk1"/>
              </a:solidFill>
              <a:latin typeface="Calibri"/>
              <a:ea typeface="Calibri"/>
              <a:cs typeface="Calibri"/>
              <a:sym typeface="Calibri"/>
            </a:endParaRPr>
          </a:p>
        </p:txBody>
      </p:sp>
      <p:sp>
        <p:nvSpPr>
          <p:cNvPr id="625" name="Google Shape;625;g26bfc2cfca0_0_566"/>
          <p:cNvSpPr/>
          <p:nvPr/>
        </p:nvSpPr>
        <p:spPr>
          <a:xfrm>
            <a:off x="3835879" y="10210800"/>
            <a:ext cx="5487000" cy="1727100"/>
          </a:xfrm>
          <a:prstGeom prst="roundRect">
            <a:avLst>
              <a:gd fmla="val 73588"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6" name="Google Shape;626;g26bfc2cfca0_0_566"/>
          <p:cNvPicPr preferRelativeResize="0"/>
          <p:nvPr/>
        </p:nvPicPr>
        <p:blipFill rotWithShape="1">
          <a:blip r:embed="rId9">
            <a:alphaModFix/>
          </a:blip>
          <a:srcRect b="0" l="0" r="0" t="0"/>
          <a:stretch/>
        </p:blipFill>
        <p:spPr>
          <a:xfrm>
            <a:off x="4140718" y="10515600"/>
            <a:ext cx="1117740" cy="1117600"/>
          </a:xfrm>
          <a:prstGeom prst="rect">
            <a:avLst/>
          </a:prstGeom>
          <a:noFill/>
          <a:ln>
            <a:noFill/>
          </a:ln>
        </p:spPr>
      </p:pic>
      <p:sp>
        <p:nvSpPr>
          <p:cNvPr id="627" name="Google Shape;627;g26bfc2cfca0_0_566"/>
          <p:cNvSpPr/>
          <p:nvPr/>
        </p:nvSpPr>
        <p:spPr>
          <a:xfrm>
            <a:off x="5461683" y="10414000"/>
            <a:ext cx="3556500" cy="1320900"/>
          </a:xfrm>
          <a:prstGeom prst="roundRect">
            <a:avLst>
              <a:gd fmla="val 41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g26bfc2cfca0_0_566"/>
          <p:cNvSpPr/>
          <p:nvPr/>
        </p:nvSpPr>
        <p:spPr>
          <a:xfrm>
            <a:off x="5461683" y="10414000"/>
            <a:ext cx="3708900" cy="76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ed Hat Display Black"/>
              <a:buNone/>
            </a:pPr>
            <a:r>
              <a:rPr b="0" i="0" lang="en-US" sz="3600" u="none" cap="none" strike="noStrike">
                <a:solidFill>
                  <a:srgbClr val="0E0E0E"/>
                </a:solidFill>
                <a:latin typeface="Red Hat Display Black"/>
                <a:ea typeface="Red Hat Display Black"/>
                <a:cs typeface="Red Hat Display Black"/>
                <a:sym typeface="Red Hat Display Black"/>
              </a:rPr>
              <a:t>Cedric</a:t>
            </a:r>
            <a:endParaRPr b="0" i="0" sz="3600" u="none" cap="none" strike="noStrike">
              <a:solidFill>
                <a:schemeClr val="dk1"/>
              </a:solidFill>
              <a:latin typeface="Calibri"/>
              <a:ea typeface="Calibri"/>
              <a:cs typeface="Calibri"/>
              <a:sym typeface="Calibri"/>
            </a:endParaRPr>
          </a:p>
        </p:txBody>
      </p:sp>
      <p:sp>
        <p:nvSpPr>
          <p:cNvPr id="629" name="Google Shape;629;g26bfc2cfca0_0_566"/>
          <p:cNvSpPr/>
          <p:nvPr/>
        </p:nvSpPr>
        <p:spPr>
          <a:xfrm>
            <a:off x="5461683" y="111252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Timekeeper</a:t>
            </a:r>
            <a:endParaRPr b="0" i="0" sz="3200" u="none" cap="none" strike="noStrike">
              <a:solidFill>
                <a:schemeClr val="dk1"/>
              </a:solidFill>
              <a:latin typeface="Calibri"/>
              <a:ea typeface="Calibri"/>
              <a:cs typeface="Calibri"/>
              <a:sym typeface="Calibri"/>
            </a:endParaRPr>
          </a:p>
        </p:txBody>
      </p:sp>
      <p:sp>
        <p:nvSpPr>
          <p:cNvPr id="630" name="Google Shape;630;g26bfc2cfca0_0_566"/>
          <p:cNvSpPr/>
          <p:nvPr/>
        </p:nvSpPr>
        <p:spPr>
          <a:xfrm>
            <a:off x="15343518" y="7848600"/>
            <a:ext cx="5487000" cy="1727100"/>
          </a:xfrm>
          <a:prstGeom prst="roundRect">
            <a:avLst>
              <a:gd fmla="val 73588"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1" name="Google Shape;631;g26bfc2cfca0_0_566"/>
          <p:cNvPicPr preferRelativeResize="0"/>
          <p:nvPr/>
        </p:nvPicPr>
        <p:blipFill rotWithShape="1">
          <a:blip r:embed="rId10">
            <a:alphaModFix/>
          </a:blip>
          <a:srcRect b="0" l="0" r="0" t="0"/>
          <a:stretch/>
        </p:blipFill>
        <p:spPr>
          <a:xfrm>
            <a:off x="15648356" y="8153400"/>
            <a:ext cx="1117740" cy="1117600"/>
          </a:xfrm>
          <a:prstGeom prst="rect">
            <a:avLst/>
          </a:prstGeom>
          <a:noFill/>
          <a:ln>
            <a:noFill/>
          </a:ln>
        </p:spPr>
      </p:pic>
      <p:sp>
        <p:nvSpPr>
          <p:cNvPr id="632" name="Google Shape;632;g26bfc2cfca0_0_566"/>
          <p:cNvSpPr/>
          <p:nvPr/>
        </p:nvSpPr>
        <p:spPr>
          <a:xfrm>
            <a:off x="16969321" y="8051800"/>
            <a:ext cx="3556500" cy="1320900"/>
          </a:xfrm>
          <a:prstGeom prst="roundRect">
            <a:avLst>
              <a:gd fmla="val 41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g26bfc2cfca0_0_566"/>
          <p:cNvSpPr/>
          <p:nvPr/>
        </p:nvSpPr>
        <p:spPr>
          <a:xfrm>
            <a:off x="16969321" y="8051800"/>
            <a:ext cx="3708900" cy="76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ed Hat Display Black"/>
              <a:buNone/>
            </a:pPr>
            <a:r>
              <a:rPr b="0" i="0" lang="en-US" sz="3600" u="none" cap="none" strike="noStrike">
                <a:solidFill>
                  <a:srgbClr val="0E0E0E"/>
                </a:solidFill>
                <a:latin typeface="Red Hat Display Black"/>
                <a:ea typeface="Red Hat Display Black"/>
                <a:cs typeface="Red Hat Display Black"/>
                <a:sym typeface="Red Hat Display Black"/>
              </a:rPr>
              <a:t>Elvina</a:t>
            </a:r>
            <a:endParaRPr b="0" i="0" sz="3600" u="none" cap="none" strike="noStrike">
              <a:solidFill>
                <a:schemeClr val="dk1"/>
              </a:solidFill>
              <a:latin typeface="Calibri"/>
              <a:ea typeface="Calibri"/>
              <a:cs typeface="Calibri"/>
              <a:sym typeface="Calibri"/>
            </a:endParaRPr>
          </a:p>
        </p:txBody>
      </p:sp>
      <p:sp>
        <p:nvSpPr>
          <p:cNvPr id="634" name="Google Shape;634;g26bfc2cfca0_0_566"/>
          <p:cNvSpPr/>
          <p:nvPr/>
        </p:nvSpPr>
        <p:spPr>
          <a:xfrm>
            <a:off x="16969321" y="87630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Oracle</a:t>
            </a:r>
            <a:endParaRPr b="0" i="0" sz="3200" u="none" cap="none" strike="noStrike">
              <a:solidFill>
                <a:schemeClr val="dk1"/>
              </a:solidFill>
              <a:latin typeface="Calibri"/>
              <a:ea typeface="Calibri"/>
              <a:cs typeface="Calibri"/>
              <a:sym typeface="Calibri"/>
            </a:endParaRPr>
          </a:p>
        </p:txBody>
      </p:sp>
      <p:sp>
        <p:nvSpPr>
          <p:cNvPr id="635" name="Google Shape;635;g26bfc2cfca0_0_566"/>
          <p:cNvSpPr/>
          <p:nvPr/>
        </p:nvSpPr>
        <p:spPr>
          <a:xfrm>
            <a:off x="15343518" y="10210800"/>
            <a:ext cx="5487000" cy="1727100"/>
          </a:xfrm>
          <a:prstGeom prst="roundRect">
            <a:avLst>
              <a:gd fmla="val 73588"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6" name="Google Shape;636;g26bfc2cfca0_0_566"/>
          <p:cNvPicPr preferRelativeResize="0"/>
          <p:nvPr/>
        </p:nvPicPr>
        <p:blipFill rotWithShape="1">
          <a:blip r:embed="rId11">
            <a:alphaModFix/>
          </a:blip>
          <a:srcRect b="0" l="0" r="0" t="0"/>
          <a:stretch/>
        </p:blipFill>
        <p:spPr>
          <a:xfrm>
            <a:off x="15648356" y="10515600"/>
            <a:ext cx="1117740" cy="1117600"/>
          </a:xfrm>
          <a:prstGeom prst="rect">
            <a:avLst/>
          </a:prstGeom>
          <a:noFill/>
          <a:ln>
            <a:noFill/>
          </a:ln>
        </p:spPr>
      </p:pic>
      <p:sp>
        <p:nvSpPr>
          <p:cNvPr id="637" name="Google Shape;637;g26bfc2cfca0_0_566"/>
          <p:cNvSpPr/>
          <p:nvPr/>
        </p:nvSpPr>
        <p:spPr>
          <a:xfrm>
            <a:off x="16969321" y="10414000"/>
            <a:ext cx="3556500" cy="1320900"/>
          </a:xfrm>
          <a:prstGeom prst="roundRect">
            <a:avLst>
              <a:gd fmla="val 41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g26bfc2cfca0_0_566"/>
          <p:cNvSpPr/>
          <p:nvPr/>
        </p:nvSpPr>
        <p:spPr>
          <a:xfrm>
            <a:off x="16969321" y="10414000"/>
            <a:ext cx="3708900" cy="76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ed Hat Display Black"/>
              <a:buNone/>
            </a:pPr>
            <a:r>
              <a:rPr b="0" i="0" lang="en-US" sz="3600" u="none" cap="none" strike="noStrike">
                <a:solidFill>
                  <a:srgbClr val="0E0E0E"/>
                </a:solidFill>
                <a:latin typeface="Red Hat Display Black"/>
                <a:ea typeface="Red Hat Display Black"/>
                <a:cs typeface="Red Hat Display Black"/>
                <a:sym typeface="Red Hat Display Black"/>
              </a:rPr>
              <a:t>Seraphina</a:t>
            </a:r>
            <a:endParaRPr b="0" i="0" sz="3600" u="none" cap="none" strike="noStrike">
              <a:solidFill>
                <a:schemeClr val="dk1"/>
              </a:solidFill>
              <a:latin typeface="Calibri"/>
              <a:ea typeface="Calibri"/>
              <a:cs typeface="Calibri"/>
              <a:sym typeface="Calibri"/>
            </a:endParaRPr>
          </a:p>
        </p:txBody>
      </p:sp>
      <p:sp>
        <p:nvSpPr>
          <p:cNvPr id="639" name="Google Shape;639;g26bfc2cfca0_0_566"/>
          <p:cNvSpPr/>
          <p:nvPr/>
        </p:nvSpPr>
        <p:spPr>
          <a:xfrm>
            <a:off x="16969321" y="111252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Lightbringer</a:t>
            </a:r>
            <a:endParaRPr b="0" i="0" sz="3200" u="none" cap="none" strike="noStrike">
              <a:solidFill>
                <a:schemeClr val="dk1"/>
              </a:solidFill>
              <a:latin typeface="Calibri"/>
              <a:ea typeface="Calibri"/>
              <a:cs typeface="Calibri"/>
              <a:sym typeface="Calibri"/>
            </a:endParaRPr>
          </a:p>
        </p:txBody>
      </p:sp>
      <p:sp>
        <p:nvSpPr>
          <p:cNvPr id="640" name="Google Shape;640;g26bfc2cfca0_0_566"/>
          <p:cNvSpPr/>
          <p:nvPr/>
        </p:nvSpPr>
        <p:spPr>
          <a:xfrm>
            <a:off x="6681035" y="5486400"/>
            <a:ext cx="5487000" cy="1727100"/>
          </a:xfrm>
          <a:prstGeom prst="roundRect">
            <a:avLst>
              <a:gd fmla="val 73588"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1" name="Google Shape;641;g26bfc2cfca0_0_566"/>
          <p:cNvPicPr preferRelativeResize="0"/>
          <p:nvPr/>
        </p:nvPicPr>
        <p:blipFill rotWithShape="1">
          <a:blip r:embed="rId12">
            <a:alphaModFix/>
          </a:blip>
          <a:srcRect b="0" l="0" r="0" t="0"/>
          <a:stretch/>
        </p:blipFill>
        <p:spPr>
          <a:xfrm>
            <a:off x="6985873" y="5791200"/>
            <a:ext cx="1117740" cy="1117600"/>
          </a:xfrm>
          <a:prstGeom prst="rect">
            <a:avLst/>
          </a:prstGeom>
          <a:noFill/>
          <a:ln>
            <a:noFill/>
          </a:ln>
        </p:spPr>
      </p:pic>
      <p:sp>
        <p:nvSpPr>
          <p:cNvPr id="642" name="Google Shape;642;g26bfc2cfca0_0_566"/>
          <p:cNvSpPr/>
          <p:nvPr/>
        </p:nvSpPr>
        <p:spPr>
          <a:xfrm>
            <a:off x="8306838" y="5689600"/>
            <a:ext cx="3556500" cy="1320900"/>
          </a:xfrm>
          <a:prstGeom prst="roundRect">
            <a:avLst>
              <a:gd fmla="val 41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g26bfc2cfca0_0_566"/>
          <p:cNvSpPr/>
          <p:nvPr/>
        </p:nvSpPr>
        <p:spPr>
          <a:xfrm>
            <a:off x="8306838" y="5689600"/>
            <a:ext cx="3708900" cy="76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ed Hat Display Black"/>
              <a:buNone/>
            </a:pPr>
            <a:r>
              <a:rPr b="0" i="0" lang="en-US" sz="3600" u="none" cap="none" strike="noStrike">
                <a:solidFill>
                  <a:srgbClr val="0E0E0E"/>
                </a:solidFill>
                <a:latin typeface="Red Hat Display Black"/>
                <a:ea typeface="Red Hat Display Black"/>
                <a:cs typeface="Red Hat Display Black"/>
                <a:sym typeface="Red Hat Display Black"/>
              </a:rPr>
              <a:t>Aurielle</a:t>
            </a:r>
            <a:endParaRPr b="0" i="0" sz="3600" u="none" cap="none" strike="noStrike">
              <a:solidFill>
                <a:schemeClr val="dk1"/>
              </a:solidFill>
              <a:latin typeface="Calibri"/>
              <a:ea typeface="Calibri"/>
              <a:cs typeface="Calibri"/>
              <a:sym typeface="Calibri"/>
            </a:endParaRPr>
          </a:p>
        </p:txBody>
      </p:sp>
      <p:sp>
        <p:nvSpPr>
          <p:cNvPr id="644" name="Google Shape;644;g26bfc2cfca0_0_566"/>
          <p:cNvSpPr/>
          <p:nvPr/>
        </p:nvSpPr>
        <p:spPr>
          <a:xfrm>
            <a:off x="8306838" y="64008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Priestess</a:t>
            </a:r>
            <a:endParaRPr b="0" i="0" sz="3200" u="none" cap="none" strike="noStrike">
              <a:solidFill>
                <a:schemeClr val="dk1"/>
              </a:solidFill>
              <a:latin typeface="Calibri"/>
              <a:ea typeface="Calibri"/>
              <a:cs typeface="Calibri"/>
              <a:sym typeface="Calibri"/>
            </a:endParaRPr>
          </a:p>
        </p:txBody>
      </p:sp>
      <p:sp>
        <p:nvSpPr>
          <p:cNvPr id="645" name="Google Shape;645;g26bfc2cfca0_0_566"/>
          <p:cNvSpPr/>
          <p:nvPr/>
        </p:nvSpPr>
        <p:spPr>
          <a:xfrm>
            <a:off x="18468108" y="5486400"/>
            <a:ext cx="5487000" cy="1727100"/>
          </a:xfrm>
          <a:prstGeom prst="roundRect">
            <a:avLst>
              <a:gd fmla="val 73588"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6" name="Google Shape;646;g26bfc2cfca0_0_566"/>
          <p:cNvPicPr preferRelativeResize="0"/>
          <p:nvPr/>
        </p:nvPicPr>
        <p:blipFill rotWithShape="1">
          <a:blip r:embed="rId13">
            <a:alphaModFix/>
          </a:blip>
          <a:srcRect b="0" l="0" r="0" t="0"/>
          <a:stretch/>
        </p:blipFill>
        <p:spPr>
          <a:xfrm>
            <a:off x="18772946" y="5791200"/>
            <a:ext cx="1117740" cy="1117600"/>
          </a:xfrm>
          <a:prstGeom prst="rect">
            <a:avLst/>
          </a:prstGeom>
          <a:noFill/>
          <a:ln>
            <a:noFill/>
          </a:ln>
        </p:spPr>
      </p:pic>
      <p:sp>
        <p:nvSpPr>
          <p:cNvPr id="647" name="Google Shape;647;g26bfc2cfca0_0_566"/>
          <p:cNvSpPr/>
          <p:nvPr/>
        </p:nvSpPr>
        <p:spPr>
          <a:xfrm>
            <a:off x="20093911" y="5689600"/>
            <a:ext cx="3556500" cy="1320900"/>
          </a:xfrm>
          <a:prstGeom prst="roundRect">
            <a:avLst>
              <a:gd fmla="val 41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g26bfc2cfca0_0_566"/>
          <p:cNvSpPr/>
          <p:nvPr/>
        </p:nvSpPr>
        <p:spPr>
          <a:xfrm>
            <a:off x="20093911" y="5689600"/>
            <a:ext cx="3708900" cy="76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ed Hat Display Black"/>
              <a:buNone/>
            </a:pPr>
            <a:r>
              <a:rPr b="0" i="0" lang="en-US" sz="3600" u="none" cap="none" strike="noStrike">
                <a:solidFill>
                  <a:srgbClr val="0E0E0E"/>
                </a:solidFill>
                <a:latin typeface="Red Hat Display Black"/>
                <a:ea typeface="Red Hat Display Black"/>
                <a:cs typeface="Red Hat Display Black"/>
                <a:sym typeface="Red Hat Display Black"/>
              </a:rPr>
              <a:t>Dariana</a:t>
            </a:r>
            <a:endParaRPr b="0" i="0" sz="3600" u="none" cap="none" strike="noStrike">
              <a:solidFill>
                <a:schemeClr val="dk1"/>
              </a:solidFill>
              <a:latin typeface="Calibri"/>
              <a:ea typeface="Calibri"/>
              <a:cs typeface="Calibri"/>
              <a:sym typeface="Calibri"/>
            </a:endParaRPr>
          </a:p>
        </p:txBody>
      </p:sp>
      <p:sp>
        <p:nvSpPr>
          <p:cNvPr id="649" name="Google Shape;649;g26bfc2cfca0_0_566"/>
          <p:cNvSpPr/>
          <p:nvPr/>
        </p:nvSpPr>
        <p:spPr>
          <a:xfrm>
            <a:off x="20093911" y="64008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Shaman</a:t>
            </a:r>
            <a:endParaRPr b="0" i="0" sz="3200" u="none" cap="none" strike="noStrike">
              <a:solidFill>
                <a:schemeClr val="dk1"/>
              </a:solidFill>
              <a:latin typeface="Calibri"/>
              <a:ea typeface="Calibri"/>
              <a:cs typeface="Calibri"/>
              <a:sym typeface="Calibri"/>
            </a:endParaRPr>
          </a:p>
        </p:txBody>
      </p:sp>
      <p:sp>
        <p:nvSpPr>
          <p:cNvPr id="650" name="Google Shape;650;g26bfc2cfca0_0_566"/>
          <p:cNvSpPr/>
          <p:nvPr/>
        </p:nvSpPr>
        <p:spPr>
          <a:xfrm>
            <a:off x="12574572" y="5486400"/>
            <a:ext cx="5487000" cy="1727100"/>
          </a:xfrm>
          <a:prstGeom prst="roundRect">
            <a:avLst>
              <a:gd fmla="val 73588"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1" name="Google Shape;651;g26bfc2cfca0_0_566"/>
          <p:cNvPicPr preferRelativeResize="0"/>
          <p:nvPr/>
        </p:nvPicPr>
        <p:blipFill rotWithShape="1">
          <a:blip r:embed="rId14">
            <a:alphaModFix/>
          </a:blip>
          <a:srcRect b="0" l="0" r="0" t="0"/>
          <a:stretch/>
        </p:blipFill>
        <p:spPr>
          <a:xfrm>
            <a:off x="12879410" y="5791200"/>
            <a:ext cx="1117740" cy="1117600"/>
          </a:xfrm>
          <a:prstGeom prst="rect">
            <a:avLst/>
          </a:prstGeom>
          <a:noFill/>
          <a:ln>
            <a:noFill/>
          </a:ln>
        </p:spPr>
      </p:pic>
      <p:sp>
        <p:nvSpPr>
          <p:cNvPr id="652" name="Google Shape;652;g26bfc2cfca0_0_566"/>
          <p:cNvSpPr/>
          <p:nvPr/>
        </p:nvSpPr>
        <p:spPr>
          <a:xfrm>
            <a:off x="14200375" y="5689600"/>
            <a:ext cx="3556500" cy="1320900"/>
          </a:xfrm>
          <a:prstGeom prst="roundRect">
            <a:avLst>
              <a:gd fmla="val 41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g26bfc2cfca0_0_566"/>
          <p:cNvSpPr/>
          <p:nvPr/>
        </p:nvSpPr>
        <p:spPr>
          <a:xfrm>
            <a:off x="14200375" y="5689600"/>
            <a:ext cx="3708900" cy="76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ed Hat Display Black"/>
              <a:buNone/>
            </a:pPr>
            <a:r>
              <a:rPr b="0" i="0" lang="en-US" sz="3600" u="none" cap="none" strike="noStrike">
                <a:solidFill>
                  <a:srgbClr val="0E0E0E"/>
                </a:solidFill>
                <a:latin typeface="Red Hat Display Black"/>
                <a:ea typeface="Red Hat Display Black"/>
                <a:cs typeface="Red Hat Display Black"/>
                <a:sym typeface="Red Hat Display Black"/>
              </a:rPr>
              <a:t>Theronis</a:t>
            </a:r>
            <a:endParaRPr b="0" i="0" sz="3600" u="none" cap="none" strike="noStrike">
              <a:solidFill>
                <a:schemeClr val="dk1"/>
              </a:solidFill>
              <a:latin typeface="Calibri"/>
              <a:ea typeface="Calibri"/>
              <a:cs typeface="Calibri"/>
              <a:sym typeface="Calibri"/>
            </a:endParaRPr>
          </a:p>
        </p:txBody>
      </p:sp>
      <p:sp>
        <p:nvSpPr>
          <p:cNvPr id="654" name="Google Shape;654;g26bfc2cfca0_0_566"/>
          <p:cNvSpPr/>
          <p:nvPr/>
        </p:nvSpPr>
        <p:spPr>
          <a:xfrm>
            <a:off x="14200375" y="64008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Warrior</a:t>
            </a:r>
            <a:endParaRPr b="0" i="0" sz="3200" u="none" cap="none" strike="noStrike">
              <a:solidFill>
                <a:schemeClr val="dk1"/>
              </a:solidFill>
              <a:latin typeface="Calibri"/>
              <a:ea typeface="Calibri"/>
              <a:cs typeface="Calibri"/>
              <a:sym typeface="Calibri"/>
            </a:endParaRPr>
          </a:p>
        </p:txBody>
      </p:sp>
      <p:pic>
        <p:nvPicPr>
          <p:cNvPr descr=" " id="655" name="Google Shape;655;g26bfc2cfca0_0_566"/>
          <p:cNvPicPr preferRelativeResize="0"/>
          <p:nvPr/>
        </p:nvPicPr>
        <p:blipFill rotWithShape="1">
          <a:blip r:embed="rId15">
            <a:alphaModFix/>
          </a:blip>
          <a:srcRect b="0" l="0" r="0" t="0"/>
          <a:stretch/>
        </p:blipFill>
        <p:spPr>
          <a:xfrm>
            <a:off x="3353219" y="5067300"/>
            <a:ext cx="17680610" cy="12700"/>
          </a:xfrm>
          <a:prstGeom prst="rect">
            <a:avLst/>
          </a:prstGeom>
          <a:noFill/>
          <a:ln>
            <a:noFill/>
          </a:ln>
        </p:spPr>
      </p:pic>
      <p:pic>
        <p:nvPicPr>
          <p:cNvPr descr=" " id="656" name="Google Shape;656;g26bfc2cfca0_0_566"/>
          <p:cNvPicPr preferRelativeResize="0"/>
          <p:nvPr/>
        </p:nvPicPr>
        <p:blipFill rotWithShape="1">
          <a:blip r:embed="rId16">
            <a:alphaModFix/>
          </a:blip>
          <a:srcRect b="0" l="0" r="0" t="0"/>
          <a:stretch/>
        </p:blipFill>
        <p:spPr>
          <a:xfrm>
            <a:off x="13006426" y="4673600"/>
            <a:ext cx="12702" cy="406400"/>
          </a:xfrm>
          <a:prstGeom prst="rect">
            <a:avLst/>
          </a:prstGeom>
          <a:noFill/>
          <a:ln>
            <a:noFill/>
          </a:ln>
        </p:spPr>
      </p:pic>
      <p:pic>
        <p:nvPicPr>
          <p:cNvPr descr=" " id="657" name="Google Shape;657;g26bfc2cfca0_0_566"/>
          <p:cNvPicPr preferRelativeResize="0"/>
          <p:nvPr/>
        </p:nvPicPr>
        <p:blipFill rotWithShape="1">
          <a:blip r:embed="rId17">
            <a:alphaModFix/>
          </a:blip>
          <a:srcRect b="0" l="0" r="0" t="0"/>
          <a:stretch/>
        </p:blipFill>
        <p:spPr>
          <a:xfrm>
            <a:off x="3353219" y="5080000"/>
            <a:ext cx="12702" cy="419100"/>
          </a:xfrm>
          <a:prstGeom prst="rect">
            <a:avLst/>
          </a:prstGeom>
          <a:noFill/>
          <a:ln>
            <a:noFill/>
          </a:ln>
        </p:spPr>
      </p:pic>
      <p:pic>
        <p:nvPicPr>
          <p:cNvPr descr=" " id="658" name="Google Shape;658;g26bfc2cfca0_0_566"/>
          <p:cNvPicPr preferRelativeResize="0"/>
          <p:nvPr/>
        </p:nvPicPr>
        <p:blipFill rotWithShape="1">
          <a:blip r:embed="rId17">
            <a:alphaModFix/>
          </a:blip>
          <a:srcRect b="0" l="0" r="0" t="0"/>
          <a:stretch/>
        </p:blipFill>
        <p:spPr>
          <a:xfrm>
            <a:off x="9513489" y="5080000"/>
            <a:ext cx="12702" cy="419100"/>
          </a:xfrm>
          <a:prstGeom prst="rect">
            <a:avLst/>
          </a:prstGeom>
          <a:noFill/>
          <a:ln>
            <a:noFill/>
          </a:ln>
        </p:spPr>
      </p:pic>
      <p:pic>
        <p:nvPicPr>
          <p:cNvPr descr=" " id="659" name="Google Shape;659;g26bfc2cfca0_0_566"/>
          <p:cNvPicPr preferRelativeResize="0"/>
          <p:nvPr/>
        </p:nvPicPr>
        <p:blipFill rotWithShape="1">
          <a:blip r:embed="rId17">
            <a:alphaModFix/>
          </a:blip>
          <a:srcRect b="0" l="0" r="0" t="0"/>
          <a:stretch/>
        </p:blipFill>
        <p:spPr>
          <a:xfrm>
            <a:off x="15407026" y="5080000"/>
            <a:ext cx="12702" cy="419100"/>
          </a:xfrm>
          <a:prstGeom prst="rect">
            <a:avLst/>
          </a:prstGeom>
          <a:noFill/>
          <a:ln>
            <a:noFill/>
          </a:ln>
        </p:spPr>
      </p:pic>
      <p:pic>
        <p:nvPicPr>
          <p:cNvPr descr=" " id="660" name="Google Shape;660;g26bfc2cfca0_0_566"/>
          <p:cNvPicPr preferRelativeResize="0"/>
          <p:nvPr/>
        </p:nvPicPr>
        <p:blipFill rotWithShape="1">
          <a:blip r:embed="rId17">
            <a:alphaModFix/>
          </a:blip>
          <a:srcRect b="0" l="0" r="0" t="0"/>
          <a:stretch/>
        </p:blipFill>
        <p:spPr>
          <a:xfrm>
            <a:off x="21021127" y="5080000"/>
            <a:ext cx="12702" cy="419100"/>
          </a:xfrm>
          <a:prstGeom prst="rect">
            <a:avLst/>
          </a:prstGeom>
          <a:noFill/>
          <a:ln>
            <a:noFill/>
          </a:ln>
        </p:spPr>
      </p:pic>
      <p:pic>
        <p:nvPicPr>
          <p:cNvPr descr=" " id="661" name="Google Shape;661;g26bfc2cfca0_0_566"/>
          <p:cNvPicPr preferRelativeResize="0"/>
          <p:nvPr/>
        </p:nvPicPr>
        <p:blipFill rotWithShape="1">
          <a:blip r:embed="rId18">
            <a:alphaModFix/>
          </a:blip>
          <a:srcRect b="0" l="0" r="0" t="0"/>
          <a:stretch/>
        </p:blipFill>
        <p:spPr>
          <a:xfrm>
            <a:off x="9513489" y="6896100"/>
            <a:ext cx="12702" cy="4165600"/>
          </a:xfrm>
          <a:prstGeom prst="rect">
            <a:avLst/>
          </a:prstGeom>
          <a:noFill/>
          <a:ln>
            <a:noFill/>
          </a:ln>
        </p:spPr>
      </p:pic>
      <p:pic>
        <p:nvPicPr>
          <p:cNvPr descr=" " id="662" name="Google Shape;662;g26bfc2cfca0_0_566"/>
          <p:cNvPicPr preferRelativeResize="0"/>
          <p:nvPr/>
        </p:nvPicPr>
        <p:blipFill rotWithShape="1">
          <a:blip r:embed="rId19">
            <a:alphaModFix/>
          </a:blip>
          <a:srcRect b="0" l="0" r="0" t="0"/>
          <a:stretch/>
        </p:blipFill>
        <p:spPr>
          <a:xfrm>
            <a:off x="9322965" y="8585200"/>
            <a:ext cx="203225" cy="12700"/>
          </a:xfrm>
          <a:prstGeom prst="rect">
            <a:avLst/>
          </a:prstGeom>
          <a:noFill/>
          <a:ln>
            <a:noFill/>
          </a:ln>
        </p:spPr>
      </p:pic>
      <p:pic>
        <p:nvPicPr>
          <p:cNvPr descr=" " id="663" name="Google Shape;663;g26bfc2cfca0_0_566"/>
          <p:cNvPicPr preferRelativeResize="0"/>
          <p:nvPr/>
        </p:nvPicPr>
        <p:blipFill rotWithShape="1">
          <a:blip r:embed="rId19">
            <a:alphaModFix/>
          </a:blip>
          <a:srcRect b="0" l="0" r="0" t="0"/>
          <a:stretch/>
        </p:blipFill>
        <p:spPr>
          <a:xfrm>
            <a:off x="20830603" y="8585200"/>
            <a:ext cx="203225" cy="12700"/>
          </a:xfrm>
          <a:prstGeom prst="rect">
            <a:avLst/>
          </a:prstGeom>
          <a:noFill/>
          <a:ln>
            <a:noFill/>
          </a:ln>
        </p:spPr>
      </p:pic>
      <p:pic>
        <p:nvPicPr>
          <p:cNvPr descr=" " id="664" name="Google Shape;664;g26bfc2cfca0_0_566"/>
          <p:cNvPicPr preferRelativeResize="0"/>
          <p:nvPr/>
        </p:nvPicPr>
        <p:blipFill rotWithShape="1">
          <a:blip r:embed="rId19">
            <a:alphaModFix/>
          </a:blip>
          <a:srcRect b="0" l="0" r="0" t="0"/>
          <a:stretch/>
        </p:blipFill>
        <p:spPr>
          <a:xfrm>
            <a:off x="9322965" y="11049000"/>
            <a:ext cx="203225" cy="12700"/>
          </a:xfrm>
          <a:prstGeom prst="rect">
            <a:avLst/>
          </a:prstGeom>
          <a:noFill/>
          <a:ln>
            <a:noFill/>
          </a:ln>
        </p:spPr>
      </p:pic>
      <p:pic>
        <p:nvPicPr>
          <p:cNvPr descr=" " id="665" name="Google Shape;665;g26bfc2cfca0_0_566"/>
          <p:cNvPicPr preferRelativeResize="0"/>
          <p:nvPr/>
        </p:nvPicPr>
        <p:blipFill rotWithShape="1">
          <a:blip r:embed="rId19">
            <a:alphaModFix/>
          </a:blip>
          <a:srcRect b="0" l="0" r="0" t="0"/>
          <a:stretch/>
        </p:blipFill>
        <p:spPr>
          <a:xfrm>
            <a:off x="20830603" y="11049000"/>
            <a:ext cx="203225" cy="12700"/>
          </a:xfrm>
          <a:prstGeom prst="rect">
            <a:avLst/>
          </a:prstGeom>
          <a:noFill/>
          <a:ln>
            <a:noFill/>
          </a:ln>
        </p:spPr>
      </p:pic>
      <p:pic>
        <p:nvPicPr>
          <p:cNvPr descr=" " id="666" name="Google Shape;666;g26bfc2cfca0_0_566"/>
          <p:cNvPicPr preferRelativeResize="0"/>
          <p:nvPr/>
        </p:nvPicPr>
        <p:blipFill rotWithShape="1">
          <a:blip r:embed="rId20">
            <a:alphaModFix/>
          </a:blip>
          <a:srcRect b="0" l="0" r="0" t="0"/>
          <a:stretch/>
        </p:blipFill>
        <p:spPr>
          <a:xfrm>
            <a:off x="21021127" y="7035800"/>
            <a:ext cx="12702" cy="4025900"/>
          </a:xfrm>
          <a:prstGeom prst="rect">
            <a:avLst/>
          </a:prstGeom>
          <a:noFill/>
          <a:ln>
            <a:noFill/>
          </a:ln>
        </p:spPr>
      </p:pic>
      <p:sp>
        <p:nvSpPr>
          <p:cNvPr id="667" name="Google Shape;667;g26bfc2cfca0_0_566"/>
          <p:cNvSpPr/>
          <p:nvPr/>
        </p:nvSpPr>
        <p:spPr>
          <a:xfrm>
            <a:off x="7747968" y="12801600"/>
            <a:ext cx="9064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To download more editable chart, </a:t>
            </a:r>
            <a:r>
              <a:rPr b="0" i="0" lang="en-US" sz="3200" u="sng" cap="none" strike="noStrike">
                <a:solidFill>
                  <a:srgbClr val="000000"/>
                </a:solidFill>
                <a:latin typeface="Montserrat"/>
                <a:ea typeface="Montserrat"/>
                <a:cs typeface="Montserrat"/>
                <a:sym typeface="Montserrat"/>
                <a:hlinkClick r:id="rId21">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668" name="Google Shape;668;g26bfc2cfca0_0_566"/>
          <p:cNvSpPr/>
          <p:nvPr/>
        </p:nvSpPr>
        <p:spPr>
          <a:xfrm>
            <a:off x="6985873" y="571500"/>
            <a:ext cx="10754100" cy="168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Red Hat Display Black"/>
              <a:buNone/>
            </a:pPr>
            <a:r>
              <a:rPr b="0" i="0" lang="en-US" sz="8000" u="none" cap="none" strike="noStrike">
                <a:solidFill>
                  <a:srgbClr val="272727"/>
                </a:solidFill>
                <a:latin typeface="Red Hat Display Black"/>
                <a:ea typeface="Red Hat Display Black"/>
                <a:cs typeface="Red Hat Display Black"/>
                <a:sym typeface="Red Hat Display Black"/>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0E2D7"/>
        </a:solidFill>
      </p:bgPr>
    </p:bg>
    <p:spTree>
      <p:nvGrpSpPr>
        <p:cNvPr id="673" name="Shape 673"/>
        <p:cNvGrpSpPr/>
        <p:nvPr/>
      </p:nvGrpSpPr>
      <p:grpSpPr>
        <a:xfrm>
          <a:off x="0" y="0"/>
          <a:ext cx="0" cy="0"/>
          <a:chOff x="0" y="0"/>
          <a:chExt cx="0" cy="0"/>
        </a:xfrm>
      </p:grpSpPr>
      <p:pic>
        <p:nvPicPr>
          <p:cNvPr descr=" " id="674" name="Google Shape;674;g26bfc2cfca0_0_634"/>
          <p:cNvPicPr preferRelativeResize="0"/>
          <p:nvPr/>
        </p:nvPicPr>
        <p:blipFill rotWithShape="1">
          <a:blip r:embed="rId3">
            <a:alphaModFix/>
          </a:blip>
          <a:srcRect b="0" l="0" r="0" t="0"/>
          <a:stretch/>
        </p:blipFill>
        <p:spPr>
          <a:xfrm>
            <a:off x="21567305" y="427236"/>
            <a:ext cx="2819743" cy="9102328"/>
          </a:xfrm>
          <a:prstGeom prst="rect">
            <a:avLst/>
          </a:prstGeom>
          <a:noFill/>
          <a:ln>
            <a:noFill/>
          </a:ln>
        </p:spPr>
      </p:pic>
      <p:pic>
        <p:nvPicPr>
          <p:cNvPr descr=" " id="675" name="Google Shape;675;g26bfc2cfca0_0_634"/>
          <p:cNvPicPr preferRelativeResize="0"/>
          <p:nvPr/>
        </p:nvPicPr>
        <p:blipFill rotWithShape="1">
          <a:blip r:embed="rId4">
            <a:alphaModFix/>
          </a:blip>
          <a:srcRect b="0" l="0" r="0" t="0"/>
          <a:stretch/>
        </p:blipFill>
        <p:spPr>
          <a:xfrm>
            <a:off x="609676" y="952500"/>
            <a:ext cx="7062083" cy="927100"/>
          </a:xfrm>
          <a:prstGeom prst="rect">
            <a:avLst/>
          </a:prstGeom>
          <a:noFill/>
          <a:ln>
            <a:noFill/>
          </a:ln>
        </p:spPr>
      </p:pic>
      <p:sp>
        <p:nvSpPr>
          <p:cNvPr id="676" name="Google Shape;676;g26bfc2cfca0_0_63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7" name="Google Shape;677;g26bfc2cfca0_0_63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678" name="Google Shape;678;g26bfc2cfca0_0_634"/>
          <p:cNvSpPr/>
          <p:nvPr/>
        </p:nvSpPr>
        <p:spPr>
          <a:xfrm>
            <a:off x="13616102" y="2641600"/>
            <a:ext cx="10093500" cy="303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Red Hat Display Black"/>
              <a:buNone/>
            </a:pPr>
            <a:r>
              <a:rPr b="0" i="0" lang="en-US" sz="8000" u="none" cap="none" strike="noStrike">
                <a:solidFill>
                  <a:srgbClr val="272727"/>
                </a:solidFill>
                <a:latin typeface="Red Hat Display Black"/>
                <a:ea typeface="Red Hat Display Black"/>
                <a:cs typeface="Red Hat Display Black"/>
                <a:sym typeface="Red Hat Display Black"/>
              </a:rPr>
              <a:t>Thank you for choosing EaTemp</a:t>
            </a:r>
            <a:endParaRPr b="0" i="0" sz="8000" u="none" cap="none" strike="noStrike">
              <a:solidFill>
                <a:schemeClr val="dk1"/>
              </a:solidFill>
              <a:latin typeface="Calibri"/>
              <a:ea typeface="Calibri"/>
              <a:cs typeface="Calibri"/>
              <a:sym typeface="Calibri"/>
            </a:endParaRPr>
          </a:p>
        </p:txBody>
      </p:sp>
      <p:sp>
        <p:nvSpPr>
          <p:cNvPr id="679" name="Google Shape;679;g26bfc2cfca0_0_634"/>
          <p:cNvSpPr/>
          <p:nvPr/>
        </p:nvSpPr>
        <p:spPr>
          <a:xfrm>
            <a:off x="13616102" y="6299200"/>
            <a:ext cx="9890400" cy="491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680" name="Google Shape;680;g26bfc2cfca0_0_634"/>
          <p:cNvSpPr/>
          <p:nvPr/>
        </p:nvSpPr>
        <p:spPr>
          <a:xfrm rot="-5400000">
            <a:off x="22204446" y="8326937"/>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6">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681" name="Google Shape;681;g26bfc2cfca0_0_634"/>
          <p:cNvPicPr preferRelativeResize="0"/>
          <p:nvPr/>
        </p:nvPicPr>
        <p:blipFill rotWithShape="1">
          <a:blip r:embed="rId7">
            <a:alphaModFix/>
          </a:blip>
          <a:srcRect b="0" l="0" r="0" t="0"/>
          <a:stretch/>
        </p:blipFill>
        <p:spPr>
          <a:xfrm>
            <a:off x="393749" y="1028700"/>
            <a:ext cx="12803200" cy="116713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0E2D7"/>
        </a:solidFill>
      </p:bgPr>
    </p:bg>
    <p:spTree>
      <p:nvGrpSpPr>
        <p:cNvPr id="38" name="Shape 38"/>
        <p:cNvGrpSpPr/>
        <p:nvPr/>
      </p:nvGrpSpPr>
      <p:grpSpPr>
        <a:xfrm>
          <a:off x="0" y="0"/>
          <a:ext cx="0" cy="0"/>
          <a:chOff x="0" y="0"/>
          <a:chExt cx="0" cy="0"/>
        </a:xfrm>
      </p:grpSpPr>
      <p:pic>
        <p:nvPicPr>
          <p:cNvPr descr=" " id="39" name="Google Shape;39;g26bfc2cfca0_0_21"/>
          <p:cNvPicPr preferRelativeResize="0"/>
          <p:nvPr/>
        </p:nvPicPr>
        <p:blipFill rotWithShape="1">
          <a:blip r:embed="rId3">
            <a:alphaModFix/>
          </a:blip>
          <a:srcRect b="0" l="0" r="0" t="0"/>
          <a:stretch/>
        </p:blipFill>
        <p:spPr>
          <a:xfrm>
            <a:off x="0" y="3284734"/>
            <a:ext cx="2819743" cy="9102321"/>
          </a:xfrm>
          <a:prstGeom prst="rect">
            <a:avLst/>
          </a:prstGeom>
          <a:noFill/>
          <a:ln>
            <a:noFill/>
          </a:ln>
        </p:spPr>
      </p:pic>
      <p:pic>
        <p:nvPicPr>
          <p:cNvPr descr=" " id="40" name="Google Shape;40;g26bfc2cfca0_0_21"/>
          <p:cNvPicPr preferRelativeResize="0"/>
          <p:nvPr/>
        </p:nvPicPr>
        <p:blipFill rotWithShape="1">
          <a:blip r:embed="rId4">
            <a:alphaModFix/>
          </a:blip>
          <a:srcRect b="0" l="0" r="0" t="0"/>
          <a:stretch/>
        </p:blipFill>
        <p:spPr>
          <a:xfrm>
            <a:off x="16715289" y="673100"/>
            <a:ext cx="7062083" cy="927100"/>
          </a:xfrm>
          <a:prstGeom prst="rect">
            <a:avLst/>
          </a:prstGeom>
          <a:noFill/>
          <a:ln>
            <a:noFill/>
          </a:ln>
        </p:spPr>
      </p:pic>
      <p:sp>
        <p:nvSpPr>
          <p:cNvPr id="41" name="Google Shape;41;g26bfc2cfca0_0_2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 name="Google Shape;42;g26bfc2cfca0_0_2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3" name="Google Shape;43;g26bfc2cfca0_0_21"/>
          <p:cNvSpPr/>
          <p:nvPr/>
        </p:nvSpPr>
        <p:spPr>
          <a:xfrm>
            <a:off x="5194949" y="1320800"/>
            <a:ext cx="14551800" cy="2688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Red Hat Display Black"/>
              <a:buNone/>
            </a:pPr>
            <a:r>
              <a:rPr b="0" i="0" lang="en-US" sz="12800" u="none" cap="none" strike="noStrike">
                <a:solidFill>
                  <a:srgbClr val="272727"/>
                </a:solidFill>
                <a:latin typeface="Red Hat Display Black"/>
                <a:ea typeface="Red Hat Display Black"/>
                <a:cs typeface="Red Hat Display Black"/>
                <a:sym typeface="Red Hat Display Black"/>
              </a:rPr>
              <a:t>Table of Contents</a:t>
            </a:r>
            <a:endParaRPr b="0" i="0" sz="12800" u="none" cap="none" strike="noStrike">
              <a:solidFill>
                <a:schemeClr val="dk1"/>
              </a:solidFill>
              <a:latin typeface="Calibri"/>
              <a:ea typeface="Calibri"/>
              <a:cs typeface="Calibri"/>
              <a:sym typeface="Calibri"/>
            </a:endParaRPr>
          </a:p>
        </p:txBody>
      </p:sp>
      <p:sp>
        <p:nvSpPr>
          <p:cNvPr id="44" name="Google Shape;44;g26bfc2cfca0_0_21"/>
          <p:cNvSpPr/>
          <p:nvPr/>
        </p:nvSpPr>
        <p:spPr>
          <a:xfrm>
            <a:off x="9259457" y="45212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g26bfc2cfca0_0_21"/>
          <p:cNvSpPr/>
          <p:nvPr/>
        </p:nvSpPr>
        <p:spPr>
          <a:xfrm>
            <a:off x="9259457" y="4521200"/>
            <a:ext cx="1625700" cy="1625700"/>
          </a:xfrm>
          <a:prstGeom prst="roundRect">
            <a:avLst>
              <a:gd fmla="val 781313" name="adj"/>
            </a:avLst>
          </a:prstGeom>
          <a:solidFill>
            <a:srgbClr val="0002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g26bfc2cfca0_0_21"/>
          <p:cNvSpPr/>
          <p:nvPr/>
        </p:nvSpPr>
        <p:spPr>
          <a:xfrm>
            <a:off x="9640505" y="4826000"/>
            <a:ext cx="863700" cy="1016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Red Hat Display Black"/>
              <a:buNone/>
            </a:pPr>
            <a:r>
              <a:rPr b="0" i="0" lang="en-US" sz="4800" u="none" cap="none" strike="noStrike">
                <a:solidFill>
                  <a:srgbClr val="FFFFFF"/>
                </a:solidFill>
                <a:latin typeface="Red Hat Display Black"/>
                <a:ea typeface="Red Hat Display Black"/>
                <a:cs typeface="Red Hat Display Black"/>
                <a:sym typeface="Red Hat Display Black"/>
              </a:rPr>
              <a:t>01</a:t>
            </a:r>
            <a:endParaRPr b="0" i="0" sz="4800" u="none" cap="none" strike="noStrike">
              <a:solidFill>
                <a:schemeClr val="dk1"/>
              </a:solidFill>
              <a:latin typeface="Calibri"/>
              <a:ea typeface="Calibri"/>
              <a:cs typeface="Calibri"/>
              <a:sym typeface="Calibri"/>
            </a:endParaRPr>
          </a:p>
        </p:txBody>
      </p:sp>
      <p:sp>
        <p:nvSpPr>
          <p:cNvPr id="47" name="Google Shape;47;g26bfc2cfca0_0_21"/>
          <p:cNvSpPr/>
          <p:nvPr/>
        </p:nvSpPr>
        <p:spPr>
          <a:xfrm>
            <a:off x="11088486" y="4572000"/>
            <a:ext cx="54870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g26bfc2cfca0_0_21"/>
          <p:cNvSpPr/>
          <p:nvPr/>
        </p:nvSpPr>
        <p:spPr>
          <a:xfrm>
            <a:off x="11088486" y="4572000"/>
            <a:ext cx="5690400" cy="101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ed Hat Display Black"/>
              <a:buNone/>
            </a:pPr>
            <a:r>
              <a:rPr b="0" i="0" lang="en-US" sz="4800" u="none" cap="none" strike="noStrike">
                <a:solidFill>
                  <a:srgbClr val="0E0E0E"/>
                </a:solidFill>
                <a:latin typeface="Red Hat Display Black"/>
                <a:ea typeface="Red Hat Display Black"/>
                <a:cs typeface="Red Hat Display Black"/>
                <a:sym typeface="Red Hat Display Black"/>
              </a:rPr>
              <a:t>Introduction</a:t>
            </a:r>
            <a:endParaRPr b="0" i="0" sz="4800" u="none" cap="none" strike="noStrike">
              <a:solidFill>
                <a:schemeClr val="dk1"/>
              </a:solidFill>
              <a:latin typeface="Calibri"/>
              <a:ea typeface="Calibri"/>
              <a:cs typeface="Calibri"/>
              <a:sym typeface="Calibri"/>
            </a:endParaRPr>
          </a:p>
        </p:txBody>
      </p:sp>
      <p:sp>
        <p:nvSpPr>
          <p:cNvPr id="49" name="Google Shape;49;g26bfc2cfca0_0_21"/>
          <p:cNvSpPr/>
          <p:nvPr/>
        </p:nvSpPr>
        <p:spPr>
          <a:xfrm>
            <a:off x="11088486" y="54864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50" name="Google Shape;50;g26bfc2cfca0_0_21"/>
          <p:cNvSpPr/>
          <p:nvPr/>
        </p:nvSpPr>
        <p:spPr>
          <a:xfrm>
            <a:off x="16727991" y="45212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g26bfc2cfca0_0_21"/>
          <p:cNvSpPr/>
          <p:nvPr/>
        </p:nvSpPr>
        <p:spPr>
          <a:xfrm>
            <a:off x="16727991" y="4521200"/>
            <a:ext cx="1625700" cy="1625700"/>
          </a:xfrm>
          <a:prstGeom prst="roundRect">
            <a:avLst>
              <a:gd fmla="val 781313" name="adj"/>
            </a:avLst>
          </a:prstGeom>
          <a:solidFill>
            <a:srgbClr val="0002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g26bfc2cfca0_0_21"/>
          <p:cNvSpPr/>
          <p:nvPr/>
        </p:nvSpPr>
        <p:spPr>
          <a:xfrm>
            <a:off x="17051881" y="4826000"/>
            <a:ext cx="978000" cy="1016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Red Hat Display Black"/>
              <a:buNone/>
            </a:pPr>
            <a:r>
              <a:rPr b="0" i="0" lang="en-US" sz="4800" u="none" cap="none" strike="noStrike">
                <a:solidFill>
                  <a:srgbClr val="FFFFFF"/>
                </a:solidFill>
                <a:latin typeface="Red Hat Display Black"/>
                <a:ea typeface="Red Hat Display Black"/>
                <a:cs typeface="Red Hat Display Black"/>
                <a:sym typeface="Red Hat Display Black"/>
              </a:rPr>
              <a:t>02</a:t>
            </a:r>
            <a:endParaRPr b="0" i="0" sz="4800" u="none" cap="none" strike="noStrike">
              <a:solidFill>
                <a:schemeClr val="dk1"/>
              </a:solidFill>
              <a:latin typeface="Calibri"/>
              <a:ea typeface="Calibri"/>
              <a:cs typeface="Calibri"/>
              <a:sym typeface="Calibri"/>
            </a:endParaRPr>
          </a:p>
        </p:txBody>
      </p:sp>
      <p:sp>
        <p:nvSpPr>
          <p:cNvPr id="53" name="Google Shape;53;g26bfc2cfca0_0_21"/>
          <p:cNvSpPr/>
          <p:nvPr/>
        </p:nvSpPr>
        <p:spPr>
          <a:xfrm>
            <a:off x="18557019" y="4572000"/>
            <a:ext cx="54870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g26bfc2cfca0_0_21"/>
          <p:cNvSpPr/>
          <p:nvPr/>
        </p:nvSpPr>
        <p:spPr>
          <a:xfrm>
            <a:off x="18557019" y="4572000"/>
            <a:ext cx="5690400" cy="101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ed Hat Display Black"/>
              <a:buNone/>
            </a:pPr>
            <a:r>
              <a:rPr b="0" i="0" lang="en-US" sz="4800" u="none" cap="none" strike="noStrike">
                <a:solidFill>
                  <a:srgbClr val="0E0E0E"/>
                </a:solidFill>
                <a:latin typeface="Red Hat Display Black"/>
                <a:ea typeface="Red Hat Display Black"/>
                <a:cs typeface="Red Hat Display Black"/>
                <a:sym typeface="Red Hat Display Black"/>
              </a:rPr>
              <a:t>Encounters</a:t>
            </a:r>
            <a:endParaRPr b="0" i="0" sz="4800" u="none" cap="none" strike="noStrike">
              <a:solidFill>
                <a:schemeClr val="dk1"/>
              </a:solidFill>
              <a:latin typeface="Calibri"/>
              <a:ea typeface="Calibri"/>
              <a:cs typeface="Calibri"/>
              <a:sym typeface="Calibri"/>
            </a:endParaRPr>
          </a:p>
        </p:txBody>
      </p:sp>
      <p:sp>
        <p:nvSpPr>
          <p:cNvPr id="55" name="Google Shape;55;g26bfc2cfca0_0_21"/>
          <p:cNvSpPr/>
          <p:nvPr/>
        </p:nvSpPr>
        <p:spPr>
          <a:xfrm>
            <a:off x="18557019" y="54864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56" name="Google Shape;56;g26bfc2cfca0_0_21"/>
          <p:cNvSpPr/>
          <p:nvPr/>
        </p:nvSpPr>
        <p:spPr>
          <a:xfrm>
            <a:off x="9259457" y="75057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g26bfc2cfca0_0_21"/>
          <p:cNvSpPr/>
          <p:nvPr/>
        </p:nvSpPr>
        <p:spPr>
          <a:xfrm>
            <a:off x="9259457" y="7505700"/>
            <a:ext cx="1625700" cy="1625700"/>
          </a:xfrm>
          <a:prstGeom prst="roundRect">
            <a:avLst>
              <a:gd fmla="val 781313" name="adj"/>
            </a:avLst>
          </a:prstGeom>
          <a:solidFill>
            <a:srgbClr val="0002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g26bfc2cfca0_0_21"/>
          <p:cNvSpPr/>
          <p:nvPr/>
        </p:nvSpPr>
        <p:spPr>
          <a:xfrm>
            <a:off x="9564295" y="7810500"/>
            <a:ext cx="1016100" cy="1016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Red Hat Display Black"/>
              <a:buNone/>
            </a:pPr>
            <a:r>
              <a:rPr b="0" i="0" lang="en-US" sz="4800" u="none" cap="none" strike="noStrike">
                <a:solidFill>
                  <a:srgbClr val="FFFFFF"/>
                </a:solidFill>
                <a:latin typeface="Red Hat Display Black"/>
                <a:ea typeface="Red Hat Display Black"/>
                <a:cs typeface="Red Hat Display Black"/>
                <a:sym typeface="Red Hat Display Black"/>
              </a:rPr>
              <a:t>03</a:t>
            </a:r>
            <a:endParaRPr b="0" i="0" sz="4800" u="none" cap="none" strike="noStrike">
              <a:solidFill>
                <a:schemeClr val="dk1"/>
              </a:solidFill>
              <a:latin typeface="Calibri"/>
              <a:ea typeface="Calibri"/>
              <a:cs typeface="Calibri"/>
              <a:sym typeface="Calibri"/>
            </a:endParaRPr>
          </a:p>
        </p:txBody>
      </p:sp>
      <p:sp>
        <p:nvSpPr>
          <p:cNvPr id="59" name="Google Shape;59;g26bfc2cfca0_0_21"/>
          <p:cNvSpPr/>
          <p:nvPr/>
        </p:nvSpPr>
        <p:spPr>
          <a:xfrm>
            <a:off x="11088486" y="7556500"/>
            <a:ext cx="54870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g26bfc2cfca0_0_21"/>
          <p:cNvSpPr/>
          <p:nvPr/>
        </p:nvSpPr>
        <p:spPr>
          <a:xfrm>
            <a:off x="11088486" y="7556500"/>
            <a:ext cx="5690400" cy="101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ed Hat Display Black"/>
              <a:buNone/>
            </a:pPr>
            <a:r>
              <a:rPr b="0" i="0" lang="en-US" sz="4800" u="none" cap="none" strike="noStrike">
                <a:solidFill>
                  <a:srgbClr val="0E0E0E"/>
                </a:solidFill>
                <a:latin typeface="Red Hat Display Black"/>
                <a:ea typeface="Red Hat Display Black"/>
                <a:cs typeface="Red Hat Display Black"/>
                <a:sym typeface="Red Hat Display Black"/>
              </a:rPr>
              <a:t>Wonders</a:t>
            </a:r>
            <a:endParaRPr b="0" i="0" sz="4800" u="none" cap="none" strike="noStrike">
              <a:solidFill>
                <a:schemeClr val="dk1"/>
              </a:solidFill>
              <a:latin typeface="Calibri"/>
              <a:ea typeface="Calibri"/>
              <a:cs typeface="Calibri"/>
              <a:sym typeface="Calibri"/>
            </a:endParaRPr>
          </a:p>
        </p:txBody>
      </p:sp>
      <p:sp>
        <p:nvSpPr>
          <p:cNvPr id="61" name="Google Shape;61;g26bfc2cfca0_0_21"/>
          <p:cNvSpPr/>
          <p:nvPr/>
        </p:nvSpPr>
        <p:spPr>
          <a:xfrm>
            <a:off x="11088486" y="84709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62" name="Google Shape;62;g26bfc2cfca0_0_21"/>
          <p:cNvSpPr/>
          <p:nvPr/>
        </p:nvSpPr>
        <p:spPr>
          <a:xfrm>
            <a:off x="16727991" y="75057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g26bfc2cfca0_0_21"/>
          <p:cNvSpPr/>
          <p:nvPr/>
        </p:nvSpPr>
        <p:spPr>
          <a:xfrm>
            <a:off x="16727991" y="7505700"/>
            <a:ext cx="1625700" cy="1625700"/>
          </a:xfrm>
          <a:prstGeom prst="roundRect">
            <a:avLst>
              <a:gd fmla="val 781313" name="adj"/>
            </a:avLst>
          </a:prstGeom>
          <a:solidFill>
            <a:srgbClr val="0002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g26bfc2cfca0_0_21"/>
          <p:cNvSpPr/>
          <p:nvPr/>
        </p:nvSpPr>
        <p:spPr>
          <a:xfrm>
            <a:off x="17013776" y="7810500"/>
            <a:ext cx="1054200" cy="1016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Red Hat Display Black"/>
              <a:buNone/>
            </a:pPr>
            <a:r>
              <a:rPr b="0" i="0" lang="en-US" sz="4800" u="none" cap="none" strike="noStrike">
                <a:solidFill>
                  <a:srgbClr val="FFFFFF"/>
                </a:solidFill>
                <a:latin typeface="Red Hat Display Black"/>
                <a:ea typeface="Red Hat Display Black"/>
                <a:cs typeface="Red Hat Display Black"/>
                <a:sym typeface="Red Hat Display Black"/>
              </a:rPr>
              <a:t>04</a:t>
            </a:r>
            <a:endParaRPr b="0" i="0" sz="4800" u="none" cap="none" strike="noStrike">
              <a:solidFill>
                <a:schemeClr val="dk1"/>
              </a:solidFill>
              <a:latin typeface="Calibri"/>
              <a:ea typeface="Calibri"/>
              <a:cs typeface="Calibri"/>
              <a:sym typeface="Calibri"/>
            </a:endParaRPr>
          </a:p>
        </p:txBody>
      </p:sp>
      <p:sp>
        <p:nvSpPr>
          <p:cNvPr id="65" name="Google Shape;65;g26bfc2cfca0_0_21"/>
          <p:cNvSpPr/>
          <p:nvPr/>
        </p:nvSpPr>
        <p:spPr>
          <a:xfrm>
            <a:off x="18557019" y="7556500"/>
            <a:ext cx="54870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g26bfc2cfca0_0_21"/>
          <p:cNvSpPr/>
          <p:nvPr/>
        </p:nvSpPr>
        <p:spPr>
          <a:xfrm>
            <a:off x="18557019" y="7556500"/>
            <a:ext cx="5690400" cy="101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ed Hat Display Black"/>
              <a:buNone/>
            </a:pPr>
            <a:r>
              <a:rPr b="0" i="0" lang="en-US" sz="4800" u="none" cap="none" strike="noStrike">
                <a:solidFill>
                  <a:srgbClr val="0E0E0E"/>
                </a:solidFill>
                <a:latin typeface="Red Hat Display Black"/>
                <a:ea typeface="Red Hat Display Black"/>
                <a:cs typeface="Red Hat Display Black"/>
                <a:sym typeface="Red Hat Display Black"/>
              </a:rPr>
              <a:t>Magic</a:t>
            </a:r>
            <a:endParaRPr b="0" i="0" sz="4800" u="none" cap="none" strike="noStrike">
              <a:solidFill>
                <a:schemeClr val="dk1"/>
              </a:solidFill>
              <a:latin typeface="Calibri"/>
              <a:ea typeface="Calibri"/>
              <a:cs typeface="Calibri"/>
              <a:sym typeface="Calibri"/>
            </a:endParaRPr>
          </a:p>
        </p:txBody>
      </p:sp>
      <p:sp>
        <p:nvSpPr>
          <p:cNvPr id="67" name="Google Shape;67;g26bfc2cfca0_0_21"/>
          <p:cNvSpPr/>
          <p:nvPr/>
        </p:nvSpPr>
        <p:spPr>
          <a:xfrm>
            <a:off x="18557019" y="84709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
        <p:nvSpPr>
          <p:cNvPr id="68" name="Google Shape;68;g26bfc2cfca0_0_21"/>
          <p:cNvSpPr/>
          <p:nvPr/>
        </p:nvSpPr>
        <p:spPr>
          <a:xfrm>
            <a:off x="9259457" y="104902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g26bfc2cfca0_0_21"/>
          <p:cNvSpPr/>
          <p:nvPr/>
        </p:nvSpPr>
        <p:spPr>
          <a:xfrm>
            <a:off x="9259457" y="10490200"/>
            <a:ext cx="1625700" cy="1625700"/>
          </a:xfrm>
          <a:prstGeom prst="roundRect">
            <a:avLst>
              <a:gd fmla="val 781313" name="adj"/>
            </a:avLst>
          </a:prstGeom>
          <a:solidFill>
            <a:srgbClr val="0002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g26bfc2cfca0_0_21"/>
          <p:cNvSpPr/>
          <p:nvPr/>
        </p:nvSpPr>
        <p:spPr>
          <a:xfrm>
            <a:off x="9570646" y="10795000"/>
            <a:ext cx="1003500" cy="1016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Red Hat Display Black"/>
              <a:buNone/>
            </a:pPr>
            <a:r>
              <a:rPr b="0" i="0" lang="en-US" sz="4800" u="none" cap="none" strike="noStrike">
                <a:solidFill>
                  <a:srgbClr val="FFFFFF"/>
                </a:solidFill>
                <a:latin typeface="Red Hat Display Black"/>
                <a:ea typeface="Red Hat Display Black"/>
                <a:cs typeface="Red Hat Display Black"/>
                <a:sym typeface="Red Hat Display Black"/>
              </a:rPr>
              <a:t>05</a:t>
            </a:r>
            <a:endParaRPr b="0" i="0" sz="4800" u="none" cap="none" strike="noStrike">
              <a:solidFill>
                <a:schemeClr val="dk1"/>
              </a:solidFill>
              <a:latin typeface="Calibri"/>
              <a:ea typeface="Calibri"/>
              <a:cs typeface="Calibri"/>
              <a:sym typeface="Calibri"/>
            </a:endParaRPr>
          </a:p>
        </p:txBody>
      </p:sp>
      <p:sp>
        <p:nvSpPr>
          <p:cNvPr id="71" name="Google Shape;71;g26bfc2cfca0_0_21"/>
          <p:cNvSpPr/>
          <p:nvPr/>
        </p:nvSpPr>
        <p:spPr>
          <a:xfrm>
            <a:off x="11088486" y="10541000"/>
            <a:ext cx="54870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g26bfc2cfca0_0_21"/>
          <p:cNvSpPr/>
          <p:nvPr/>
        </p:nvSpPr>
        <p:spPr>
          <a:xfrm>
            <a:off x="11088486" y="10541000"/>
            <a:ext cx="5690400" cy="101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ed Hat Display Black"/>
              <a:buNone/>
            </a:pPr>
            <a:r>
              <a:rPr b="0" i="0" lang="en-US" sz="4800" u="none" cap="none" strike="noStrike">
                <a:solidFill>
                  <a:srgbClr val="0E0E0E"/>
                </a:solidFill>
                <a:latin typeface="Red Hat Display Black"/>
                <a:ea typeface="Red Hat Display Black"/>
                <a:cs typeface="Red Hat Display Black"/>
                <a:sym typeface="Red Hat Display Black"/>
              </a:rPr>
              <a:t>Adventure</a:t>
            </a:r>
            <a:endParaRPr b="0" i="0" sz="4800" u="none" cap="none" strike="noStrike">
              <a:solidFill>
                <a:schemeClr val="dk1"/>
              </a:solidFill>
              <a:latin typeface="Calibri"/>
              <a:ea typeface="Calibri"/>
              <a:cs typeface="Calibri"/>
              <a:sym typeface="Calibri"/>
            </a:endParaRPr>
          </a:p>
        </p:txBody>
      </p:sp>
      <p:sp>
        <p:nvSpPr>
          <p:cNvPr id="73" name="Google Shape;73;g26bfc2cfca0_0_21"/>
          <p:cNvSpPr/>
          <p:nvPr/>
        </p:nvSpPr>
        <p:spPr>
          <a:xfrm>
            <a:off x="11088486" y="114554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Happily Ever After</a:t>
            </a:r>
            <a:endParaRPr b="0" i="0" sz="3200" u="none" cap="none" strike="noStrike">
              <a:solidFill>
                <a:schemeClr val="dk1"/>
              </a:solidFill>
              <a:latin typeface="Calibri"/>
              <a:ea typeface="Calibri"/>
              <a:cs typeface="Calibri"/>
              <a:sym typeface="Calibri"/>
            </a:endParaRPr>
          </a:p>
        </p:txBody>
      </p:sp>
      <p:sp>
        <p:nvSpPr>
          <p:cNvPr id="74" name="Google Shape;74;g26bfc2cfca0_0_21"/>
          <p:cNvSpPr/>
          <p:nvPr/>
        </p:nvSpPr>
        <p:spPr>
          <a:xfrm>
            <a:off x="16727991" y="104902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g26bfc2cfca0_0_21"/>
          <p:cNvSpPr/>
          <p:nvPr/>
        </p:nvSpPr>
        <p:spPr>
          <a:xfrm>
            <a:off x="16727991" y="10490200"/>
            <a:ext cx="1625700" cy="1625700"/>
          </a:xfrm>
          <a:prstGeom prst="roundRect">
            <a:avLst>
              <a:gd fmla="val 781313" name="adj"/>
            </a:avLst>
          </a:prstGeom>
          <a:solidFill>
            <a:srgbClr val="0002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g26bfc2cfca0_0_21"/>
          <p:cNvSpPr/>
          <p:nvPr/>
        </p:nvSpPr>
        <p:spPr>
          <a:xfrm>
            <a:off x="17026478" y="10795000"/>
            <a:ext cx="1028700" cy="1016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Red Hat Display Black"/>
              <a:buNone/>
            </a:pPr>
            <a:r>
              <a:rPr b="0" i="0" lang="en-US" sz="4800" u="none" cap="none" strike="noStrike">
                <a:solidFill>
                  <a:srgbClr val="FFFFFF"/>
                </a:solidFill>
                <a:latin typeface="Red Hat Display Black"/>
                <a:ea typeface="Red Hat Display Black"/>
                <a:cs typeface="Red Hat Display Black"/>
                <a:sym typeface="Red Hat Display Black"/>
              </a:rPr>
              <a:t>06</a:t>
            </a:r>
            <a:endParaRPr b="0" i="0" sz="4800" u="none" cap="none" strike="noStrike">
              <a:solidFill>
                <a:schemeClr val="dk1"/>
              </a:solidFill>
              <a:latin typeface="Calibri"/>
              <a:ea typeface="Calibri"/>
              <a:cs typeface="Calibri"/>
              <a:sym typeface="Calibri"/>
            </a:endParaRPr>
          </a:p>
        </p:txBody>
      </p:sp>
      <p:sp>
        <p:nvSpPr>
          <p:cNvPr id="77" name="Google Shape;77;g26bfc2cfca0_0_21"/>
          <p:cNvSpPr/>
          <p:nvPr/>
        </p:nvSpPr>
        <p:spPr>
          <a:xfrm>
            <a:off x="18557019" y="10541000"/>
            <a:ext cx="54870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g26bfc2cfca0_0_21"/>
          <p:cNvSpPr/>
          <p:nvPr/>
        </p:nvSpPr>
        <p:spPr>
          <a:xfrm>
            <a:off x="18557019" y="10541000"/>
            <a:ext cx="5690400" cy="101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ed Hat Display Black"/>
              <a:buNone/>
            </a:pPr>
            <a:r>
              <a:rPr b="0" i="0" lang="en-US" sz="4800" u="none" cap="none" strike="noStrike">
                <a:solidFill>
                  <a:srgbClr val="0E0E0E"/>
                </a:solidFill>
                <a:latin typeface="Red Hat Display Black"/>
                <a:ea typeface="Red Hat Display Black"/>
                <a:cs typeface="Red Hat Display Black"/>
                <a:sym typeface="Red Hat Display Black"/>
              </a:rPr>
              <a:t>Conclusion</a:t>
            </a:r>
            <a:endParaRPr b="0" i="0" sz="4800" u="none" cap="none" strike="noStrike">
              <a:solidFill>
                <a:schemeClr val="dk1"/>
              </a:solidFill>
              <a:latin typeface="Calibri"/>
              <a:ea typeface="Calibri"/>
              <a:cs typeface="Calibri"/>
              <a:sym typeface="Calibri"/>
            </a:endParaRPr>
          </a:p>
        </p:txBody>
      </p:sp>
      <p:sp>
        <p:nvSpPr>
          <p:cNvPr id="79" name="Google Shape;79;g26bfc2cfca0_0_21"/>
          <p:cNvSpPr/>
          <p:nvPr/>
        </p:nvSpPr>
        <p:spPr>
          <a:xfrm>
            <a:off x="18557019" y="114554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Embrace the Fantasy</a:t>
            </a:r>
            <a:endParaRPr b="0" i="0" sz="3200" u="none" cap="none" strike="noStrike">
              <a:solidFill>
                <a:schemeClr val="dk1"/>
              </a:solidFill>
              <a:latin typeface="Calibri"/>
              <a:ea typeface="Calibri"/>
              <a:cs typeface="Calibri"/>
              <a:sym typeface="Calibri"/>
            </a:endParaRPr>
          </a:p>
        </p:txBody>
      </p:sp>
      <p:pic>
        <p:nvPicPr>
          <p:cNvPr descr=" " id="80" name="Google Shape;80;g26bfc2cfca0_0_21"/>
          <p:cNvPicPr preferRelativeResize="0"/>
          <p:nvPr/>
        </p:nvPicPr>
        <p:blipFill rotWithShape="1">
          <a:blip r:embed="rId6">
            <a:alphaModFix/>
          </a:blip>
          <a:srcRect b="0" l="0" r="0" t="0"/>
          <a:stretch/>
        </p:blipFill>
        <p:spPr>
          <a:xfrm>
            <a:off x="749394" y="2832100"/>
            <a:ext cx="7824178" cy="9779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0E2D7"/>
        </a:solidFill>
      </p:bgPr>
    </p:bg>
    <p:spTree>
      <p:nvGrpSpPr>
        <p:cNvPr id="85" name="Shape 85"/>
        <p:cNvGrpSpPr/>
        <p:nvPr/>
      </p:nvGrpSpPr>
      <p:grpSpPr>
        <a:xfrm>
          <a:off x="0" y="0"/>
          <a:ext cx="0" cy="0"/>
          <a:chOff x="0" y="0"/>
          <a:chExt cx="0" cy="0"/>
        </a:xfrm>
      </p:grpSpPr>
      <p:pic>
        <p:nvPicPr>
          <p:cNvPr descr=" " id="86" name="Google Shape;86;g26bfc2cfca0_0_67"/>
          <p:cNvPicPr preferRelativeResize="0"/>
          <p:nvPr/>
        </p:nvPicPr>
        <p:blipFill rotWithShape="1">
          <a:blip r:embed="rId3">
            <a:alphaModFix/>
          </a:blip>
          <a:srcRect b="0" l="0" r="0" t="0"/>
          <a:stretch/>
        </p:blipFill>
        <p:spPr>
          <a:xfrm>
            <a:off x="5863569" y="10896609"/>
            <a:ext cx="9103459" cy="2819391"/>
          </a:xfrm>
          <a:prstGeom prst="rect">
            <a:avLst/>
          </a:prstGeom>
          <a:noFill/>
          <a:ln>
            <a:noFill/>
          </a:ln>
        </p:spPr>
      </p:pic>
      <p:pic>
        <p:nvPicPr>
          <p:cNvPr descr=" " id="87" name="Google Shape;87;g26bfc2cfca0_0_67"/>
          <p:cNvPicPr preferRelativeResize="0"/>
          <p:nvPr/>
        </p:nvPicPr>
        <p:blipFill rotWithShape="1">
          <a:blip r:embed="rId4">
            <a:alphaModFix/>
          </a:blip>
          <a:srcRect b="0" l="0" r="0" t="0"/>
          <a:stretch/>
        </p:blipFill>
        <p:spPr>
          <a:xfrm>
            <a:off x="22812051" y="3327400"/>
            <a:ext cx="927216" cy="7061200"/>
          </a:xfrm>
          <a:prstGeom prst="rect">
            <a:avLst/>
          </a:prstGeom>
          <a:noFill/>
          <a:ln>
            <a:noFill/>
          </a:ln>
        </p:spPr>
      </p:pic>
      <p:sp>
        <p:nvSpPr>
          <p:cNvPr id="88" name="Google Shape;88;g26bfc2cfca0_0_6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9" name="Google Shape;89;g26bfc2cfca0_0_6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90" name="Google Shape;90;g26bfc2cfca0_0_67"/>
          <p:cNvSpPr/>
          <p:nvPr/>
        </p:nvSpPr>
        <p:spPr>
          <a:xfrm>
            <a:off x="2959470" y="2743200"/>
            <a:ext cx="15822000" cy="168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Red Hat Display Black"/>
              <a:buNone/>
            </a:pPr>
            <a:r>
              <a:rPr b="0" i="0" lang="en-US" sz="8000" u="none" cap="none" strike="noStrike">
                <a:solidFill>
                  <a:srgbClr val="272727"/>
                </a:solidFill>
                <a:latin typeface="Red Hat Display Black"/>
                <a:ea typeface="Red Hat Display Black"/>
                <a:cs typeface="Red Hat Display Black"/>
                <a:sym typeface="Red Hat Display Black"/>
              </a:rPr>
              <a:t>The Realm of the Extraordinary</a:t>
            </a:r>
            <a:endParaRPr b="0" i="0" sz="8000" u="none" cap="none" strike="noStrike">
              <a:solidFill>
                <a:schemeClr val="dk1"/>
              </a:solidFill>
              <a:latin typeface="Calibri"/>
              <a:ea typeface="Calibri"/>
              <a:cs typeface="Calibri"/>
              <a:sym typeface="Calibri"/>
            </a:endParaRPr>
          </a:p>
        </p:txBody>
      </p:sp>
      <p:sp>
        <p:nvSpPr>
          <p:cNvPr id="91" name="Google Shape;91;g26bfc2cfca0_0_67"/>
          <p:cNvSpPr/>
          <p:nvPr/>
        </p:nvSpPr>
        <p:spPr>
          <a:xfrm>
            <a:off x="2959470" y="47371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92" name="Google Shape;92;g26bfc2cfca0_0_67"/>
          <p:cNvSpPr/>
          <p:nvPr/>
        </p:nvSpPr>
        <p:spPr>
          <a:xfrm>
            <a:off x="12701588" y="47371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0E2D7"/>
        </a:solidFill>
      </p:bgPr>
    </p:bg>
    <p:spTree>
      <p:nvGrpSpPr>
        <p:cNvPr id="97" name="Shape 97"/>
        <p:cNvGrpSpPr/>
        <p:nvPr/>
      </p:nvGrpSpPr>
      <p:grpSpPr>
        <a:xfrm>
          <a:off x="0" y="0"/>
          <a:ext cx="0" cy="0"/>
          <a:chOff x="0" y="0"/>
          <a:chExt cx="0" cy="0"/>
        </a:xfrm>
      </p:grpSpPr>
      <p:pic>
        <p:nvPicPr>
          <p:cNvPr descr=" " id="98" name="Google Shape;98;g26bfc2cfca0_0_78"/>
          <p:cNvPicPr preferRelativeResize="0"/>
          <p:nvPr/>
        </p:nvPicPr>
        <p:blipFill rotWithShape="1">
          <a:blip r:embed="rId3">
            <a:alphaModFix/>
          </a:blip>
          <a:srcRect b="0" l="0" r="0" t="0"/>
          <a:stretch/>
        </p:blipFill>
        <p:spPr>
          <a:xfrm>
            <a:off x="15648356" y="0"/>
            <a:ext cx="8738692" cy="2819391"/>
          </a:xfrm>
          <a:prstGeom prst="rect">
            <a:avLst/>
          </a:prstGeom>
          <a:noFill/>
          <a:ln>
            <a:noFill/>
          </a:ln>
        </p:spPr>
      </p:pic>
      <p:pic>
        <p:nvPicPr>
          <p:cNvPr descr=" " id="99" name="Google Shape;99;g26bfc2cfca0_0_78"/>
          <p:cNvPicPr preferRelativeResize="0"/>
          <p:nvPr/>
        </p:nvPicPr>
        <p:blipFill rotWithShape="1">
          <a:blip r:embed="rId4">
            <a:alphaModFix/>
          </a:blip>
          <a:srcRect b="0" l="0" r="0" t="0"/>
          <a:stretch/>
        </p:blipFill>
        <p:spPr>
          <a:xfrm>
            <a:off x="584273" y="6223000"/>
            <a:ext cx="927216" cy="7061200"/>
          </a:xfrm>
          <a:prstGeom prst="rect">
            <a:avLst/>
          </a:prstGeom>
          <a:noFill/>
          <a:ln>
            <a:noFill/>
          </a:ln>
        </p:spPr>
      </p:pic>
      <p:sp>
        <p:nvSpPr>
          <p:cNvPr id="100" name="Google Shape;100;g26bfc2cfca0_0_7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1" name="Google Shape;101;g26bfc2cfca0_0_7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02" name="Google Shape;102;g26bfc2cfca0_0_78"/>
          <p:cNvPicPr preferRelativeResize="0"/>
          <p:nvPr/>
        </p:nvPicPr>
        <p:blipFill rotWithShape="1">
          <a:blip r:embed="rId6">
            <a:alphaModFix/>
          </a:blip>
          <a:srcRect b="0" l="0" r="0" t="0"/>
          <a:stretch/>
        </p:blipFill>
        <p:spPr>
          <a:xfrm>
            <a:off x="0" y="0"/>
            <a:ext cx="11685461" cy="13716000"/>
          </a:xfrm>
          <a:prstGeom prst="rect">
            <a:avLst/>
          </a:prstGeom>
          <a:noFill/>
          <a:ln>
            <a:noFill/>
          </a:ln>
        </p:spPr>
      </p:pic>
      <p:sp>
        <p:nvSpPr>
          <p:cNvPr id="103" name="Google Shape;103;g26bfc2cfca0_0_78"/>
          <p:cNvSpPr/>
          <p:nvPr/>
        </p:nvSpPr>
        <p:spPr>
          <a:xfrm>
            <a:off x="13057232" y="2705100"/>
            <a:ext cx="9907200" cy="345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4" name="Google Shape;104;g26bfc2cfca0_0_78"/>
          <p:cNvPicPr preferRelativeResize="0"/>
          <p:nvPr/>
        </p:nvPicPr>
        <p:blipFill rotWithShape="1">
          <a:blip r:embed="rId7">
            <a:alphaModFix/>
          </a:blip>
          <a:srcRect b="0" l="0" r="0" t="0"/>
          <a:stretch/>
        </p:blipFill>
        <p:spPr>
          <a:xfrm>
            <a:off x="13057232" y="3705675"/>
            <a:ext cx="1117740" cy="1453251"/>
          </a:xfrm>
          <a:prstGeom prst="rect">
            <a:avLst/>
          </a:prstGeom>
          <a:noFill/>
          <a:ln>
            <a:noFill/>
          </a:ln>
        </p:spPr>
      </p:pic>
      <p:sp>
        <p:nvSpPr>
          <p:cNvPr id="105" name="Google Shape;105;g26bfc2cfca0_0_78"/>
          <p:cNvSpPr/>
          <p:nvPr/>
        </p:nvSpPr>
        <p:spPr>
          <a:xfrm>
            <a:off x="14581422" y="2705100"/>
            <a:ext cx="8382900" cy="345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g26bfc2cfca0_0_78"/>
          <p:cNvSpPr/>
          <p:nvPr/>
        </p:nvSpPr>
        <p:spPr>
          <a:xfrm>
            <a:off x="14581422" y="2705100"/>
            <a:ext cx="8586300" cy="101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ed Hat Display Black"/>
              <a:buNone/>
            </a:pPr>
            <a:r>
              <a:rPr b="0" i="0" lang="en-US" sz="4800" u="none" cap="none" strike="noStrike">
                <a:solidFill>
                  <a:srgbClr val="0E0E0E"/>
                </a:solidFill>
                <a:latin typeface="Red Hat Display Black"/>
                <a:ea typeface="Red Hat Display Black"/>
                <a:cs typeface="Red Hat Display Black"/>
                <a:sym typeface="Red Hat Display Black"/>
              </a:rPr>
              <a:t>Unicorn Sightings</a:t>
            </a:r>
            <a:endParaRPr b="0" i="0" sz="4800" u="none" cap="none" strike="noStrike">
              <a:solidFill>
                <a:schemeClr val="dk1"/>
              </a:solidFill>
              <a:latin typeface="Calibri"/>
              <a:ea typeface="Calibri"/>
              <a:cs typeface="Calibri"/>
              <a:sym typeface="Calibri"/>
            </a:endParaRPr>
          </a:p>
        </p:txBody>
      </p:sp>
      <p:sp>
        <p:nvSpPr>
          <p:cNvPr id="107" name="Google Shape;107;g26bfc2cfca0_0_78"/>
          <p:cNvSpPr/>
          <p:nvPr/>
        </p:nvSpPr>
        <p:spPr>
          <a:xfrm>
            <a:off x="14581422" y="3721100"/>
            <a:ext cx="85185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08" name="Google Shape;108;g26bfc2cfca0_0_78"/>
          <p:cNvSpPr/>
          <p:nvPr/>
        </p:nvSpPr>
        <p:spPr>
          <a:xfrm>
            <a:off x="13057232" y="6858000"/>
            <a:ext cx="9907200" cy="345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9" name="Google Shape;109;g26bfc2cfca0_0_78"/>
          <p:cNvPicPr preferRelativeResize="0"/>
          <p:nvPr/>
        </p:nvPicPr>
        <p:blipFill rotWithShape="1">
          <a:blip r:embed="rId8">
            <a:alphaModFix/>
          </a:blip>
          <a:srcRect b="0" l="0" r="0" t="0"/>
          <a:stretch/>
        </p:blipFill>
        <p:spPr>
          <a:xfrm>
            <a:off x="13057232" y="8140762"/>
            <a:ext cx="1117740" cy="888876"/>
          </a:xfrm>
          <a:prstGeom prst="rect">
            <a:avLst/>
          </a:prstGeom>
          <a:noFill/>
          <a:ln>
            <a:noFill/>
          </a:ln>
        </p:spPr>
      </p:pic>
      <p:sp>
        <p:nvSpPr>
          <p:cNvPr id="110" name="Google Shape;110;g26bfc2cfca0_0_78"/>
          <p:cNvSpPr/>
          <p:nvPr/>
        </p:nvSpPr>
        <p:spPr>
          <a:xfrm>
            <a:off x="14581422" y="6858000"/>
            <a:ext cx="8382900" cy="345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g26bfc2cfca0_0_78"/>
          <p:cNvSpPr/>
          <p:nvPr/>
        </p:nvSpPr>
        <p:spPr>
          <a:xfrm>
            <a:off x="14581422" y="6858000"/>
            <a:ext cx="8586300" cy="101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ed Hat Display Black"/>
              <a:buNone/>
            </a:pPr>
            <a:r>
              <a:rPr b="0" i="0" lang="en-US" sz="4800" u="none" cap="none" strike="noStrike">
                <a:solidFill>
                  <a:srgbClr val="0E0E0E"/>
                </a:solidFill>
                <a:latin typeface="Red Hat Display Black"/>
                <a:ea typeface="Red Hat Display Black"/>
                <a:cs typeface="Red Hat Display Black"/>
                <a:sym typeface="Red Hat Display Black"/>
              </a:rPr>
              <a:t>Dragon Taming</a:t>
            </a:r>
            <a:endParaRPr b="0" i="0" sz="4800" u="none" cap="none" strike="noStrike">
              <a:solidFill>
                <a:schemeClr val="dk1"/>
              </a:solidFill>
              <a:latin typeface="Calibri"/>
              <a:ea typeface="Calibri"/>
              <a:cs typeface="Calibri"/>
              <a:sym typeface="Calibri"/>
            </a:endParaRPr>
          </a:p>
        </p:txBody>
      </p:sp>
      <p:sp>
        <p:nvSpPr>
          <p:cNvPr id="112" name="Google Shape;112;g26bfc2cfca0_0_78"/>
          <p:cNvSpPr/>
          <p:nvPr/>
        </p:nvSpPr>
        <p:spPr>
          <a:xfrm>
            <a:off x="14581422" y="7874000"/>
            <a:ext cx="85185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0E2D7"/>
        </a:solidFill>
      </p:bgPr>
    </p:bg>
    <p:spTree>
      <p:nvGrpSpPr>
        <p:cNvPr id="117" name="Shape 117"/>
        <p:cNvGrpSpPr/>
        <p:nvPr/>
      </p:nvGrpSpPr>
      <p:grpSpPr>
        <a:xfrm>
          <a:off x="0" y="0"/>
          <a:ext cx="0" cy="0"/>
          <a:chOff x="0" y="0"/>
          <a:chExt cx="0" cy="0"/>
        </a:xfrm>
      </p:grpSpPr>
      <p:pic>
        <p:nvPicPr>
          <p:cNvPr descr=" " id="118" name="Google Shape;118;g26bfc2cfca0_0_97"/>
          <p:cNvPicPr preferRelativeResize="0"/>
          <p:nvPr/>
        </p:nvPicPr>
        <p:blipFill rotWithShape="1">
          <a:blip r:embed="rId3">
            <a:alphaModFix/>
          </a:blip>
          <a:srcRect b="0" l="0" r="0" t="0"/>
          <a:stretch/>
        </p:blipFill>
        <p:spPr>
          <a:xfrm>
            <a:off x="0" y="3284736"/>
            <a:ext cx="2819743" cy="9102321"/>
          </a:xfrm>
          <a:prstGeom prst="rect">
            <a:avLst/>
          </a:prstGeom>
          <a:noFill/>
          <a:ln>
            <a:noFill/>
          </a:ln>
        </p:spPr>
      </p:pic>
      <p:pic>
        <p:nvPicPr>
          <p:cNvPr descr=" " id="119" name="Google Shape;119;g26bfc2cfca0_0_97"/>
          <p:cNvPicPr preferRelativeResize="0"/>
          <p:nvPr/>
        </p:nvPicPr>
        <p:blipFill rotWithShape="1">
          <a:blip r:embed="rId4">
            <a:alphaModFix/>
          </a:blip>
          <a:srcRect b="0" l="0" r="0" t="0"/>
          <a:stretch/>
        </p:blipFill>
        <p:spPr>
          <a:xfrm>
            <a:off x="16715289" y="673100"/>
            <a:ext cx="7062083" cy="927100"/>
          </a:xfrm>
          <a:prstGeom prst="rect">
            <a:avLst/>
          </a:prstGeom>
          <a:noFill/>
          <a:ln>
            <a:noFill/>
          </a:ln>
        </p:spPr>
      </p:pic>
      <p:sp>
        <p:nvSpPr>
          <p:cNvPr id="120" name="Google Shape;120;g26bfc2cfca0_0_9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1" name="Google Shape;121;g26bfc2cfca0_0_9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22" name="Google Shape;122;g26bfc2cfca0_0_97"/>
          <p:cNvSpPr/>
          <p:nvPr/>
        </p:nvSpPr>
        <p:spPr>
          <a:xfrm>
            <a:off x="3543743"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3" name="Google Shape;123;g26bfc2cfca0_0_97"/>
          <p:cNvPicPr preferRelativeResize="0"/>
          <p:nvPr/>
        </p:nvPicPr>
        <p:blipFill rotWithShape="1">
          <a:blip r:embed="rId6">
            <a:alphaModFix/>
          </a:blip>
          <a:srcRect b="0" l="0" r="0" t="0"/>
          <a:stretch/>
        </p:blipFill>
        <p:spPr>
          <a:xfrm>
            <a:off x="7022896" y="1384300"/>
            <a:ext cx="1170711" cy="1625600"/>
          </a:xfrm>
          <a:prstGeom prst="rect">
            <a:avLst/>
          </a:prstGeom>
          <a:noFill/>
          <a:ln>
            <a:noFill/>
          </a:ln>
        </p:spPr>
      </p:pic>
      <p:sp>
        <p:nvSpPr>
          <p:cNvPr id="124" name="Google Shape;124;g26bfc2cfca0_0_97"/>
          <p:cNvSpPr/>
          <p:nvPr/>
        </p:nvSpPr>
        <p:spPr>
          <a:xfrm>
            <a:off x="4979022" y="3619500"/>
            <a:ext cx="5258400" cy="81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g26bfc2cfca0_0_97"/>
          <p:cNvSpPr/>
          <p:nvPr/>
        </p:nvSpPr>
        <p:spPr>
          <a:xfrm>
            <a:off x="4979022" y="3619500"/>
            <a:ext cx="5461800" cy="101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ed Hat Display Black"/>
              <a:buNone/>
            </a:pPr>
            <a:r>
              <a:rPr b="0" i="0" lang="en-US" sz="4800" u="none" cap="none" strike="noStrike">
                <a:solidFill>
                  <a:srgbClr val="0E0E0E"/>
                </a:solidFill>
                <a:latin typeface="Red Hat Display Black"/>
                <a:ea typeface="Red Hat Display Black"/>
                <a:cs typeface="Red Hat Display Black"/>
                <a:sym typeface="Red Hat Display Black"/>
              </a:rPr>
              <a:t>Unicorn Sightings</a:t>
            </a:r>
            <a:endParaRPr b="0" i="0" sz="4800" u="none" cap="none" strike="noStrike">
              <a:solidFill>
                <a:schemeClr val="dk1"/>
              </a:solidFill>
              <a:latin typeface="Calibri"/>
              <a:ea typeface="Calibri"/>
              <a:cs typeface="Calibri"/>
              <a:sym typeface="Calibri"/>
            </a:endParaRPr>
          </a:p>
        </p:txBody>
      </p:sp>
      <p:sp>
        <p:nvSpPr>
          <p:cNvPr id="126" name="Google Shape;126;g26bfc2cfca0_0_97"/>
          <p:cNvSpPr/>
          <p:nvPr/>
        </p:nvSpPr>
        <p:spPr>
          <a:xfrm>
            <a:off x="3543743" y="5041900"/>
            <a:ext cx="8129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g26bfc2cfca0_0_97"/>
          <p:cNvSpPr/>
          <p:nvPr/>
        </p:nvSpPr>
        <p:spPr>
          <a:xfrm>
            <a:off x="3476001" y="5041900"/>
            <a:ext cx="82644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28" name="Google Shape;128;g26bfc2cfca0_0_97"/>
          <p:cNvPicPr preferRelativeResize="0"/>
          <p:nvPr/>
        </p:nvPicPr>
        <p:blipFill rotWithShape="1">
          <a:blip r:embed="rId7">
            <a:alphaModFix/>
          </a:blip>
          <a:srcRect b="0" l="0" r="0" t="0"/>
          <a:stretch/>
        </p:blipFill>
        <p:spPr>
          <a:xfrm>
            <a:off x="3543743" y="7480300"/>
            <a:ext cx="8129016" cy="5118100"/>
          </a:xfrm>
          <a:prstGeom prst="rect">
            <a:avLst/>
          </a:prstGeom>
          <a:noFill/>
          <a:ln>
            <a:noFill/>
          </a:ln>
        </p:spPr>
      </p:pic>
      <p:sp>
        <p:nvSpPr>
          <p:cNvPr id="129" name="Google Shape;129;g26bfc2cfca0_0_97"/>
          <p:cNvSpPr/>
          <p:nvPr/>
        </p:nvSpPr>
        <p:spPr>
          <a:xfrm>
            <a:off x="12663483"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0" name="Google Shape;130;g26bfc2cfca0_0_97"/>
          <p:cNvPicPr preferRelativeResize="0"/>
          <p:nvPr/>
        </p:nvPicPr>
        <p:blipFill rotWithShape="1">
          <a:blip r:embed="rId8">
            <a:alphaModFix/>
          </a:blip>
          <a:srcRect b="0" l="0" r="0" t="0"/>
          <a:stretch/>
        </p:blipFill>
        <p:spPr>
          <a:xfrm>
            <a:off x="16126176" y="1384300"/>
            <a:ext cx="1203630" cy="1625600"/>
          </a:xfrm>
          <a:prstGeom prst="rect">
            <a:avLst/>
          </a:prstGeom>
          <a:noFill/>
          <a:ln>
            <a:noFill/>
          </a:ln>
        </p:spPr>
      </p:pic>
      <p:sp>
        <p:nvSpPr>
          <p:cNvPr id="131" name="Google Shape;131;g26bfc2cfca0_0_97"/>
          <p:cNvSpPr/>
          <p:nvPr/>
        </p:nvSpPr>
        <p:spPr>
          <a:xfrm>
            <a:off x="14473459" y="3619500"/>
            <a:ext cx="4509000" cy="81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g26bfc2cfca0_0_97"/>
          <p:cNvSpPr/>
          <p:nvPr/>
        </p:nvSpPr>
        <p:spPr>
          <a:xfrm>
            <a:off x="14473459" y="3619500"/>
            <a:ext cx="4712400" cy="101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ed Hat Display Black"/>
              <a:buNone/>
            </a:pPr>
            <a:r>
              <a:rPr b="0" i="0" lang="en-US" sz="4800" u="none" cap="none" strike="noStrike">
                <a:solidFill>
                  <a:srgbClr val="0E0E0E"/>
                </a:solidFill>
                <a:latin typeface="Red Hat Display Black"/>
                <a:ea typeface="Red Hat Display Black"/>
                <a:cs typeface="Red Hat Display Black"/>
                <a:sym typeface="Red Hat Display Black"/>
              </a:rPr>
              <a:t>Dragon Taming</a:t>
            </a:r>
            <a:endParaRPr b="0" i="0" sz="4800" u="none" cap="none" strike="noStrike">
              <a:solidFill>
                <a:schemeClr val="dk1"/>
              </a:solidFill>
              <a:latin typeface="Calibri"/>
              <a:ea typeface="Calibri"/>
              <a:cs typeface="Calibri"/>
              <a:sym typeface="Calibri"/>
            </a:endParaRPr>
          </a:p>
        </p:txBody>
      </p:sp>
      <p:sp>
        <p:nvSpPr>
          <p:cNvPr id="133" name="Google Shape;133;g26bfc2cfca0_0_97"/>
          <p:cNvSpPr/>
          <p:nvPr/>
        </p:nvSpPr>
        <p:spPr>
          <a:xfrm>
            <a:off x="12663483" y="5041900"/>
            <a:ext cx="8129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g26bfc2cfca0_0_97"/>
          <p:cNvSpPr/>
          <p:nvPr/>
        </p:nvSpPr>
        <p:spPr>
          <a:xfrm>
            <a:off x="12595741" y="5041900"/>
            <a:ext cx="82644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35" name="Google Shape;135;g26bfc2cfca0_0_97"/>
          <p:cNvPicPr preferRelativeResize="0"/>
          <p:nvPr/>
        </p:nvPicPr>
        <p:blipFill rotWithShape="1">
          <a:blip r:embed="rId9">
            <a:alphaModFix/>
          </a:blip>
          <a:srcRect b="0" l="0" r="0" t="0"/>
          <a:stretch/>
        </p:blipFill>
        <p:spPr>
          <a:xfrm>
            <a:off x="12663483" y="7480300"/>
            <a:ext cx="8129016" cy="51181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0E2D7"/>
        </a:solidFill>
      </p:bgPr>
    </p:bg>
    <p:spTree>
      <p:nvGrpSpPr>
        <p:cNvPr id="140" name="Shape 140"/>
        <p:cNvGrpSpPr/>
        <p:nvPr/>
      </p:nvGrpSpPr>
      <p:grpSpPr>
        <a:xfrm>
          <a:off x="0" y="0"/>
          <a:ext cx="0" cy="0"/>
          <a:chOff x="0" y="0"/>
          <a:chExt cx="0" cy="0"/>
        </a:xfrm>
      </p:grpSpPr>
      <p:pic>
        <p:nvPicPr>
          <p:cNvPr descr=" " id="141" name="Google Shape;141;g26bfc2cfca0_0_119"/>
          <p:cNvPicPr preferRelativeResize="0"/>
          <p:nvPr/>
        </p:nvPicPr>
        <p:blipFill rotWithShape="1">
          <a:blip r:embed="rId3">
            <a:alphaModFix/>
          </a:blip>
          <a:srcRect b="0" l="0" r="0" t="0"/>
          <a:stretch/>
        </p:blipFill>
        <p:spPr>
          <a:xfrm>
            <a:off x="21567305" y="427236"/>
            <a:ext cx="2819743" cy="9102321"/>
          </a:xfrm>
          <a:prstGeom prst="rect">
            <a:avLst/>
          </a:prstGeom>
          <a:noFill/>
          <a:ln>
            <a:noFill/>
          </a:ln>
        </p:spPr>
      </p:pic>
      <p:pic>
        <p:nvPicPr>
          <p:cNvPr descr=" " id="142" name="Google Shape;142;g26bfc2cfca0_0_119"/>
          <p:cNvPicPr preferRelativeResize="0"/>
          <p:nvPr/>
        </p:nvPicPr>
        <p:blipFill rotWithShape="1">
          <a:blip r:embed="rId4">
            <a:alphaModFix/>
          </a:blip>
          <a:srcRect b="0" l="0" r="0" t="0"/>
          <a:stretch/>
        </p:blipFill>
        <p:spPr>
          <a:xfrm>
            <a:off x="609676" y="952500"/>
            <a:ext cx="7062083" cy="927100"/>
          </a:xfrm>
          <a:prstGeom prst="rect">
            <a:avLst/>
          </a:prstGeom>
          <a:noFill/>
          <a:ln>
            <a:noFill/>
          </a:ln>
        </p:spPr>
      </p:pic>
      <p:sp>
        <p:nvSpPr>
          <p:cNvPr id="143" name="Google Shape;143;g26bfc2cfca0_0_11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4" name="Google Shape;144;g26bfc2cfca0_0_11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45" name="Google Shape;145;g26bfc2cfca0_0_119"/>
          <p:cNvPicPr preferRelativeResize="0"/>
          <p:nvPr/>
        </p:nvPicPr>
        <p:blipFill rotWithShape="1">
          <a:blip r:embed="rId6">
            <a:alphaModFix/>
          </a:blip>
          <a:srcRect b="0" l="0" r="0" t="0"/>
          <a:stretch/>
        </p:blipFill>
        <p:spPr>
          <a:xfrm>
            <a:off x="0" y="1384300"/>
            <a:ext cx="5458634" cy="4437887"/>
          </a:xfrm>
          <a:prstGeom prst="rect">
            <a:avLst/>
          </a:prstGeom>
          <a:noFill/>
          <a:ln>
            <a:noFill/>
          </a:ln>
        </p:spPr>
      </p:pic>
      <p:sp>
        <p:nvSpPr>
          <p:cNvPr id="146" name="Google Shape;146;g26bfc2cfca0_0_119"/>
          <p:cNvSpPr/>
          <p:nvPr/>
        </p:nvSpPr>
        <p:spPr>
          <a:xfrm>
            <a:off x="5842730" y="4229100"/>
            <a:ext cx="13603500" cy="579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g26bfc2cfca0_0_119"/>
          <p:cNvSpPr/>
          <p:nvPr/>
        </p:nvSpPr>
        <p:spPr>
          <a:xfrm>
            <a:off x="5842730" y="4229100"/>
            <a:ext cx="13806600" cy="507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ed Hat Display Black"/>
              <a:buNone/>
            </a:pPr>
            <a:r>
              <a:rPr b="0" i="0" lang="en-US" sz="4800" u="none" cap="none" strike="noStrike">
                <a:solidFill>
                  <a:srgbClr val="0E0E0E"/>
                </a:solidFill>
                <a:latin typeface="Red Hat Display Black"/>
                <a:ea typeface="Red Hat Display Black"/>
                <a:cs typeface="Red Hat Display Black"/>
                <a:sym typeface="Red Hat Display Black"/>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48" name="Google Shape;148;g26bfc2cfca0_0_119"/>
          <p:cNvSpPr/>
          <p:nvPr/>
        </p:nvSpPr>
        <p:spPr>
          <a:xfrm>
            <a:off x="15241905" y="9410700"/>
            <a:ext cx="4356600" cy="76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ed Hat Display Black"/>
              <a:buNone/>
            </a:pPr>
            <a:r>
              <a:rPr b="0" i="0" lang="en-US" sz="3600" u="none" cap="none" strike="noStrike">
                <a:solidFill>
                  <a:srgbClr val="0E0E0E"/>
                </a:solidFill>
                <a:latin typeface="Red Hat Display Black"/>
                <a:ea typeface="Red Hat Display Black"/>
                <a:cs typeface="Red Hat Display Black"/>
                <a:sym typeface="Red Hat Display Black"/>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0E2D7"/>
        </a:solidFill>
      </p:bgPr>
    </p:bg>
    <p:spTree>
      <p:nvGrpSpPr>
        <p:cNvPr id="153" name="Shape 153"/>
        <p:cNvGrpSpPr/>
        <p:nvPr/>
      </p:nvGrpSpPr>
      <p:grpSpPr>
        <a:xfrm>
          <a:off x="0" y="0"/>
          <a:ext cx="0" cy="0"/>
          <a:chOff x="0" y="0"/>
          <a:chExt cx="0" cy="0"/>
        </a:xfrm>
      </p:grpSpPr>
      <p:pic>
        <p:nvPicPr>
          <p:cNvPr descr=" " id="154" name="Google Shape;154;g26bfc2cfca0_0_131"/>
          <p:cNvPicPr preferRelativeResize="0"/>
          <p:nvPr/>
        </p:nvPicPr>
        <p:blipFill rotWithShape="1">
          <a:blip r:embed="rId3">
            <a:alphaModFix/>
          </a:blip>
          <a:srcRect b="0" l="0" r="0" t="0"/>
          <a:stretch/>
        </p:blipFill>
        <p:spPr>
          <a:xfrm>
            <a:off x="5863569" y="0"/>
            <a:ext cx="9103459" cy="2819394"/>
          </a:xfrm>
          <a:prstGeom prst="rect">
            <a:avLst/>
          </a:prstGeom>
          <a:noFill/>
          <a:ln>
            <a:noFill/>
          </a:ln>
        </p:spPr>
      </p:pic>
      <p:pic>
        <p:nvPicPr>
          <p:cNvPr descr=" " id="155" name="Google Shape;155;g26bfc2cfca0_0_131"/>
          <p:cNvPicPr preferRelativeResize="0"/>
          <p:nvPr/>
        </p:nvPicPr>
        <p:blipFill rotWithShape="1">
          <a:blip r:embed="rId4">
            <a:alphaModFix/>
          </a:blip>
          <a:srcRect b="0" l="0" r="0" t="0"/>
          <a:stretch/>
        </p:blipFill>
        <p:spPr>
          <a:xfrm>
            <a:off x="22812051" y="3327400"/>
            <a:ext cx="927216" cy="7061200"/>
          </a:xfrm>
          <a:prstGeom prst="rect">
            <a:avLst/>
          </a:prstGeom>
          <a:noFill/>
          <a:ln>
            <a:noFill/>
          </a:ln>
        </p:spPr>
      </p:pic>
      <p:sp>
        <p:nvSpPr>
          <p:cNvPr id="156" name="Google Shape;156;g26bfc2cfca0_0_13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7" name="Google Shape;157;g26bfc2cfca0_0_13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58" name="Google Shape;158;g26bfc2cfca0_0_131"/>
          <p:cNvSpPr/>
          <p:nvPr/>
        </p:nvSpPr>
        <p:spPr>
          <a:xfrm>
            <a:off x="1956044" y="1866900"/>
            <a:ext cx="4369200" cy="518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g26bfc2cfca0_0_131"/>
          <p:cNvSpPr/>
          <p:nvPr/>
        </p:nvSpPr>
        <p:spPr>
          <a:xfrm>
            <a:off x="1956044" y="1866900"/>
            <a:ext cx="4572600" cy="2641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ed Hat Display Black"/>
              <a:buNone/>
            </a:pPr>
            <a:r>
              <a:rPr b="0" i="0" lang="en-US" sz="4800" u="none" cap="none" strike="noStrike">
                <a:solidFill>
                  <a:srgbClr val="0E0E0E"/>
                </a:solidFill>
                <a:latin typeface="Red Hat Display Black"/>
                <a:ea typeface="Red Hat Display Black"/>
                <a:cs typeface="Red Hat Display Black"/>
                <a:sym typeface="Red Hat Display Black"/>
              </a:rPr>
              <a:t>Dragon Taming Technique</a:t>
            </a:r>
            <a:endParaRPr b="0" i="0" sz="4800" u="none" cap="none" strike="noStrike">
              <a:solidFill>
                <a:schemeClr val="dk1"/>
              </a:solidFill>
              <a:latin typeface="Calibri"/>
              <a:ea typeface="Calibri"/>
              <a:cs typeface="Calibri"/>
              <a:sym typeface="Calibri"/>
            </a:endParaRPr>
          </a:p>
        </p:txBody>
      </p:sp>
      <p:sp>
        <p:nvSpPr>
          <p:cNvPr id="160" name="Google Shape;160;g26bfc2cfca0_0_131"/>
          <p:cNvSpPr/>
          <p:nvPr/>
        </p:nvSpPr>
        <p:spPr>
          <a:xfrm>
            <a:off x="1956044" y="4610100"/>
            <a:ext cx="45048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61" name="Google Shape;161;g26bfc2cfca0_0_131"/>
          <p:cNvSpPr/>
          <p:nvPr/>
        </p:nvSpPr>
        <p:spPr>
          <a:xfrm>
            <a:off x="18442705" y="6527800"/>
            <a:ext cx="4369200" cy="518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g26bfc2cfca0_0_131"/>
          <p:cNvSpPr/>
          <p:nvPr/>
        </p:nvSpPr>
        <p:spPr>
          <a:xfrm>
            <a:off x="18442705" y="6527800"/>
            <a:ext cx="4572600" cy="2641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ed Hat Display Black"/>
              <a:buNone/>
            </a:pPr>
            <a:r>
              <a:rPr b="0" i="0" lang="en-US" sz="4800" u="none" cap="none" strike="noStrike">
                <a:solidFill>
                  <a:srgbClr val="0E0E0E"/>
                </a:solidFill>
                <a:latin typeface="Red Hat Display Black"/>
                <a:ea typeface="Red Hat Display Black"/>
                <a:cs typeface="Red Hat Display Black"/>
                <a:sym typeface="Red Hat Display Black"/>
              </a:rPr>
              <a:t>The Art of Unicorn Sighting</a:t>
            </a:r>
            <a:endParaRPr b="0" i="0" sz="4800" u="none" cap="none" strike="noStrike">
              <a:solidFill>
                <a:schemeClr val="dk1"/>
              </a:solidFill>
              <a:latin typeface="Calibri"/>
              <a:ea typeface="Calibri"/>
              <a:cs typeface="Calibri"/>
              <a:sym typeface="Calibri"/>
            </a:endParaRPr>
          </a:p>
        </p:txBody>
      </p:sp>
      <p:sp>
        <p:nvSpPr>
          <p:cNvPr id="163" name="Google Shape;163;g26bfc2cfca0_0_131"/>
          <p:cNvSpPr/>
          <p:nvPr/>
        </p:nvSpPr>
        <p:spPr>
          <a:xfrm>
            <a:off x="18442705" y="9271000"/>
            <a:ext cx="45048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pic>
        <p:nvPicPr>
          <p:cNvPr descr=" " id="164" name="Google Shape;164;g26bfc2cfca0_0_131"/>
          <p:cNvPicPr preferRelativeResize="0"/>
          <p:nvPr/>
        </p:nvPicPr>
        <p:blipFill rotWithShape="1">
          <a:blip r:embed="rId6">
            <a:alphaModFix/>
          </a:blip>
          <a:srcRect b="0" l="0" r="0" t="0"/>
          <a:stretch/>
        </p:blipFill>
        <p:spPr>
          <a:xfrm>
            <a:off x="6325391" y="1473200"/>
            <a:ext cx="11723565" cy="115824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0E2D7"/>
        </a:solidFill>
      </p:bgPr>
    </p:bg>
    <p:spTree>
      <p:nvGrpSpPr>
        <p:cNvPr id="169" name="Shape 169"/>
        <p:cNvGrpSpPr/>
        <p:nvPr/>
      </p:nvGrpSpPr>
      <p:grpSpPr>
        <a:xfrm>
          <a:off x="0" y="0"/>
          <a:ext cx="0" cy="0"/>
          <a:chOff x="0" y="0"/>
          <a:chExt cx="0" cy="0"/>
        </a:xfrm>
      </p:grpSpPr>
      <p:pic>
        <p:nvPicPr>
          <p:cNvPr descr=" " id="170" name="Google Shape;170;g26bfc2cfca0_0_146"/>
          <p:cNvPicPr preferRelativeResize="0"/>
          <p:nvPr/>
        </p:nvPicPr>
        <p:blipFill rotWithShape="1">
          <a:blip r:embed="rId3">
            <a:alphaModFix/>
          </a:blip>
          <a:srcRect b="0" l="0" r="0" t="0"/>
          <a:stretch/>
        </p:blipFill>
        <p:spPr>
          <a:xfrm>
            <a:off x="15648356" y="0"/>
            <a:ext cx="8738692" cy="2819388"/>
          </a:xfrm>
          <a:prstGeom prst="rect">
            <a:avLst/>
          </a:prstGeom>
          <a:noFill/>
          <a:ln>
            <a:noFill/>
          </a:ln>
        </p:spPr>
      </p:pic>
      <p:pic>
        <p:nvPicPr>
          <p:cNvPr descr=" " id="171" name="Google Shape;171;g26bfc2cfca0_0_146"/>
          <p:cNvPicPr preferRelativeResize="0"/>
          <p:nvPr/>
        </p:nvPicPr>
        <p:blipFill rotWithShape="1">
          <a:blip r:embed="rId4">
            <a:alphaModFix/>
          </a:blip>
          <a:srcRect b="0" l="0" r="0" t="0"/>
          <a:stretch/>
        </p:blipFill>
        <p:spPr>
          <a:xfrm>
            <a:off x="584273" y="6223000"/>
            <a:ext cx="927216" cy="7061200"/>
          </a:xfrm>
          <a:prstGeom prst="rect">
            <a:avLst/>
          </a:prstGeom>
          <a:noFill/>
          <a:ln>
            <a:noFill/>
          </a:ln>
        </p:spPr>
      </p:pic>
      <p:sp>
        <p:nvSpPr>
          <p:cNvPr id="172" name="Google Shape;172;g26bfc2cfca0_0_146"/>
          <p:cNvSpPr/>
          <p:nvPr/>
        </p:nvSpPr>
        <p:spPr>
          <a:xfrm>
            <a:off x="2091528" y="749300"/>
            <a:ext cx="20216700" cy="168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Red Hat Display Black"/>
              <a:buNone/>
            </a:pPr>
            <a:r>
              <a:rPr b="0" i="0" lang="en-US" sz="8000" u="none" cap="none" strike="noStrike">
                <a:solidFill>
                  <a:srgbClr val="272727"/>
                </a:solidFill>
                <a:latin typeface="Red Hat Display Black"/>
                <a:ea typeface="Red Hat Display Black"/>
                <a:cs typeface="Red Hat Display Black"/>
                <a:sym typeface="Red Hat Display Black"/>
              </a:rPr>
              <a:t>The Magic of Dragons: A Research</a:t>
            </a:r>
            <a:endParaRPr b="0" i="0" sz="8000" u="none" cap="none" strike="noStrike">
              <a:solidFill>
                <a:schemeClr val="dk1"/>
              </a:solidFill>
              <a:latin typeface="Calibri"/>
              <a:ea typeface="Calibri"/>
              <a:cs typeface="Calibri"/>
              <a:sym typeface="Calibri"/>
            </a:endParaRPr>
          </a:p>
        </p:txBody>
      </p:sp>
      <p:sp>
        <p:nvSpPr>
          <p:cNvPr id="173" name="Google Shape;173;g26bfc2cfca0_0_146"/>
          <p:cNvSpPr/>
          <p:nvPr/>
        </p:nvSpPr>
        <p:spPr>
          <a:xfrm>
            <a:off x="2146568" y="4025900"/>
            <a:ext cx="8205300" cy="820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g26bfc2cfca0_0_146"/>
          <p:cNvSpPr/>
          <p:nvPr/>
        </p:nvSpPr>
        <p:spPr>
          <a:xfrm>
            <a:off x="2146568" y="4025900"/>
            <a:ext cx="8205300" cy="8204100"/>
          </a:xfrm>
          <a:prstGeom prst="ellipse">
            <a:avLst/>
          </a:prstGeom>
          <a:solidFill>
            <a:srgbClr val="0002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g26bfc2cfca0_0_146"/>
          <p:cNvSpPr/>
          <p:nvPr/>
        </p:nvSpPr>
        <p:spPr>
          <a:xfrm>
            <a:off x="3175397" y="5918200"/>
            <a:ext cx="6160200" cy="6159600"/>
          </a:xfrm>
          <a:prstGeom prst="ellipse">
            <a:avLst/>
          </a:prstGeom>
          <a:solidFill>
            <a:srgbClr val="B0E2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g26bfc2cfca0_0_146"/>
          <p:cNvSpPr/>
          <p:nvPr/>
        </p:nvSpPr>
        <p:spPr>
          <a:xfrm>
            <a:off x="4204225" y="7797800"/>
            <a:ext cx="4089900" cy="40893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g26bfc2cfca0_0_146"/>
          <p:cNvSpPr/>
          <p:nvPr/>
        </p:nvSpPr>
        <p:spPr>
          <a:xfrm>
            <a:off x="5423578" y="4521200"/>
            <a:ext cx="1638600" cy="1016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Red Hat Display Black"/>
              <a:buNone/>
            </a:pPr>
            <a:r>
              <a:rPr b="0" i="0" lang="en-US" sz="4800" u="none" cap="none" strike="noStrike">
                <a:solidFill>
                  <a:srgbClr val="FFFFFF"/>
                </a:solidFill>
                <a:latin typeface="Red Hat Display Black"/>
                <a:ea typeface="Red Hat Display Black"/>
                <a:cs typeface="Red Hat Display Black"/>
                <a:sym typeface="Red Hat Display Black"/>
              </a:rPr>
              <a:t>6.7M</a:t>
            </a:r>
            <a:endParaRPr b="0" i="0" sz="4800" u="none" cap="none" strike="noStrike">
              <a:solidFill>
                <a:schemeClr val="dk1"/>
              </a:solidFill>
              <a:latin typeface="Calibri"/>
              <a:ea typeface="Calibri"/>
              <a:cs typeface="Calibri"/>
              <a:sym typeface="Calibri"/>
            </a:endParaRPr>
          </a:p>
        </p:txBody>
      </p:sp>
      <p:sp>
        <p:nvSpPr>
          <p:cNvPr id="178" name="Google Shape;178;g26bfc2cfca0_0_146"/>
          <p:cNvSpPr/>
          <p:nvPr/>
        </p:nvSpPr>
        <p:spPr>
          <a:xfrm>
            <a:off x="5423578" y="9334500"/>
            <a:ext cx="1651200" cy="1016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200"/>
              </a:buClr>
              <a:buSzPts val="4800"/>
              <a:buFont typeface="Red Hat Display Black"/>
              <a:buNone/>
            </a:pPr>
            <a:r>
              <a:rPr b="0" i="0" lang="en-US" sz="4800" u="none" cap="none" strike="noStrike">
                <a:solidFill>
                  <a:srgbClr val="000200"/>
                </a:solidFill>
                <a:latin typeface="Red Hat Display Black"/>
                <a:ea typeface="Red Hat Display Black"/>
                <a:cs typeface="Red Hat Display Black"/>
                <a:sym typeface="Red Hat Display Black"/>
              </a:rPr>
              <a:t>2.3M</a:t>
            </a:r>
            <a:endParaRPr b="0" i="0" sz="4800" u="none" cap="none" strike="noStrike">
              <a:solidFill>
                <a:schemeClr val="dk1"/>
              </a:solidFill>
              <a:latin typeface="Calibri"/>
              <a:ea typeface="Calibri"/>
              <a:cs typeface="Calibri"/>
              <a:sym typeface="Calibri"/>
            </a:endParaRPr>
          </a:p>
        </p:txBody>
      </p:sp>
      <p:sp>
        <p:nvSpPr>
          <p:cNvPr id="179" name="Google Shape;179;g26bfc2cfca0_0_146"/>
          <p:cNvSpPr/>
          <p:nvPr/>
        </p:nvSpPr>
        <p:spPr>
          <a:xfrm>
            <a:off x="5372772" y="6400800"/>
            <a:ext cx="1752900" cy="1016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Red Hat Display Black"/>
              <a:buNone/>
            </a:pPr>
            <a:r>
              <a:rPr b="0" i="0" lang="en-US" sz="4800" u="none" cap="none" strike="noStrike">
                <a:solidFill>
                  <a:srgbClr val="FFFFFF"/>
                </a:solidFill>
                <a:latin typeface="Red Hat Display Black"/>
                <a:ea typeface="Red Hat Display Black"/>
                <a:cs typeface="Red Hat Display Black"/>
                <a:sym typeface="Red Hat Display Black"/>
              </a:rPr>
              <a:t>4.4M</a:t>
            </a:r>
            <a:endParaRPr b="0" i="0" sz="4800" u="none" cap="none" strike="noStrike">
              <a:solidFill>
                <a:schemeClr val="dk1"/>
              </a:solidFill>
              <a:latin typeface="Calibri"/>
              <a:ea typeface="Calibri"/>
              <a:cs typeface="Calibri"/>
              <a:sym typeface="Calibri"/>
            </a:endParaRPr>
          </a:p>
        </p:txBody>
      </p:sp>
      <p:sp>
        <p:nvSpPr>
          <p:cNvPr id="180" name="Google Shape;180;g26bfc2cfca0_0_14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1" name="Google Shape;181;g26bfc2cfca0_0_14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82" name="Google Shape;182;g26bfc2cfca0_0_146"/>
          <p:cNvSpPr/>
          <p:nvPr/>
        </p:nvSpPr>
        <p:spPr>
          <a:xfrm>
            <a:off x="12638080" y="3594100"/>
            <a:ext cx="84594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3" name="Google Shape;183;g26bfc2cfca0_0_146"/>
          <p:cNvPicPr preferRelativeResize="0"/>
          <p:nvPr/>
        </p:nvPicPr>
        <p:blipFill rotWithShape="1">
          <a:blip r:embed="rId6">
            <a:alphaModFix/>
          </a:blip>
          <a:srcRect b="0" l="0" r="0" t="0"/>
          <a:stretch/>
        </p:blipFill>
        <p:spPr>
          <a:xfrm>
            <a:off x="12638080" y="3594100"/>
            <a:ext cx="1006781" cy="1016000"/>
          </a:xfrm>
          <a:prstGeom prst="rect">
            <a:avLst/>
          </a:prstGeom>
          <a:noFill/>
          <a:ln>
            <a:noFill/>
          </a:ln>
        </p:spPr>
      </p:pic>
      <p:sp>
        <p:nvSpPr>
          <p:cNvPr id="184" name="Google Shape;184;g26bfc2cfca0_0_146"/>
          <p:cNvSpPr/>
          <p:nvPr/>
        </p:nvSpPr>
        <p:spPr>
          <a:xfrm>
            <a:off x="12638080" y="49149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g26bfc2cfca0_0_146"/>
          <p:cNvSpPr/>
          <p:nvPr/>
        </p:nvSpPr>
        <p:spPr>
          <a:xfrm>
            <a:off x="12638080" y="49149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86" name="Google Shape;186;g26bfc2cfca0_0_146"/>
          <p:cNvSpPr/>
          <p:nvPr/>
        </p:nvSpPr>
        <p:spPr>
          <a:xfrm>
            <a:off x="12638080" y="6946900"/>
            <a:ext cx="84594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7" name="Google Shape;187;g26bfc2cfca0_0_146"/>
          <p:cNvPicPr preferRelativeResize="0"/>
          <p:nvPr/>
        </p:nvPicPr>
        <p:blipFill rotWithShape="1">
          <a:blip r:embed="rId7">
            <a:alphaModFix/>
          </a:blip>
          <a:srcRect b="0" l="0" r="0" t="0"/>
          <a:stretch/>
        </p:blipFill>
        <p:spPr>
          <a:xfrm>
            <a:off x="12638080" y="6946900"/>
            <a:ext cx="983179" cy="1016000"/>
          </a:xfrm>
          <a:prstGeom prst="rect">
            <a:avLst/>
          </a:prstGeom>
          <a:noFill/>
          <a:ln>
            <a:noFill/>
          </a:ln>
        </p:spPr>
      </p:pic>
      <p:sp>
        <p:nvSpPr>
          <p:cNvPr id="188" name="Google Shape;188;g26bfc2cfca0_0_146"/>
          <p:cNvSpPr/>
          <p:nvPr/>
        </p:nvSpPr>
        <p:spPr>
          <a:xfrm>
            <a:off x="12638080" y="82677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g26bfc2cfca0_0_146"/>
          <p:cNvSpPr/>
          <p:nvPr/>
        </p:nvSpPr>
        <p:spPr>
          <a:xfrm>
            <a:off x="12638080" y="82677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190" name="Google Shape;190;g26bfc2cfca0_0_146"/>
          <p:cNvSpPr/>
          <p:nvPr/>
        </p:nvSpPr>
        <p:spPr>
          <a:xfrm>
            <a:off x="12638080" y="10299700"/>
            <a:ext cx="84594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1" name="Google Shape;191;g26bfc2cfca0_0_146"/>
          <p:cNvPicPr preferRelativeResize="0"/>
          <p:nvPr/>
        </p:nvPicPr>
        <p:blipFill rotWithShape="1">
          <a:blip r:embed="rId8">
            <a:alphaModFix/>
          </a:blip>
          <a:srcRect b="0" l="0" r="0" t="0"/>
          <a:stretch/>
        </p:blipFill>
        <p:spPr>
          <a:xfrm>
            <a:off x="12638080" y="10299700"/>
            <a:ext cx="858607" cy="1016000"/>
          </a:xfrm>
          <a:prstGeom prst="rect">
            <a:avLst/>
          </a:prstGeom>
          <a:noFill/>
          <a:ln>
            <a:noFill/>
          </a:ln>
        </p:spPr>
      </p:pic>
      <p:sp>
        <p:nvSpPr>
          <p:cNvPr id="192" name="Google Shape;192;g26bfc2cfca0_0_146"/>
          <p:cNvSpPr/>
          <p:nvPr/>
        </p:nvSpPr>
        <p:spPr>
          <a:xfrm>
            <a:off x="12638080" y="116205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g26bfc2cfca0_0_146"/>
          <p:cNvSpPr/>
          <p:nvPr/>
        </p:nvSpPr>
        <p:spPr>
          <a:xfrm>
            <a:off x="12638080" y="116205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2024-03-19T03:15:29Z</dcterms:created>
  <dc:creator>PptxGenJS</dc:creator>
</cp:coreProperties>
</file>