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9" r:id="rId4"/>
    <p:sldId id="282" r:id="rId5"/>
    <p:sldId id="284" r:id="rId6"/>
    <p:sldId id="273" r:id="rId7"/>
    <p:sldId id="285" r:id="rId8"/>
    <p:sldId id="283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LẠY CHÚA THÁNH THẦN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09451"/>
            <a:ext cx="113047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6600" b="1" dirty="0"/>
              <a:t>Xin thắp sáng lên ngọn lửa tình yêu trong lòng chúng con. Xin thắp sáng lên ngọn lửa tình yêu trong từng trái tim.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Lạy Chúa Thánh Thần cúi xin Ngài ngự đến! Cúi xin Ngài ngự đến! Xuống tràn đầy lòng chúng con Hồng Ân của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09451"/>
            <a:ext cx="113047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Xin hướng dẫn con nhịp bước bình an trên đường thế gian. Xin hướng dẫn con tìm đến trời cao con hằng ước ao.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66710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Lạy Chúa Thánh Thần cúi xin Ngài ngự đến! Cúi xin Ngài ngự đến! Xuống tràn đầy lòng chúng con Hồng Ân của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4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09451"/>
            <a:ext cx="113047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Xin nhắc nhở con Lời Chúa dạy khuyên con hằng vững tin. Xin giúp chúng con từng phút thực thi Tin Mừng đã nghe.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41563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Lạy Chúa Thánh Thần cúi xin Ngài ngự đến! Cúi xin Ngài ngự đến! Xuống tràn đầy lòng chúng con Hồng Ân của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17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09451"/>
            <a:ext cx="1130478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6600" b="1" dirty="0"/>
              <a:t>Xin thánh hóa con và chỉ dạy con sống đời chứng nhân. Xin hãy đỡ nâng để con bền tâm loan truyền Phúc </a:t>
            </a:r>
            <a:r>
              <a:rPr lang="en-US" sz="6600" b="1" dirty="0"/>
              <a:t>Âm.</a:t>
            </a:r>
            <a:endParaRPr lang="en-US" sz="6600" b="1" dirty="0" smtClean="0"/>
          </a:p>
          <a:p>
            <a:pPr algn="just"/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22613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Lạy Chúa Thánh Thần cúi xin Ngài ngự đến! Cúi xin Ngài ngự đến! Xuống tràn đầy lòng chúng con Hồng Ân của Ngài.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91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154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LẠY CHÚA THÁNH THẦN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Admin</cp:lastModifiedBy>
  <cp:revision>36</cp:revision>
  <dcterms:created xsi:type="dcterms:W3CDTF">2024-12-09T09:23:25Z</dcterms:created>
  <dcterms:modified xsi:type="dcterms:W3CDTF">2025-06-17T15:12:15Z</dcterms:modified>
</cp:coreProperties>
</file>