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Paytone One"/>
      <p:regular r:id="rId30"/>
    </p:embeddedFont>
    <p:embeddedFont>
      <p:font typeface="Poppins"/>
      <p:regular r:id="rId31"/>
      <p:bold r:id="rId32"/>
      <p:italic r:id="rId33"/>
      <p:boldItalic r:id="rId34"/>
    </p:embeddedFont>
    <p:embeddedFont>
      <p:font typeface="Lato"/>
      <p:regular r:id="rId35"/>
      <p:bold r:id="rId36"/>
      <p:italic r:id="rId37"/>
      <p:boldItalic r:id="rId38"/>
    </p:embeddedFont>
    <p:embeddedFont>
      <p:font typeface="Montserrat"/>
      <p:regular r:id="rId39"/>
      <p:bold r:id="rId40"/>
      <p:italic r:id="rId41"/>
      <p:boldItalic r:id="rId42"/>
    </p:embeddedFont>
    <p:embeddedFont>
      <p:font typeface="Inter"/>
      <p:regular r:id="rId43"/>
      <p:bold r:id="rId44"/>
    </p:embeddedFont>
    <p:embeddedFont>
      <p:font typeface="Poppins SemiBold"/>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9" roundtripDataSignature="AMtx7mizJbHFxcNU6vf+5vW32EYeZz3JP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bold.fntdata"/><Relationship Id="rId42" Type="http://schemas.openxmlformats.org/officeDocument/2006/relationships/font" Target="fonts/Montserrat-boldItalic.fntdata"/><Relationship Id="rId41" Type="http://schemas.openxmlformats.org/officeDocument/2006/relationships/font" Target="fonts/Montserrat-italic.fntdata"/><Relationship Id="rId44" Type="http://schemas.openxmlformats.org/officeDocument/2006/relationships/font" Target="fonts/Inter-bold.fntdata"/><Relationship Id="rId43" Type="http://schemas.openxmlformats.org/officeDocument/2006/relationships/font" Target="fonts/Inter-regular.fntdata"/><Relationship Id="rId46" Type="http://schemas.openxmlformats.org/officeDocument/2006/relationships/font" Target="fonts/PoppinsSemiBold-bold.fntdata"/><Relationship Id="rId45" Type="http://schemas.openxmlformats.org/officeDocument/2006/relationships/font" Target="fonts/PoppinsSemiBold-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PoppinsSemiBold-boldItalic.fntdata"/><Relationship Id="rId47" Type="http://schemas.openxmlformats.org/officeDocument/2006/relationships/font" Target="fonts/PoppinsSemiBold-italic.fntdata"/><Relationship Id="rId49" Type="http://customschemas.google.com/relationships/presentationmetadata" Target="meta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regular.fntdata"/><Relationship Id="rId30" Type="http://schemas.openxmlformats.org/officeDocument/2006/relationships/font" Target="fonts/PaytoneOne-regular.fntdata"/><Relationship Id="rId33" Type="http://schemas.openxmlformats.org/officeDocument/2006/relationships/font" Target="fonts/Poppins-italic.fntdata"/><Relationship Id="rId32" Type="http://schemas.openxmlformats.org/officeDocument/2006/relationships/font" Target="fonts/Poppins-bold.fntdata"/><Relationship Id="rId35" Type="http://schemas.openxmlformats.org/officeDocument/2006/relationships/font" Target="fonts/Lato-regular.fntdata"/><Relationship Id="rId34" Type="http://schemas.openxmlformats.org/officeDocument/2006/relationships/font" Target="fonts/Poppins-boldItalic.fntdata"/><Relationship Id="rId37" Type="http://schemas.openxmlformats.org/officeDocument/2006/relationships/font" Target="fonts/Lato-italic.fntdata"/><Relationship Id="rId36" Type="http://schemas.openxmlformats.org/officeDocument/2006/relationships/font" Target="fonts/Lato-bold.fntdata"/><Relationship Id="rId39" Type="http://schemas.openxmlformats.org/officeDocument/2006/relationships/font" Target="fonts/Montserrat-regular.fntdata"/><Relationship Id="rId38" Type="http://schemas.openxmlformats.org/officeDocument/2006/relationships/font" Target="fonts/Lato-boldItalic.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6be054fd6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6be054fd68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6be054fd68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6be054fd68_0_2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g26be054fd68_0_2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g26be054fd68_0_2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6be054fd68_0_3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g26be054fd68_0_3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 name="Google Shape;338;g26be054fd68_0_3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6be054fd68_0_3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8" name="Google Shape;378;g26be054fd68_0_3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9" name="Google Shape;379;g26be054fd68_0_3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26be054fd68_0_3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g26be054fd68_0_3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0" name="Google Shape;400;g26be054fd68_0_3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6be054fd68_0_4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3" name="Google Shape;433;g26be054fd68_0_4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4" name="Google Shape;434;g26be054fd68_0_4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26be054fd68_0_4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0" name="Google Shape;510;g26be054fd68_0_4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1" name="Google Shape;511;g26be054fd68_0_4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26be054fd68_0_5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3" name="Google Shape;533;g26be054fd68_0_5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4" name="Google Shape;534;g26be054fd68_0_5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26be054fd68_0_5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5" name="Google Shape;555;g26be054fd68_0_5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6" name="Google Shape;556;g26be054fd68_0_5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26be054fd68_0_5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7" name="Google Shape;577;g26be054fd68_0_5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8" name="Google Shape;578;g26be054fd68_0_5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26be054fd68_0_5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6" name="Google Shape;586;g26be054fd68_0_5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7" name="Google Shape;587;g26be054fd68_0_5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 name="Shape 33"/>
        <p:cNvGrpSpPr/>
        <p:nvPr/>
      </p:nvGrpSpPr>
      <p:grpSpPr>
        <a:xfrm>
          <a:off x="0" y="0"/>
          <a:ext cx="0" cy="0"/>
          <a:chOff x="0" y="0"/>
          <a:chExt cx="0" cy="0"/>
        </a:xfrm>
      </p:grpSpPr>
      <p:sp>
        <p:nvSpPr>
          <p:cNvPr id="34" name="Google Shape;34;g26be054fd68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 name="Google Shape;35;g26be054fd68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 name="Google Shape;36;g26be054fd68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26be054fd68_0_5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9" name="Google Shape;629;g26be054fd68_0_5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0" name="Google Shape;630;g26be054fd68_0_5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26be054fd68_0_6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6" name="Google Shape;656;g26be054fd68_0_6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7" name="Google Shape;657;g26be054fd68_0_6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26be054fd68_0_6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7" name="Google Shape;707;g26be054fd68_0_6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8" name="Google Shape;708;g26be054fd68_0_6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26be054fd68_0_7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5" name="Google Shape;755;g26be054fd68_0_7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6" name="Google Shape;756;g26be054fd68_0_7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26be054fd68_0_7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6" name="Google Shape;786;g26be054fd68_0_7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7" name="Google Shape;787;g26be054fd68_0_7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g26be054fd68_0_8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9" name="Google Shape;869;g26be054fd68_0_8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0" name="Google Shape;870;g26be054fd68_0_8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g26be054fd68_0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 name="Google Shape;53;g26be054fd68_0_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 name="Google Shape;54;g26be054fd68_0_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6be054fd68_0_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g26be054fd68_0_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g26be054fd68_0_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6be054fd68_0_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 name="Google Shape;119;g26be054fd68_0_1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 name="Google Shape;120;g26be054fd68_0_1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6be054fd68_0_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g26be054fd68_0_1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g26be054fd68_0_1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6be054fd68_0_1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g26be054fd68_0_1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 name="Google Shape;188;g26be054fd68_0_1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6be054fd68_0_1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 name="Google Shape;207;g26be054fd68_0_1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8" name="Google Shape;208;g26be054fd68_0_1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6be054fd68_0_2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g26be054fd68_0_2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g26be054fd68_0_2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3.png"/><Relationship Id="rId10" Type="http://schemas.openxmlformats.org/officeDocument/2006/relationships/image" Target="../media/image15.png"/><Relationship Id="rId13" Type="http://schemas.openxmlformats.org/officeDocument/2006/relationships/image" Target="../media/image3.png"/><Relationship Id="rId12"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image" Target="../media/image1.png"/><Relationship Id="rId15" Type="http://schemas.openxmlformats.org/officeDocument/2006/relationships/image" Target="../media/image9.png"/><Relationship Id="rId1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16.png"/><Relationship Id="rId7" Type="http://schemas.openxmlformats.org/officeDocument/2006/relationships/image" Target="../media/image6.png"/><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11" Type="http://schemas.openxmlformats.org/officeDocument/2006/relationships/image" Target="../media/image137.png"/><Relationship Id="rId10" Type="http://schemas.openxmlformats.org/officeDocument/2006/relationships/image" Target="../media/image130.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13.png"/><Relationship Id="rId5" Type="http://schemas.openxmlformats.org/officeDocument/2006/relationships/image" Target="../media/image3.png"/><Relationship Id="rId6" Type="http://schemas.openxmlformats.org/officeDocument/2006/relationships/image" Target="../media/image16.png"/><Relationship Id="rId7" Type="http://schemas.openxmlformats.org/officeDocument/2006/relationships/image" Target="../media/image46.png"/><Relationship Id="rId8" Type="http://schemas.openxmlformats.org/officeDocument/2006/relationships/image" Target="../media/image4.png"/></Relationships>
</file>

<file path=ppt/slides/_rels/slide11.xml.rels><?xml version="1.0" encoding="UTF-8" standalone="yes"?><Relationships xmlns="http://schemas.openxmlformats.org/package/2006/relationships"><Relationship Id="rId11" Type="http://schemas.openxmlformats.org/officeDocument/2006/relationships/image" Target="../media/image44.png"/><Relationship Id="rId10" Type="http://schemas.openxmlformats.org/officeDocument/2006/relationships/image" Target="../media/image54.png"/><Relationship Id="rId13" Type="http://schemas.openxmlformats.org/officeDocument/2006/relationships/image" Target="../media/image15.png"/><Relationship Id="rId12"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9.png"/><Relationship Id="rId4" Type="http://schemas.openxmlformats.org/officeDocument/2006/relationships/image" Target="../media/image7.png"/><Relationship Id="rId9" Type="http://schemas.openxmlformats.org/officeDocument/2006/relationships/image" Target="../media/image4.png"/><Relationship Id="rId15" Type="http://schemas.openxmlformats.org/officeDocument/2006/relationships/image" Target="../media/image152.png"/><Relationship Id="rId14" Type="http://schemas.openxmlformats.org/officeDocument/2006/relationships/image" Target="../media/image13.png"/><Relationship Id="rId16" Type="http://schemas.openxmlformats.org/officeDocument/2006/relationships/image" Target="../media/image145.png"/><Relationship Id="rId5" Type="http://schemas.openxmlformats.org/officeDocument/2006/relationships/image" Target="../media/image52.png"/><Relationship Id="rId6" Type="http://schemas.openxmlformats.org/officeDocument/2006/relationships/image" Target="../media/image3.png"/><Relationship Id="rId7" Type="http://schemas.openxmlformats.org/officeDocument/2006/relationships/image" Target="../media/image16.png"/><Relationship Id="rId8" Type="http://schemas.openxmlformats.org/officeDocument/2006/relationships/image" Target="../media/image6.png"/></Relationships>
</file>

<file path=ppt/slides/_rels/slide12.xml.rels><?xml version="1.0" encoding="UTF-8" standalone="yes"?><Relationships xmlns="http://schemas.openxmlformats.org/package/2006/relationships"><Relationship Id="rId11" Type="http://schemas.openxmlformats.org/officeDocument/2006/relationships/image" Target="../media/image13.png"/><Relationship Id="rId10"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2.png"/><Relationship Id="rId4" Type="http://schemas.openxmlformats.org/officeDocument/2006/relationships/image" Target="../media/image18.png"/><Relationship Id="rId9" Type="http://schemas.openxmlformats.org/officeDocument/2006/relationships/image" Target="../media/image22.png"/><Relationship Id="rId5" Type="http://schemas.openxmlformats.org/officeDocument/2006/relationships/image" Target="../media/image17.png"/><Relationship Id="rId6" Type="http://schemas.openxmlformats.org/officeDocument/2006/relationships/image" Target="../media/image19.png"/><Relationship Id="rId7" Type="http://schemas.openxmlformats.org/officeDocument/2006/relationships/image" Target="../media/image4.png"/><Relationship Id="rId8" Type="http://schemas.openxmlformats.org/officeDocument/2006/relationships/image" Target="../media/image21.png"/></Relationships>
</file>

<file path=ppt/slides/_rels/slide13.xml.rels><?xml version="1.0" encoding="UTF-8" standalone="yes"?><Relationships xmlns="http://schemas.openxmlformats.org/package/2006/relationships"><Relationship Id="rId10"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1.png"/><Relationship Id="rId4" Type="http://schemas.openxmlformats.org/officeDocument/2006/relationships/image" Target="../media/image3.png"/><Relationship Id="rId9" Type="http://schemas.openxmlformats.org/officeDocument/2006/relationships/image" Target="../media/image33.png"/><Relationship Id="rId5" Type="http://schemas.openxmlformats.org/officeDocument/2006/relationships/image" Target="../media/image16.png"/><Relationship Id="rId6" Type="http://schemas.openxmlformats.org/officeDocument/2006/relationships/image" Target="../media/image32.png"/><Relationship Id="rId7" Type="http://schemas.openxmlformats.org/officeDocument/2006/relationships/image" Target="../media/image4.png"/><Relationship Id="rId8" Type="http://schemas.openxmlformats.org/officeDocument/2006/relationships/image" Target="../media/image27.png"/></Relationships>
</file>

<file path=ppt/slides/_rels/slide14.xml.rels><?xml version="1.0" encoding="UTF-8" standalone="yes"?><Relationships xmlns="http://schemas.openxmlformats.org/package/2006/relationships"><Relationship Id="rId20" Type="http://schemas.openxmlformats.org/officeDocument/2006/relationships/image" Target="../media/image170.png"/><Relationship Id="rId22" Type="http://schemas.openxmlformats.org/officeDocument/2006/relationships/image" Target="../media/image171.png"/><Relationship Id="rId21" Type="http://schemas.openxmlformats.org/officeDocument/2006/relationships/image" Target="../media/image168.png"/><Relationship Id="rId24" Type="http://schemas.openxmlformats.org/officeDocument/2006/relationships/image" Target="../media/image178.png"/><Relationship Id="rId23" Type="http://schemas.openxmlformats.org/officeDocument/2006/relationships/image" Target="../media/image177.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9.png"/><Relationship Id="rId4" Type="http://schemas.openxmlformats.org/officeDocument/2006/relationships/image" Target="../media/image7.png"/><Relationship Id="rId9" Type="http://schemas.openxmlformats.org/officeDocument/2006/relationships/image" Target="../media/image4.png"/><Relationship Id="rId26" Type="http://schemas.openxmlformats.org/officeDocument/2006/relationships/image" Target="../media/image176.png"/><Relationship Id="rId25" Type="http://schemas.openxmlformats.org/officeDocument/2006/relationships/image" Target="../media/image175.png"/><Relationship Id="rId28" Type="http://schemas.openxmlformats.org/officeDocument/2006/relationships/image" Target="../media/image180.png"/><Relationship Id="rId27" Type="http://schemas.openxmlformats.org/officeDocument/2006/relationships/image" Target="../media/image182.png"/><Relationship Id="rId5" Type="http://schemas.openxmlformats.org/officeDocument/2006/relationships/image" Target="../media/image52.png"/><Relationship Id="rId6" Type="http://schemas.openxmlformats.org/officeDocument/2006/relationships/image" Target="../media/image3.png"/><Relationship Id="rId29" Type="http://schemas.openxmlformats.org/officeDocument/2006/relationships/image" Target="../media/image179.png"/><Relationship Id="rId7" Type="http://schemas.openxmlformats.org/officeDocument/2006/relationships/image" Target="../media/image16.png"/><Relationship Id="rId8" Type="http://schemas.openxmlformats.org/officeDocument/2006/relationships/image" Target="../media/image6.png"/><Relationship Id="rId31" Type="http://schemas.openxmlformats.org/officeDocument/2006/relationships/image" Target="../media/image185.png"/><Relationship Id="rId30" Type="http://schemas.openxmlformats.org/officeDocument/2006/relationships/image" Target="../media/image181.png"/><Relationship Id="rId11" Type="http://schemas.openxmlformats.org/officeDocument/2006/relationships/image" Target="../media/image44.png"/><Relationship Id="rId33" Type="http://schemas.openxmlformats.org/officeDocument/2006/relationships/image" Target="../media/image193.png"/><Relationship Id="rId10" Type="http://schemas.openxmlformats.org/officeDocument/2006/relationships/image" Target="../media/image54.png"/><Relationship Id="rId32" Type="http://schemas.openxmlformats.org/officeDocument/2006/relationships/image" Target="../media/image188.png"/><Relationship Id="rId13" Type="http://schemas.openxmlformats.org/officeDocument/2006/relationships/image" Target="../media/image15.png"/><Relationship Id="rId35" Type="http://schemas.openxmlformats.org/officeDocument/2006/relationships/image" Target="../media/image203.png"/><Relationship Id="rId12" Type="http://schemas.openxmlformats.org/officeDocument/2006/relationships/image" Target="../media/image1.png"/><Relationship Id="rId34" Type="http://schemas.openxmlformats.org/officeDocument/2006/relationships/image" Target="../media/image190.png"/><Relationship Id="rId15" Type="http://schemas.openxmlformats.org/officeDocument/2006/relationships/image" Target="../media/image174.png"/><Relationship Id="rId37" Type="http://schemas.openxmlformats.org/officeDocument/2006/relationships/image" Target="../media/image184.png"/><Relationship Id="rId14" Type="http://schemas.openxmlformats.org/officeDocument/2006/relationships/image" Target="../media/image13.png"/><Relationship Id="rId36" Type="http://schemas.openxmlformats.org/officeDocument/2006/relationships/image" Target="../media/image187.png"/><Relationship Id="rId17" Type="http://schemas.openxmlformats.org/officeDocument/2006/relationships/image" Target="../media/image173.png"/><Relationship Id="rId16" Type="http://schemas.openxmlformats.org/officeDocument/2006/relationships/image" Target="../media/image191.png"/><Relationship Id="rId38" Type="http://schemas.openxmlformats.org/officeDocument/2006/relationships/image" Target="../media/image192.png"/><Relationship Id="rId19" Type="http://schemas.openxmlformats.org/officeDocument/2006/relationships/image" Target="../media/image167.png"/><Relationship Id="rId18" Type="http://schemas.openxmlformats.org/officeDocument/2006/relationships/image" Target="../media/image16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2.png"/><Relationship Id="rId4" Type="http://schemas.openxmlformats.org/officeDocument/2006/relationships/image" Target="../media/image18.png"/><Relationship Id="rId9" Type="http://schemas.openxmlformats.org/officeDocument/2006/relationships/image" Target="../media/image22.png"/><Relationship Id="rId5" Type="http://schemas.openxmlformats.org/officeDocument/2006/relationships/image" Target="../media/image17.png"/><Relationship Id="rId6" Type="http://schemas.openxmlformats.org/officeDocument/2006/relationships/image" Target="../media/image19.png"/><Relationship Id="rId7" Type="http://schemas.openxmlformats.org/officeDocument/2006/relationships/image" Target="../media/image4.png"/><Relationship Id="rId8" Type="http://schemas.openxmlformats.org/officeDocument/2006/relationships/image" Target="../media/image21.png"/><Relationship Id="rId11" Type="http://schemas.openxmlformats.org/officeDocument/2006/relationships/image" Target="../media/image13.png"/><Relationship Id="rId10" Type="http://schemas.openxmlformats.org/officeDocument/2006/relationships/image" Target="../media/image20.png"/><Relationship Id="rId13" Type="http://schemas.openxmlformats.org/officeDocument/2006/relationships/image" Target="../media/image207.png"/><Relationship Id="rId12" Type="http://schemas.openxmlformats.org/officeDocument/2006/relationships/image" Target="../media/image20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1.png"/><Relationship Id="rId4" Type="http://schemas.openxmlformats.org/officeDocument/2006/relationships/image" Target="../media/image3.png"/><Relationship Id="rId9" Type="http://schemas.openxmlformats.org/officeDocument/2006/relationships/image" Target="../media/image33.png"/><Relationship Id="rId5" Type="http://schemas.openxmlformats.org/officeDocument/2006/relationships/image" Target="../media/image16.png"/><Relationship Id="rId6" Type="http://schemas.openxmlformats.org/officeDocument/2006/relationships/image" Target="../media/image32.png"/><Relationship Id="rId7" Type="http://schemas.openxmlformats.org/officeDocument/2006/relationships/image" Target="../media/image4.png"/><Relationship Id="rId8" Type="http://schemas.openxmlformats.org/officeDocument/2006/relationships/image" Target="../media/image27.png"/><Relationship Id="rId11" Type="http://schemas.openxmlformats.org/officeDocument/2006/relationships/image" Target="../media/image210.png"/><Relationship Id="rId10" Type="http://schemas.openxmlformats.org/officeDocument/2006/relationships/image" Target="../media/image13.png"/><Relationship Id="rId12" Type="http://schemas.openxmlformats.org/officeDocument/2006/relationships/image" Target="../media/image2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13.png"/><Relationship Id="rId5" Type="http://schemas.openxmlformats.org/officeDocument/2006/relationships/image" Target="../media/image3.png"/><Relationship Id="rId6" Type="http://schemas.openxmlformats.org/officeDocument/2006/relationships/image" Target="../media/image16.png"/><Relationship Id="rId7" Type="http://schemas.openxmlformats.org/officeDocument/2006/relationships/image" Target="../media/image46.png"/><Relationship Id="rId8" Type="http://schemas.openxmlformats.org/officeDocument/2006/relationships/image" Target="../media/image4.png"/><Relationship Id="rId11" Type="http://schemas.openxmlformats.org/officeDocument/2006/relationships/image" Target="../media/image252.png"/><Relationship Id="rId10" Type="http://schemas.openxmlformats.org/officeDocument/2006/relationships/image" Target="../media/image25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46.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25.png"/><Relationship Id="rId4" Type="http://schemas.openxmlformats.org/officeDocument/2006/relationships/image" Target="../media/image232.png"/><Relationship Id="rId9" Type="http://schemas.openxmlformats.org/officeDocument/2006/relationships/image" Target="../media/image233.png"/><Relationship Id="rId5" Type="http://schemas.openxmlformats.org/officeDocument/2006/relationships/image" Target="../media/image227.png"/><Relationship Id="rId6" Type="http://schemas.openxmlformats.org/officeDocument/2006/relationships/image" Target="../media/image230.png"/><Relationship Id="rId7" Type="http://schemas.openxmlformats.org/officeDocument/2006/relationships/image" Target="../media/image229.png"/><Relationship Id="rId8" Type="http://schemas.openxmlformats.org/officeDocument/2006/relationships/image" Target="../media/image228.png"/><Relationship Id="rId11" Type="http://schemas.openxmlformats.org/officeDocument/2006/relationships/image" Target="../media/image234.png"/><Relationship Id="rId10" Type="http://schemas.openxmlformats.org/officeDocument/2006/relationships/image" Target="../media/image235.png"/><Relationship Id="rId13" Type="http://schemas.openxmlformats.org/officeDocument/2006/relationships/image" Target="../media/image239.png"/><Relationship Id="rId12" Type="http://schemas.openxmlformats.org/officeDocument/2006/relationships/image" Target="../media/image13.png"/><Relationship Id="rId14" Type="http://schemas.openxmlformats.org/officeDocument/2006/relationships/image" Target="../media/image247.png"/></Relationships>
</file>

<file path=ppt/slides/_rels/slide2.xml.rels><?xml version="1.0" encoding="UTF-8" standalone="yes"?><Relationships xmlns="http://schemas.openxmlformats.org/package/2006/relationships"><Relationship Id="rId11" Type="http://schemas.openxmlformats.org/officeDocument/2006/relationships/image" Target="../media/image13.png"/><Relationship Id="rId10"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2.png"/><Relationship Id="rId4" Type="http://schemas.openxmlformats.org/officeDocument/2006/relationships/image" Target="../media/image18.png"/><Relationship Id="rId9" Type="http://schemas.openxmlformats.org/officeDocument/2006/relationships/image" Target="../media/image22.png"/><Relationship Id="rId5" Type="http://schemas.openxmlformats.org/officeDocument/2006/relationships/image" Target="../media/image17.png"/><Relationship Id="rId6" Type="http://schemas.openxmlformats.org/officeDocument/2006/relationships/image" Target="../media/image19.png"/><Relationship Id="rId7" Type="http://schemas.openxmlformats.org/officeDocument/2006/relationships/image" Target="../media/image4.png"/><Relationship Id="rId8"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1.png"/><Relationship Id="rId4" Type="http://schemas.openxmlformats.org/officeDocument/2006/relationships/image" Target="../media/image3.png"/><Relationship Id="rId9" Type="http://schemas.openxmlformats.org/officeDocument/2006/relationships/image" Target="../media/image33.png"/><Relationship Id="rId5" Type="http://schemas.openxmlformats.org/officeDocument/2006/relationships/image" Target="../media/image16.png"/><Relationship Id="rId6" Type="http://schemas.openxmlformats.org/officeDocument/2006/relationships/image" Target="../media/image32.png"/><Relationship Id="rId7" Type="http://schemas.openxmlformats.org/officeDocument/2006/relationships/image" Target="../media/image4.png"/><Relationship Id="rId8" Type="http://schemas.openxmlformats.org/officeDocument/2006/relationships/image" Target="../media/image27.png"/><Relationship Id="rId11" Type="http://schemas.openxmlformats.org/officeDocument/2006/relationships/image" Target="../media/image249.png"/><Relationship Id="rId10"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13.png"/><Relationship Id="rId5" Type="http://schemas.openxmlformats.org/officeDocument/2006/relationships/image" Target="../media/image3.png"/><Relationship Id="rId6" Type="http://schemas.openxmlformats.org/officeDocument/2006/relationships/image" Target="../media/image16.png"/><Relationship Id="rId7" Type="http://schemas.openxmlformats.org/officeDocument/2006/relationships/image" Target="../media/image46.png"/><Relationship Id="rId8" Type="http://schemas.openxmlformats.org/officeDocument/2006/relationships/image" Target="../media/image4.png"/><Relationship Id="rId11" Type="http://schemas.openxmlformats.org/officeDocument/2006/relationships/image" Target="../media/image267.png"/><Relationship Id="rId10" Type="http://schemas.openxmlformats.org/officeDocument/2006/relationships/image" Target="../media/image271.png"/><Relationship Id="rId13" Type="http://schemas.openxmlformats.org/officeDocument/2006/relationships/image" Target="../media/image273.png"/><Relationship Id="rId12" Type="http://schemas.openxmlformats.org/officeDocument/2006/relationships/image" Target="../media/image282.png"/><Relationship Id="rId15" Type="http://schemas.openxmlformats.org/officeDocument/2006/relationships/image" Target="../media/image296.png"/><Relationship Id="rId14" Type="http://schemas.openxmlformats.org/officeDocument/2006/relationships/image" Target="../media/image276.png"/><Relationship Id="rId17" Type="http://schemas.openxmlformats.org/officeDocument/2006/relationships/image" Target="../media/image274.png"/><Relationship Id="rId16" Type="http://schemas.openxmlformats.org/officeDocument/2006/relationships/image" Target="../media/image261.png"/><Relationship Id="rId19" Type="http://schemas.openxmlformats.org/officeDocument/2006/relationships/image" Target="../media/image275.png"/><Relationship Id="rId18" Type="http://schemas.openxmlformats.org/officeDocument/2006/relationships/image" Target="../media/image26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9.png"/><Relationship Id="rId4" Type="http://schemas.openxmlformats.org/officeDocument/2006/relationships/image" Target="../media/image7.png"/><Relationship Id="rId9" Type="http://schemas.openxmlformats.org/officeDocument/2006/relationships/image" Target="../media/image4.png"/><Relationship Id="rId5" Type="http://schemas.openxmlformats.org/officeDocument/2006/relationships/image" Target="../media/image52.png"/><Relationship Id="rId6" Type="http://schemas.openxmlformats.org/officeDocument/2006/relationships/image" Target="../media/image3.png"/><Relationship Id="rId7" Type="http://schemas.openxmlformats.org/officeDocument/2006/relationships/image" Target="../media/image16.png"/><Relationship Id="rId8" Type="http://schemas.openxmlformats.org/officeDocument/2006/relationships/image" Target="../media/image6.png"/><Relationship Id="rId11" Type="http://schemas.openxmlformats.org/officeDocument/2006/relationships/image" Target="../media/image44.png"/><Relationship Id="rId10" Type="http://schemas.openxmlformats.org/officeDocument/2006/relationships/image" Target="../media/image54.png"/><Relationship Id="rId13" Type="http://schemas.openxmlformats.org/officeDocument/2006/relationships/image" Target="../media/image15.png"/><Relationship Id="rId12" Type="http://schemas.openxmlformats.org/officeDocument/2006/relationships/image" Target="../media/image1.png"/><Relationship Id="rId15" Type="http://schemas.openxmlformats.org/officeDocument/2006/relationships/image" Target="../media/image279.png"/><Relationship Id="rId14" Type="http://schemas.openxmlformats.org/officeDocument/2006/relationships/image" Target="../media/image13.png"/><Relationship Id="rId17" Type="http://schemas.openxmlformats.org/officeDocument/2006/relationships/image" Target="../media/image302.png"/><Relationship Id="rId16" Type="http://schemas.openxmlformats.org/officeDocument/2006/relationships/image" Target="../media/image291.png"/><Relationship Id="rId18" Type="http://schemas.openxmlformats.org/officeDocument/2006/relationships/image" Target="../media/image28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1.png"/><Relationship Id="rId4" Type="http://schemas.openxmlformats.org/officeDocument/2006/relationships/image" Target="../media/image3.png"/><Relationship Id="rId9" Type="http://schemas.openxmlformats.org/officeDocument/2006/relationships/image" Target="../media/image33.png"/><Relationship Id="rId5" Type="http://schemas.openxmlformats.org/officeDocument/2006/relationships/image" Target="../media/image16.png"/><Relationship Id="rId6" Type="http://schemas.openxmlformats.org/officeDocument/2006/relationships/image" Target="../media/image32.png"/><Relationship Id="rId7" Type="http://schemas.openxmlformats.org/officeDocument/2006/relationships/image" Target="../media/image4.png"/><Relationship Id="rId8" Type="http://schemas.openxmlformats.org/officeDocument/2006/relationships/image" Target="../media/image27.png"/><Relationship Id="rId11" Type="http://schemas.openxmlformats.org/officeDocument/2006/relationships/image" Target="../media/image299.png"/><Relationship Id="rId10" Type="http://schemas.openxmlformats.org/officeDocument/2006/relationships/image" Target="../media/image13.png"/><Relationship Id="rId13" Type="http://schemas.openxmlformats.org/officeDocument/2006/relationships/image" Target="../media/image285.png"/><Relationship Id="rId12" Type="http://schemas.openxmlformats.org/officeDocument/2006/relationships/image" Target="../media/image290.png"/><Relationship Id="rId15" Type="http://schemas.openxmlformats.org/officeDocument/2006/relationships/image" Target="../media/image289.png"/><Relationship Id="rId14" Type="http://schemas.openxmlformats.org/officeDocument/2006/relationships/image" Target="../media/image287.png"/><Relationship Id="rId16" Type="http://schemas.openxmlformats.org/officeDocument/2006/relationships/image" Target="../media/image293.png"/></Relationships>
</file>

<file path=ppt/slides/_rels/slide24.xml.rels><?xml version="1.0" encoding="UTF-8" standalone="yes"?><Relationships xmlns="http://schemas.openxmlformats.org/package/2006/relationships"><Relationship Id="rId20" Type="http://schemas.openxmlformats.org/officeDocument/2006/relationships/image" Target="../media/image315.png"/><Relationship Id="rId22" Type="http://schemas.openxmlformats.org/officeDocument/2006/relationships/image" Target="../media/image331.png"/><Relationship Id="rId21" Type="http://schemas.openxmlformats.org/officeDocument/2006/relationships/image" Target="../media/image332.png"/><Relationship Id="rId24" Type="http://schemas.openxmlformats.org/officeDocument/2006/relationships/image" Target="../media/image336.png"/><Relationship Id="rId23" Type="http://schemas.openxmlformats.org/officeDocument/2006/relationships/image" Target="../media/image326.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8.png"/><Relationship Id="rId4" Type="http://schemas.openxmlformats.org/officeDocument/2006/relationships/image" Target="../media/image3.png"/><Relationship Id="rId9" Type="http://schemas.openxmlformats.org/officeDocument/2006/relationships/image" Target="../media/image321.png"/><Relationship Id="rId25" Type="http://schemas.openxmlformats.org/officeDocument/2006/relationships/hyperlink" Target="https://eatemp.com/powerpoint-org-chart-template/" TargetMode="External"/><Relationship Id="rId5" Type="http://schemas.openxmlformats.org/officeDocument/2006/relationships/image" Target="../media/image16.png"/><Relationship Id="rId6" Type="http://schemas.openxmlformats.org/officeDocument/2006/relationships/image" Target="../media/image46.png"/><Relationship Id="rId7" Type="http://schemas.openxmlformats.org/officeDocument/2006/relationships/image" Target="../media/image4.png"/><Relationship Id="rId8" Type="http://schemas.openxmlformats.org/officeDocument/2006/relationships/image" Target="../media/image13.png"/><Relationship Id="rId11" Type="http://schemas.openxmlformats.org/officeDocument/2006/relationships/image" Target="../media/image304.png"/><Relationship Id="rId10" Type="http://schemas.openxmlformats.org/officeDocument/2006/relationships/image" Target="../media/image301.png"/><Relationship Id="rId13" Type="http://schemas.openxmlformats.org/officeDocument/2006/relationships/image" Target="../media/image307.png"/><Relationship Id="rId12" Type="http://schemas.openxmlformats.org/officeDocument/2006/relationships/image" Target="../media/image313.png"/><Relationship Id="rId15" Type="http://schemas.openxmlformats.org/officeDocument/2006/relationships/image" Target="../media/image309.png"/><Relationship Id="rId14" Type="http://schemas.openxmlformats.org/officeDocument/2006/relationships/image" Target="../media/image306.png"/><Relationship Id="rId17" Type="http://schemas.openxmlformats.org/officeDocument/2006/relationships/image" Target="../media/image333.png"/><Relationship Id="rId16" Type="http://schemas.openxmlformats.org/officeDocument/2006/relationships/image" Target="../media/image310.png"/><Relationship Id="rId19" Type="http://schemas.openxmlformats.org/officeDocument/2006/relationships/image" Target="../media/image314.png"/><Relationship Id="rId18" Type="http://schemas.openxmlformats.org/officeDocument/2006/relationships/image" Target="../media/image3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35.png"/><Relationship Id="rId4" Type="http://schemas.openxmlformats.org/officeDocument/2006/relationships/image" Target="../media/image342.png"/><Relationship Id="rId9" Type="http://schemas.openxmlformats.org/officeDocument/2006/relationships/image" Target="../media/image344.png"/><Relationship Id="rId5" Type="http://schemas.openxmlformats.org/officeDocument/2006/relationships/image" Target="../media/image343.png"/><Relationship Id="rId6" Type="http://schemas.openxmlformats.org/officeDocument/2006/relationships/image" Target="../media/image339.png"/><Relationship Id="rId7" Type="http://schemas.openxmlformats.org/officeDocument/2006/relationships/image" Target="../media/image233.png"/><Relationship Id="rId8" Type="http://schemas.openxmlformats.org/officeDocument/2006/relationships/image" Target="../media/image345.png"/><Relationship Id="rId11" Type="http://schemas.openxmlformats.org/officeDocument/2006/relationships/image" Target="../media/image346.png"/><Relationship Id="rId10"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1" Type="http://schemas.openxmlformats.org/officeDocument/2006/relationships/image" Target="../media/image34.png"/><Relationship Id="rId10" Type="http://schemas.openxmlformats.org/officeDocument/2006/relationships/image" Target="../media/image30.png"/><Relationship Id="rId13" Type="http://schemas.openxmlformats.org/officeDocument/2006/relationships/image" Target="../media/image35.png"/><Relationship Id="rId12"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1.png"/><Relationship Id="rId4" Type="http://schemas.openxmlformats.org/officeDocument/2006/relationships/image" Target="../media/image3.png"/><Relationship Id="rId9" Type="http://schemas.openxmlformats.org/officeDocument/2006/relationships/image" Target="../media/image33.png"/><Relationship Id="rId5" Type="http://schemas.openxmlformats.org/officeDocument/2006/relationships/image" Target="../media/image16.png"/><Relationship Id="rId6" Type="http://schemas.openxmlformats.org/officeDocument/2006/relationships/image" Target="../media/image32.png"/><Relationship Id="rId7" Type="http://schemas.openxmlformats.org/officeDocument/2006/relationships/image" Target="../media/image4.png"/><Relationship Id="rId8"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13.png"/><Relationship Id="rId5" Type="http://schemas.openxmlformats.org/officeDocument/2006/relationships/image" Target="../media/image3.png"/><Relationship Id="rId6" Type="http://schemas.openxmlformats.org/officeDocument/2006/relationships/image" Target="../media/image16.png"/><Relationship Id="rId7" Type="http://schemas.openxmlformats.org/officeDocument/2006/relationships/image" Target="../media/image46.png"/><Relationship Id="rId8" Type="http://schemas.openxmlformats.org/officeDocument/2006/relationships/image" Target="../media/image4.png"/></Relationships>
</file>

<file path=ppt/slides/_rels/slide5.xml.rels><?xml version="1.0" encoding="UTF-8" standalone="yes"?><Relationships xmlns="http://schemas.openxmlformats.org/package/2006/relationships"><Relationship Id="rId11" Type="http://schemas.openxmlformats.org/officeDocument/2006/relationships/image" Target="../media/image44.png"/><Relationship Id="rId10" Type="http://schemas.openxmlformats.org/officeDocument/2006/relationships/image" Target="../media/image54.png"/><Relationship Id="rId13" Type="http://schemas.openxmlformats.org/officeDocument/2006/relationships/image" Target="../media/image15.png"/><Relationship Id="rId12"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9.png"/><Relationship Id="rId4" Type="http://schemas.openxmlformats.org/officeDocument/2006/relationships/image" Target="../media/image7.png"/><Relationship Id="rId9" Type="http://schemas.openxmlformats.org/officeDocument/2006/relationships/image" Target="../media/image4.png"/><Relationship Id="rId15" Type="http://schemas.openxmlformats.org/officeDocument/2006/relationships/image" Target="../media/image60.png"/><Relationship Id="rId14" Type="http://schemas.openxmlformats.org/officeDocument/2006/relationships/image" Target="../media/image13.png"/><Relationship Id="rId17" Type="http://schemas.openxmlformats.org/officeDocument/2006/relationships/image" Target="../media/image68.png"/><Relationship Id="rId16" Type="http://schemas.openxmlformats.org/officeDocument/2006/relationships/image" Target="../media/image56.png"/><Relationship Id="rId5" Type="http://schemas.openxmlformats.org/officeDocument/2006/relationships/image" Target="../media/image52.png"/><Relationship Id="rId6" Type="http://schemas.openxmlformats.org/officeDocument/2006/relationships/image" Target="../media/image3.png"/><Relationship Id="rId7" Type="http://schemas.openxmlformats.org/officeDocument/2006/relationships/image" Target="../media/image16.png"/><Relationship Id="rId8" Type="http://schemas.openxmlformats.org/officeDocument/2006/relationships/image" Target="../media/image6.png"/></Relationships>
</file>

<file path=ppt/slides/_rels/slide6.xml.rels><?xml version="1.0" encoding="UTF-8" standalone="yes"?><Relationships xmlns="http://schemas.openxmlformats.org/package/2006/relationships"><Relationship Id="rId11" Type="http://schemas.openxmlformats.org/officeDocument/2006/relationships/image" Target="../media/image65.png"/><Relationship Id="rId10" Type="http://schemas.openxmlformats.org/officeDocument/2006/relationships/image" Target="../media/image13.png"/><Relationship Id="rId13" Type="http://schemas.openxmlformats.org/officeDocument/2006/relationships/image" Target="../media/image78.png"/><Relationship Id="rId12" Type="http://schemas.openxmlformats.org/officeDocument/2006/relationships/image" Target="../media/image71.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1.png"/><Relationship Id="rId4" Type="http://schemas.openxmlformats.org/officeDocument/2006/relationships/image" Target="../media/image3.png"/><Relationship Id="rId9" Type="http://schemas.openxmlformats.org/officeDocument/2006/relationships/image" Target="../media/image33.png"/><Relationship Id="rId5" Type="http://schemas.openxmlformats.org/officeDocument/2006/relationships/image" Target="../media/image16.png"/><Relationship Id="rId6" Type="http://schemas.openxmlformats.org/officeDocument/2006/relationships/image" Target="../media/image32.png"/><Relationship Id="rId7" Type="http://schemas.openxmlformats.org/officeDocument/2006/relationships/image" Target="../media/image4.png"/><Relationship Id="rId8" Type="http://schemas.openxmlformats.org/officeDocument/2006/relationships/image" Target="../media/image27.png"/></Relationships>
</file>

<file path=ppt/slides/_rels/slide7.xml.rels><?xml version="1.0" encoding="UTF-8" standalone="yes"?><Relationships xmlns="http://schemas.openxmlformats.org/package/2006/relationships"><Relationship Id="rId11" Type="http://schemas.openxmlformats.org/officeDocument/2006/relationships/image" Target="../media/image13.png"/><Relationship Id="rId10" Type="http://schemas.openxmlformats.org/officeDocument/2006/relationships/image" Target="../media/image20.png"/><Relationship Id="rId12" Type="http://schemas.openxmlformats.org/officeDocument/2006/relationships/image" Target="../media/image83.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2.png"/><Relationship Id="rId4" Type="http://schemas.openxmlformats.org/officeDocument/2006/relationships/image" Target="../media/image18.png"/><Relationship Id="rId9" Type="http://schemas.openxmlformats.org/officeDocument/2006/relationships/image" Target="../media/image22.png"/><Relationship Id="rId5" Type="http://schemas.openxmlformats.org/officeDocument/2006/relationships/image" Target="../media/image17.png"/><Relationship Id="rId6" Type="http://schemas.openxmlformats.org/officeDocument/2006/relationships/image" Target="../media/image19.png"/><Relationship Id="rId7" Type="http://schemas.openxmlformats.org/officeDocument/2006/relationships/image" Target="../media/image4.png"/><Relationship Id="rId8" Type="http://schemas.openxmlformats.org/officeDocument/2006/relationships/image" Target="../media/image21.png"/></Relationships>
</file>

<file path=ppt/slides/_rels/slide8.xml.rels><?xml version="1.0" encoding="UTF-8" standalone="yes"?><Relationships xmlns="http://schemas.openxmlformats.org/package/2006/relationships"><Relationship Id="rId11" Type="http://schemas.openxmlformats.org/officeDocument/2006/relationships/image" Target="../media/image91.png"/><Relationship Id="rId10" Type="http://schemas.openxmlformats.org/officeDocument/2006/relationships/image" Target="../media/image99.png"/><Relationship Id="rId12" Type="http://schemas.openxmlformats.org/officeDocument/2006/relationships/image" Target="../media/image96.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13.png"/><Relationship Id="rId5" Type="http://schemas.openxmlformats.org/officeDocument/2006/relationships/image" Target="../media/image3.png"/><Relationship Id="rId6" Type="http://schemas.openxmlformats.org/officeDocument/2006/relationships/image" Target="../media/image16.png"/><Relationship Id="rId7" Type="http://schemas.openxmlformats.org/officeDocument/2006/relationships/image" Target="../media/image46.png"/><Relationship Id="rId8" Type="http://schemas.openxmlformats.org/officeDocument/2006/relationships/image" Target="../media/image4.png"/></Relationships>
</file>

<file path=ppt/slides/_rels/slide9.xml.rels><?xml version="1.0" encoding="UTF-8" standalone="yes"?><Relationships xmlns="http://schemas.openxmlformats.org/package/2006/relationships"><Relationship Id="rId11" Type="http://schemas.openxmlformats.org/officeDocument/2006/relationships/image" Target="../media/image104.png"/><Relationship Id="rId10" Type="http://schemas.openxmlformats.org/officeDocument/2006/relationships/image" Target="../media/image13.png"/><Relationship Id="rId13" Type="http://schemas.openxmlformats.org/officeDocument/2006/relationships/image" Target="../media/image101.png"/><Relationship Id="rId12" Type="http://schemas.openxmlformats.org/officeDocument/2006/relationships/image" Target="../media/image100.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1.png"/><Relationship Id="rId4" Type="http://schemas.openxmlformats.org/officeDocument/2006/relationships/image" Target="../media/image3.png"/><Relationship Id="rId9" Type="http://schemas.openxmlformats.org/officeDocument/2006/relationships/image" Target="../media/image33.png"/><Relationship Id="rId5" Type="http://schemas.openxmlformats.org/officeDocument/2006/relationships/image" Target="../media/image16.png"/><Relationship Id="rId6" Type="http://schemas.openxmlformats.org/officeDocument/2006/relationships/image" Target="../media/image32.png"/><Relationship Id="rId7" Type="http://schemas.openxmlformats.org/officeDocument/2006/relationships/image" Target="../media/image4.png"/><Relationship Id="rId8"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AE4"/>
        </a:solidFill>
      </p:bgPr>
    </p:bg>
    <p:spTree>
      <p:nvGrpSpPr>
        <p:cNvPr id="15" name="Shape 15"/>
        <p:cNvGrpSpPr/>
        <p:nvPr/>
      </p:nvGrpSpPr>
      <p:grpSpPr>
        <a:xfrm>
          <a:off x="0" y="0"/>
          <a:ext cx="0" cy="0"/>
          <a:chOff x="0" y="0"/>
          <a:chExt cx="0" cy="0"/>
        </a:xfrm>
      </p:grpSpPr>
      <p:pic>
        <p:nvPicPr>
          <p:cNvPr descr=" " id="16" name="Google Shape;16;g26be054fd68_0_0"/>
          <p:cNvPicPr preferRelativeResize="0"/>
          <p:nvPr/>
        </p:nvPicPr>
        <p:blipFill rotWithShape="1">
          <a:blip r:embed="rId3">
            <a:alphaModFix/>
          </a:blip>
          <a:srcRect b="0" l="0" r="0" t="0"/>
          <a:stretch/>
        </p:blipFill>
        <p:spPr>
          <a:xfrm>
            <a:off x="0" y="0"/>
            <a:ext cx="2671650" cy="2798316"/>
          </a:xfrm>
          <a:prstGeom prst="rect">
            <a:avLst/>
          </a:prstGeom>
          <a:noFill/>
          <a:ln>
            <a:noFill/>
          </a:ln>
        </p:spPr>
      </p:pic>
      <p:pic>
        <p:nvPicPr>
          <p:cNvPr descr=" " id="17" name="Google Shape;17;g26be054fd68_0_0"/>
          <p:cNvPicPr preferRelativeResize="0"/>
          <p:nvPr/>
        </p:nvPicPr>
        <p:blipFill rotWithShape="1">
          <a:blip r:embed="rId4">
            <a:alphaModFix/>
          </a:blip>
          <a:srcRect b="0" l="0" r="0" t="0"/>
          <a:stretch/>
        </p:blipFill>
        <p:spPr>
          <a:xfrm>
            <a:off x="18745866" y="0"/>
            <a:ext cx="1985085" cy="947969"/>
          </a:xfrm>
          <a:prstGeom prst="rect">
            <a:avLst/>
          </a:prstGeom>
          <a:noFill/>
          <a:ln>
            <a:noFill/>
          </a:ln>
        </p:spPr>
      </p:pic>
      <p:pic>
        <p:nvPicPr>
          <p:cNvPr descr=" " id="18" name="Google Shape;18;g26be054fd68_0_0"/>
          <p:cNvPicPr preferRelativeResize="0"/>
          <p:nvPr/>
        </p:nvPicPr>
        <p:blipFill rotWithShape="1">
          <a:blip r:embed="rId5">
            <a:alphaModFix/>
          </a:blip>
          <a:srcRect b="0" l="0" r="0" t="0"/>
          <a:stretch/>
        </p:blipFill>
        <p:spPr>
          <a:xfrm>
            <a:off x="1846403" y="10926673"/>
            <a:ext cx="1985085" cy="1984835"/>
          </a:xfrm>
          <a:prstGeom prst="rect">
            <a:avLst/>
          </a:prstGeom>
          <a:noFill/>
          <a:ln>
            <a:noFill/>
          </a:ln>
        </p:spPr>
      </p:pic>
      <p:pic>
        <p:nvPicPr>
          <p:cNvPr descr=" " id="19" name="Google Shape;19;g26be054fd68_0_0"/>
          <p:cNvPicPr preferRelativeResize="0"/>
          <p:nvPr/>
        </p:nvPicPr>
        <p:blipFill rotWithShape="1">
          <a:blip r:embed="rId6">
            <a:alphaModFix/>
          </a:blip>
          <a:srcRect b="0" l="0" r="0" t="0"/>
          <a:stretch/>
        </p:blipFill>
        <p:spPr>
          <a:xfrm>
            <a:off x="1620283" y="3728282"/>
            <a:ext cx="525311" cy="525246"/>
          </a:xfrm>
          <a:prstGeom prst="rect">
            <a:avLst/>
          </a:prstGeom>
          <a:noFill/>
          <a:ln>
            <a:noFill/>
          </a:ln>
        </p:spPr>
      </p:pic>
      <p:pic>
        <p:nvPicPr>
          <p:cNvPr descr=" " id="20" name="Google Shape;20;g26be054fd68_0_0"/>
          <p:cNvPicPr preferRelativeResize="0"/>
          <p:nvPr/>
        </p:nvPicPr>
        <p:blipFill rotWithShape="1">
          <a:blip r:embed="rId7">
            <a:alphaModFix/>
          </a:blip>
          <a:srcRect b="0" l="0" r="0" t="0"/>
          <a:stretch/>
        </p:blipFill>
        <p:spPr>
          <a:xfrm>
            <a:off x="21512455" y="11235466"/>
            <a:ext cx="2874593" cy="2480534"/>
          </a:xfrm>
          <a:prstGeom prst="rect">
            <a:avLst/>
          </a:prstGeom>
          <a:noFill/>
          <a:ln>
            <a:noFill/>
          </a:ln>
        </p:spPr>
      </p:pic>
      <p:pic>
        <p:nvPicPr>
          <p:cNvPr descr=" " id="21" name="Google Shape;21;g26be054fd68_0_0"/>
          <p:cNvPicPr preferRelativeResize="0"/>
          <p:nvPr/>
        </p:nvPicPr>
        <p:blipFill rotWithShape="1">
          <a:blip r:embed="rId8">
            <a:alphaModFix/>
          </a:blip>
          <a:srcRect b="0" l="0" r="0" t="0"/>
          <a:stretch/>
        </p:blipFill>
        <p:spPr>
          <a:xfrm>
            <a:off x="4242330" y="114300"/>
            <a:ext cx="1282860" cy="1244600"/>
          </a:xfrm>
          <a:prstGeom prst="rect">
            <a:avLst/>
          </a:prstGeom>
          <a:noFill/>
          <a:ln>
            <a:noFill/>
          </a:ln>
        </p:spPr>
      </p:pic>
      <p:pic>
        <p:nvPicPr>
          <p:cNvPr descr=" " id="22" name="Google Shape;22;g26be054fd68_0_0"/>
          <p:cNvPicPr preferRelativeResize="0"/>
          <p:nvPr/>
        </p:nvPicPr>
        <p:blipFill rotWithShape="1">
          <a:blip r:embed="rId9">
            <a:alphaModFix/>
          </a:blip>
          <a:srcRect b="0" l="0" r="0" t="0"/>
          <a:stretch/>
        </p:blipFill>
        <p:spPr>
          <a:xfrm>
            <a:off x="21884835" y="2619650"/>
            <a:ext cx="2502213" cy="191936"/>
          </a:xfrm>
          <a:prstGeom prst="rect">
            <a:avLst/>
          </a:prstGeom>
          <a:noFill/>
          <a:ln>
            <a:noFill/>
          </a:ln>
        </p:spPr>
      </p:pic>
      <p:pic>
        <p:nvPicPr>
          <p:cNvPr descr=" " id="23" name="Google Shape;23;g26be054fd68_0_0"/>
          <p:cNvPicPr preferRelativeResize="0"/>
          <p:nvPr/>
        </p:nvPicPr>
        <p:blipFill rotWithShape="1">
          <a:blip r:embed="rId10">
            <a:alphaModFix/>
          </a:blip>
          <a:srcRect b="0" l="0" r="0" t="0"/>
          <a:stretch/>
        </p:blipFill>
        <p:spPr>
          <a:xfrm>
            <a:off x="21884835" y="2387600"/>
            <a:ext cx="2502213" cy="191935"/>
          </a:xfrm>
          <a:prstGeom prst="rect">
            <a:avLst/>
          </a:prstGeom>
          <a:noFill/>
          <a:ln>
            <a:noFill/>
          </a:ln>
        </p:spPr>
      </p:pic>
      <p:sp>
        <p:nvSpPr>
          <p:cNvPr id="24" name="Google Shape;24;g26be054fd68_0_0"/>
          <p:cNvSpPr/>
          <p:nvPr/>
        </p:nvSpPr>
        <p:spPr>
          <a:xfrm>
            <a:off x="2451406" y="2235200"/>
            <a:ext cx="20513100" cy="527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A336"/>
              </a:buClr>
              <a:buSzPts val="24000"/>
              <a:buFont typeface="Paytone One"/>
              <a:buNone/>
            </a:pPr>
            <a:r>
              <a:rPr b="0" i="0" lang="en-US" sz="24000" u="none" cap="none" strike="noStrike">
                <a:solidFill>
                  <a:srgbClr val="F5A336"/>
                </a:solidFill>
                <a:latin typeface="Paytone One"/>
                <a:ea typeface="Paytone One"/>
                <a:cs typeface="Paytone One"/>
                <a:sym typeface="Paytone One"/>
              </a:rPr>
              <a:t>On</a:t>
            </a:r>
            <a:r>
              <a:rPr b="0" i="0" lang="en-US" sz="24000" u="none" cap="none" strike="noStrike">
                <a:solidFill>
                  <a:srgbClr val="2B7DB8"/>
                </a:solidFill>
                <a:latin typeface="Paytone One"/>
                <a:ea typeface="Paytone One"/>
                <a:cs typeface="Paytone One"/>
                <a:sym typeface="Paytone One"/>
              </a:rPr>
              <a:t>boarding </a:t>
            </a:r>
            <a:endParaRPr b="0" i="0" sz="24000" u="none" cap="none" strike="noStrike">
              <a:solidFill>
                <a:schemeClr val="dk1"/>
              </a:solidFill>
              <a:latin typeface="Calibri"/>
              <a:ea typeface="Calibri"/>
              <a:cs typeface="Calibri"/>
              <a:sym typeface="Calibri"/>
            </a:endParaRPr>
          </a:p>
        </p:txBody>
      </p:sp>
      <p:sp>
        <p:nvSpPr>
          <p:cNvPr id="25" name="Google Shape;25;g26be054fd68_0_0"/>
          <p:cNvSpPr/>
          <p:nvPr/>
        </p:nvSpPr>
        <p:spPr>
          <a:xfrm>
            <a:off x="3264308" y="2006600"/>
            <a:ext cx="18129300" cy="149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sp>
        <p:nvSpPr>
          <p:cNvPr id="26" name="Google Shape;26;g26be054fd68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 name="Google Shape;27;g26be054fd68_0_0"/>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pic>
        <p:nvPicPr>
          <p:cNvPr descr=" " id="28" name="Google Shape;28;g26be054fd68_0_0"/>
          <p:cNvPicPr preferRelativeResize="0"/>
          <p:nvPr/>
        </p:nvPicPr>
        <p:blipFill rotWithShape="1">
          <a:blip r:embed="rId12">
            <a:alphaModFix/>
          </a:blip>
          <a:srcRect b="0" l="0" r="0" t="0"/>
          <a:stretch/>
        </p:blipFill>
        <p:spPr>
          <a:xfrm>
            <a:off x="2845156" y="6629400"/>
            <a:ext cx="18696737" cy="6070600"/>
          </a:xfrm>
          <a:prstGeom prst="rect">
            <a:avLst/>
          </a:prstGeom>
          <a:noFill/>
          <a:ln>
            <a:noFill/>
          </a:ln>
        </p:spPr>
      </p:pic>
      <p:pic>
        <p:nvPicPr>
          <p:cNvPr descr=" " id="29" name="Google Shape;29;g26be054fd68_0_0"/>
          <p:cNvPicPr preferRelativeResize="0"/>
          <p:nvPr/>
        </p:nvPicPr>
        <p:blipFill rotWithShape="1">
          <a:blip r:embed="rId8">
            <a:alphaModFix/>
          </a:blip>
          <a:srcRect b="0" l="0" r="0" t="0"/>
          <a:stretch/>
        </p:blipFill>
        <p:spPr>
          <a:xfrm>
            <a:off x="18023553" y="11684000"/>
            <a:ext cx="1282860" cy="1244600"/>
          </a:xfrm>
          <a:prstGeom prst="rect">
            <a:avLst/>
          </a:prstGeom>
          <a:noFill/>
          <a:ln>
            <a:noFill/>
          </a:ln>
        </p:spPr>
      </p:pic>
      <p:pic>
        <p:nvPicPr>
          <p:cNvPr descr=" " id="30" name="Google Shape;30;g26be054fd68_0_0"/>
          <p:cNvPicPr preferRelativeResize="0"/>
          <p:nvPr/>
        </p:nvPicPr>
        <p:blipFill rotWithShape="1">
          <a:blip r:embed="rId13">
            <a:alphaModFix/>
          </a:blip>
          <a:srcRect b="0" l="0" r="0" t="0"/>
          <a:stretch/>
        </p:blipFill>
        <p:spPr>
          <a:xfrm>
            <a:off x="21256941" y="9354382"/>
            <a:ext cx="525311" cy="525246"/>
          </a:xfrm>
          <a:prstGeom prst="rect">
            <a:avLst/>
          </a:prstGeom>
          <a:noFill/>
          <a:ln>
            <a:noFill/>
          </a:ln>
        </p:spPr>
      </p:pic>
      <p:pic>
        <p:nvPicPr>
          <p:cNvPr descr=" " id="31" name="Google Shape;31;g26be054fd68_0_0"/>
          <p:cNvPicPr preferRelativeResize="0"/>
          <p:nvPr/>
        </p:nvPicPr>
        <p:blipFill rotWithShape="1">
          <a:blip r:embed="rId14">
            <a:alphaModFix/>
          </a:blip>
          <a:srcRect b="0" l="0" r="0" t="0"/>
          <a:stretch/>
        </p:blipFill>
        <p:spPr>
          <a:xfrm>
            <a:off x="851006" y="6862490"/>
            <a:ext cx="4917651" cy="308346"/>
          </a:xfrm>
          <a:prstGeom prst="rect">
            <a:avLst/>
          </a:prstGeom>
          <a:noFill/>
          <a:ln>
            <a:noFill/>
          </a:ln>
        </p:spPr>
      </p:pic>
      <p:pic>
        <p:nvPicPr>
          <p:cNvPr descr=" " id="32" name="Google Shape;32;g26be054fd68_0_0"/>
          <p:cNvPicPr preferRelativeResize="0"/>
          <p:nvPr/>
        </p:nvPicPr>
        <p:blipFill rotWithShape="1">
          <a:blip r:embed="rId15">
            <a:alphaModFix/>
          </a:blip>
          <a:srcRect b="0" l="0" r="0" t="0"/>
          <a:stretch/>
        </p:blipFill>
        <p:spPr>
          <a:xfrm>
            <a:off x="851006" y="6489700"/>
            <a:ext cx="4917651" cy="30834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AE4"/>
        </a:solidFill>
      </p:bgPr>
    </p:bg>
    <p:spTree>
      <p:nvGrpSpPr>
        <p:cNvPr id="276" name="Shape 276"/>
        <p:cNvGrpSpPr/>
        <p:nvPr/>
      </p:nvGrpSpPr>
      <p:grpSpPr>
        <a:xfrm>
          <a:off x="0" y="0"/>
          <a:ext cx="0" cy="0"/>
          <a:chOff x="0" y="0"/>
          <a:chExt cx="0" cy="0"/>
        </a:xfrm>
      </p:grpSpPr>
      <p:pic>
        <p:nvPicPr>
          <p:cNvPr descr=" " id="277" name="Google Shape;277;g26be054fd68_0_252"/>
          <p:cNvPicPr preferRelativeResize="0"/>
          <p:nvPr/>
        </p:nvPicPr>
        <p:blipFill rotWithShape="1">
          <a:blip r:embed="rId3">
            <a:alphaModFix/>
          </a:blip>
          <a:srcRect b="0" l="0" r="0" t="0"/>
          <a:stretch/>
        </p:blipFill>
        <p:spPr>
          <a:xfrm>
            <a:off x="0" y="10968757"/>
            <a:ext cx="2722456" cy="2747243"/>
          </a:xfrm>
          <a:prstGeom prst="rect">
            <a:avLst/>
          </a:prstGeom>
          <a:noFill/>
          <a:ln>
            <a:noFill/>
          </a:ln>
        </p:spPr>
      </p:pic>
      <p:pic>
        <p:nvPicPr>
          <p:cNvPr descr=" " id="278" name="Google Shape;278;g26be054fd68_0_252"/>
          <p:cNvPicPr preferRelativeResize="0"/>
          <p:nvPr/>
        </p:nvPicPr>
        <p:blipFill rotWithShape="1">
          <a:blip r:embed="rId4">
            <a:alphaModFix/>
          </a:blip>
          <a:srcRect b="0" l="0" r="0" t="0"/>
          <a:stretch/>
        </p:blipFill>
        <p:spPr>
          <a:xfrm>
            <a:off x="0" y="6570563"/>
            <a:ext cx="986331" cy="1984846"/>
          </a:xfrm>
          <a:prstGeom prst="rect">
            <a:avLst/>
          </a:prstGeom>
          <a:noFill/>
          <a:ln>
            <a:noFill/>
          </a:ln>
        </p:spPr>
      </p:pic>
      <p:pic>
        <p:nvPicPr>
          <p:cNvPr descr=" " id="279" name="Google Shape;279;g26be054fd68_0_252"/>
          <p:cNvPicPr preferRelativeResize="0"/>
          <p:nvPr/>
        </p:nvPicPr>
        <p:blipFill rotWithShape="1">
          <a:blip r:embed="rId5">
            <a:alphaModFix/>
          </a:blip>
          <a:srcRect b="0" l="0" r="0" t="0"/>
          <a:stretch/>
        </p:blipFill>
        <p:spPr>
          <a:xfrm>
            <a:off x="23606735" y="8706681"/>
            <a:ext cx="525311" cy="525252"/>
          </a:xfrm>
          <a:prstGeom prst="rect">
            <a:avLst/>
          </a:prstGeom>
          <a:noFill/>
          <a:ln>
            <a:noFill/>
          </a:ln>
        </p:spPr>
      </p:pic>
      <p:pic>
        <p:nvPicPr>
          <p:cNvPr descr=" " id="280" name="Google Shape;280;g26be054fd68_0_252"/>
          <p:cNvPicPr preferRelativeResize="0"/>
          <p:nvPr/>
        </p:nvPicPr>
        <p:blipFill rotWithShape="1">
          <a:blip r:embed="rId6">
            <a:alphaModFix/>
          </a:blip>
          <a:srcRect b="0" l="0" r="0" t="0"/>
          <a:stretch/>
        </p:blipFill>
        <p:spPr>
          <a:xfrm>
            <a:off x="629561" y="1416881"/>
            <a:ext cx="525313" cy="525252"/>
          </a:xfrm>
          <a:prstGeom prst="rect">
            <a:avLst/>
          </a:prstGeom>
          <a:noFill/>
          <a:ln>
            <a:noFill/>
          </a:ln>
        </p:spPr>
      </p:pic>
      <p:pic>
        <p:nvPicPr>
          <p:cNvPr descr=" " id="281" name="Google Shape;281;g26be054fd68_0_252"/>
          <p:cNvPicPr preferRelativeResize="0"/>
          <p:nvPr/>
        </p:nvPicPr>
        <p:blipFill rotWithShape="1">
          <a:blip r:embed="rId7">
            <a:alphaModFix/>
          </a:blip>
          <a:srcRect b="0" l="0" r="0" t="0"/>
          <a:stretch/>
        </p:blipFill>
        <p:spPr>
          <a:xfrm>
            <a:off x="21664874" y="0"/>
            <a:ext cx="2722174" cy="2557016"/>
          </a:xfrm>
          <a:prstGeom prst="rect">
            <a:avLst/>
          </a:prstGeom>
          <a:noFill/>
          <a:ln>
            <a:noFill/>
          </a:ln>
        </p:spPr>
      </p:pic>
      <p:pic>
        <p:nvPicPr>
          <p:cNvPr descr=" " id="282" name="Google Shape;282;g26be054fd68_0_252"/>
          <p:cNvPicPr preferRelativeResize="0"/>
          <p:nvPr/>
        </p:nvPicPr>
        <p:blipFill rotWithShape="1">
          <a:blip r:embed="rId8">
            <a:alphaModFix/>
          </a:blip>
          <a:srcRect b="0" l="0" r="0" t="0"/>
          <a:stretch/>
        </p:blipFill>
        <p:spPr>
          <a:xfrm>
            <a:off x="19306413" y="685800"/>
            <a:ext cx="1282860" cy="1244600"/>
          </a:xfrm>
          <a:prstGeom prst="rect">
            <a:avLst/>
          </a:prstGeom>
          <a:noFill/>
          <a:ln>
            <a:noFill/>
          </a:ln>
        </p:spPr>
      </p:pic>
      <p:pic>
        <p:nvPicPr>
          <p:cNvPr descr=" " id="283" name="Google Shape;283;g26be054fd68_0_252"/>
          <p:cNvPicPr preferRelativeResize="0"/>
          <p:nvPr/>
        </p:nvPicPr>
        <p:blipFill rotWithShape="1">
          <a:blip r:embed="rId8">
            <a:alphaModFix/>
          </a:blip>
          <a:srcRect b="0" l="0" r="0" t="0"/>
          <a:stretch/>
        </p:blipFill>
        <p:spPr>
          <a:xfrm>
            <a:off x="3721565" y="12255500"/>
            <a:ext cx="1282860" cy="1244600"/>
          </a:xfrm>
          <a:prstGeom prst="rect">
            <a:avLst/>
          </a:prstGeom>
          <a:noFill/>
          <a:ln>
            <a:noFill/>
          </a:ln>
        </p:spPr>
      </p:pic>
      <p:sp>
        <p:nvSpPr>
          <p:cNvPr id="284" name="Google Shape;284;g26be054fd68_0_25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5" name="Google Shape;285;g26be054fd68_0_252"/>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286" name="Google Shape;286;g26be054fd68_0_252"/>
          <p:cNvPicPr preferRelativeResize="0"/>
          <p:nvPr/>
        </p:nvPicPr>
        <p:blipFill rotWithShape="1">
          <a:blip r:embed="rId10">
            <a:alphaModFix/>
          </a:blip>
          <a:srcRect b="0" l="0" r="0" t="0"/>
          <a:stretch/>
        </p:blipFill>
        <p:spPr>
          <a:xfrm>
            <a:off x="1752819" y="1346200"/>
            <a:ext cx="20881410" cy="11010900"/>
          </a:xfrm>
          <a:prstGeom prst="rect">
            <a:avLst/>
          </a:prstGeom>
          <a:noFill/>
          <a:ln>
            <a:noFill/>
          </a:ln>
        </p:spPr>
      </p:pic>
      <p:pic>
        <p:nvPicPr>
          <p:cNvPr descr=" " id="287" name="Google Shape;287;g26be054fd68_0_252"/>
          <p:cNvPicPr preferRelativeResize="0"/>
          <p:nvPr/>
        </p:nvPicPr>
        <p:blipFill rotWithShape="1">
          <a:blip r:embed="rId11">
            <a:alphaModFix/>
          </a:blip>
          <a:srcRect b="0" l="0" r="0" t="0"/>
          <a:stretch/>
        </p:blipFill>
        <p:spPr>
          <a:xfrm>
            <a:off x="1752819" y="1346200"/>
            <a:ext cx="5639505" cy="11010900"/>
          </a:xfrm>
          <a:prstGeom prst="rect">
            <a:avLst/>
          </a:prstGeom>
          <a:noFill/>
          <a:ln>
            <a:noFill/>
          </a:ln>
        </p:spPr>
      </p:pic>
      <p:sp>
        <p:nvSpPr>
          <p:cNvPr id="288" name="Google Shape;288;g26be054fd68_0_252"/>
          <p:cNvSpPr/>
          <p:nvPr/>
        </p:nvSpPr>
        <p:spPr>
          <a:xfrm>
            <a:off x="1752819" y="1346200"/>
            <a:ext cx="5639400" cy="5638800"/>
          </a:xfrm>
          <a:prstGeom prst="roundRect">
            <a:avLst>
              <a:gd fmla="val 75081" name="adj"/>
            </a:avLst>
          </a:prstGeom>
          <a:solidFill>
            <a:srgbClr val="F5A3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6be054fd68_0_252"/>
          <p:cNvSpPr/>
          <p:nvPr/>
        </p:nvSpPr>
        <p:spPr>
          <a:xfrm>
            <a:off x="3664408" y="2038350"/>
            <a:ext cx="2832600" cy="527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Paytone One"/>
              <a:buNone/>
            </a:pPr>
            <a:r>
              <a:rPr b="0" i="0" lang="en-US" sz="24000" u="none" cap="none" strike="noStrike">
                <a:solidFill>
                  <a:srgbClr val="FFFFFF"/>
                </a:solidFill>
                <a:latin typeface="Paytone One"/>
                <a:ea typeface="Paytone One"/>
                <a:cs typeface="Paytone One"/>
                <a:sym typeface="Paytone One"/>
              </a:rPr>
              <a:t>S</a:t>
            </a:r>
            <a:endParaRPr b="0" i="0" sz="24000" u="none" cap="none" strike="noStrike">
              <a:solidFill>
                <a:schemeClr val="dk1"/>
              </a:solidFill>
              <a:latin typeface="Calibri"/>
              <a:ea typeface="Calibri"/>
              <a:cs typeface="Calibri"/>
              <a:sym typeface="Calibri"/>
            </a:endParaRPr>
          </a:p>
        </p:txBody>
      </p:sp>
      <p:sp>
        <p:nvSpPr>
          <p:cNvPr id="290" name="Google Shape;290;g26be054fd68_0_252"/>
          <p:cNvSpPr/>
          <p:nvPr/>
        </p:nvSpPr>
        <p:spPr>
          <a:xfrm>
            <a:off x="2286286" y="7785100"/>
            <a:ext cx="4572600" cy="452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6be054fd68_0_252"/>
          <p:cNvSpPr/>
          <p:nvPr/>
        </p:nvSpPr>
        <p:spPr>
          <a:xfrm>
            <a:off x="2286286" y="77851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6be054fd68_0_252"/>
          <p:cNvSpPr/>
          <p:nvPr/>
        </p:nvSpPr>
        <p:spPr>
          <a:xfrm>
            <a:off x="2286286" y="77851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6be054fd68_0_252"/>
          <p:cNvSpPr/>
          <p:nvPr/>
        </p:nvSpPr>
        <p:spPr>
          <a:xfrm>
            <a:off x="2286286" y="7785100"/>
            <a:ext cx="47250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Eclipse</a:t>
            </a:r>
            <a:endParaRPr b="0" i="0" sz="3600" u="none" cap="none" strike="noStrike">
              <a:solidFill>
                <a:schemeClr val="dk1"/>
              </a:solidFill>
              <a:latin typeface="Calibri"/>
              <a:ea typeface="Calibri"/>
              <a:cs typeface="Calibri"/>
              <a:sym typeface="Calibri"/>
            </a:endParaRPr>
          </a:p>
        </p:txBody>
      </p:sp>
      <p:sp>
        <p:nvSpPr>
          <p:cNvPr id="294" name="Google Shape;294;g26be054fd68_0_252"/>
          <p:cNvSpPr/>
          <p:nvPr/>
        </p:nvSpPr>
        <p:spPr>
          <a:xfrm>
            <a:off x="228628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95" name="Google Shape;295;g26be054fd68_0_252"/>
          <p:cNvSpPr/>
          <p:nvPr/>
        </p:nvSpPr>
        <p:spPr>
          <a:xfrm>
            <a:off x="2286286" y="102489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6be054fd68_0_252"/>
          <p:cNvSpPr/>
          <p:nvPr/>
        </p:nvSpPr>
        <p:spPr>
          <a:xfrm>
            <a:off x="2286286" y="102489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6be054fd68_0_252"/>
          <p:cNvSpPr/>
          <p:nvPr/>
        </p:nvSpPr>
        <p:spPr>
          <a:xfrm>
            <a:off x="2286286" y="10248900"/>
            <a:ext cx="47250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Quest</a:t>
            </a:r>
            <a:endParaRPr b="0" i="0" sz="3600" u="none" cap="none" strike="noStrike">
              <a:solidFill>
                <a:schemeClr val="dk1"/>
              </a:solidFill>
              <a:latin typeface="Calibri"/>
              <a:ea typeface="Calibri"/>
              <a:cs typeface="Calibri"/>
              <a:sym typeface="Calibri"/>
            </a:endParaRPr>
          </a:p>
        </p:txBody>
      </p:sp>
      <p:sp>
        <p:nvSpPr>
          <p:cNvPr id="298" name="Google Shape;298;g26be054fd68_0_252"/>
          <p:cNvSpPr/>
          <p:nvPr/>
        </p:nvSpPr>
        <p:spPr>
          <a:xfrm>
            <a:off x="2286286" y="110871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299" name="Google Shape;299;g26be054fd68_0_252"/>
          <p:cNvPicPr preferRelativeResize="0"/>
          <p:nvPr/>
        </p:nvPicPr>
        <p:blipFill rotWithShape="1">
          <a:blip r:embed="rId11">
            <a:alphaModFix/>
          </a:blip>
          <a:srcRect b="0" l="0" r="0" t="0"/>
          <a:stretch/>
        </p:blipFill>
        <p:spPr>
          <a:xfrm>
            <a:off x="6833454" y="1346200"/>
            <a:ext cx="5639505" cy="11010900"/>
          </a:xfrm>
          <a:prstGeom prst="rect">
            <a:avLst/>
          </a:prstGeom>
          <a:noFill/>
          <a:ln>
            <a:noFill/>
          </a:ln>
        </p:spPr>
      </p:pic>
      <p:sp>
        <p:nvSpPr>
          <p:cNvPr id="300" name="Google Shape;300;g26be054fd68_0_252"/>
          <p:cNvSpPr/>
          <p:nvPr/>
        </p:nvSpPr>
        <p:spPr>
          <a:xfrm>
            <a:off x="6833454" y="1346200"/>
            <a:ext cx="5639400" cy="5638800"/>
          </a:xfrm>
          <a:prstGeom prst="roundRect">
            <a:avLst>
              <a:gd fmla="val 75081" name="adj"/>
            </a:avLst>
          </a:prstGeom>
          <a:solidFill>
            <a:srgbClr val="29BA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6be054fd68_0_252"/>
          <p:cNvSpPr/>
          <p:nvPr/>
        </p:nvSpPr>
        <p:spPr>
          <a:xfrm>
            <a:off x="8141718" y="2038350"/>
            <a:ext cx="4039200" cy="527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Paytone One"/>
              <a:buNone/>
            </a:pPr>
            <a:r>
              <a:rPr b="0" i="0" lang="en-US" sz="24000" u="none" cap="none" strike="noStrike">
                <a:solidFill>
                  <a:srgbClr val="FFFFFF"/>
                </a:solidFill>
                <a:latin typeface="Paytone One"/>
                <a:ea typeface="Paytone One"/>
                <a:cs typeface="Paytone One"/>
                <a:sym typeface="Paytone One"/>
              </a:rPr>
              <a:t>W</a:t>
            </a:r>
            <a:endParaRPr b="0" i="0" sz="24000" u="none" cap="none" strike="noStrike">
              <a:solidFill>
                <a:schemeClr val="dk1"/>
              </a:solidFill>
              <a:latin typeface="Calibri"/>
              <a:ea typeface="Calibri"/>
              <a:cs typeface="Calibri"/>
              <a:sym typeface="Calibri"/>
            </a:endParaRPr>
          </a:p>
        </p:txBody>
      </p:sp>
      <p:sp>
        <p:nvSpPr>
          <p:cNvPr id="302" name="Google Shape;302;g26be054fd68_0_252"/>
          <p:cNvSpPr/>
          <p:nvPr/>
        </p:nvSpPr>
        <p:spPr>
          <a:xfrm>
            <a:off x="7366921" y="7785100"/>
            <a:ext cx="4572600" cy="452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6be054fd68_0_252"/>
          <p:cNvSpPr/>
          <p:nvPr/>
        </p:nvSpPr>
        <p:spPr>
          <a:xfrm>
            <a:off x="7366921" y="77851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6be054fd68_0_252"/>
          <p:cNvSpPr/>
          <p:nvPr/>
        </p:nvSpPr>
        <p:spPr>
          <a:xfrm>
            <a:off x="7366921" y="77851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6be054fd68_0_252"/>
          <p:cNvSpPr/>
          <p:nvPr/>
        </p:nvSpPr>
        <p:spPr>
          <a:xfrm>
            <a:off x="7366921" y="7785100"/>
            <a:ext cx="47250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Obtain</a:t>
            </a:r>
            <a:endParaRPr b="0" i="0" sz="3600" u="none" cap="none" strike="noStrike">
              <a:solidFill>
                <a:schemeClr val="dk1"/>
              </a:solidFill>
              <a:latin typeface="Calibri"/>
              <a:ea typeface="Calibri"/>
              <a:cs typeface="Calibri"/>
              <a:sym typeface="Calibri"/>
            </a:endParaRPr>
          </a:p>
        </p:txBody>
      </p:sp>
      <p:sp>
        <p:nvSpPr>
          <p:cNvPr id="306" name="Google Shape;306;g26be054fd68_0_252"/>
          <p:cNvSpPr/>
          <p:nvPr/>
        </p:nvSpPr>
        <p:spPr>
          <a:xfrm>
            <a:off x="736692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sp>
        <p:nvSpPr>
          <p:cNvPr id="307" name="Google Shape;307;g26be054fd68_0_252"/>
          <p:cNvSpPr/>
          <p:nvPr/>
        </p:nvSpPr>
        <p:spPr>
          <a:xfrm>
            <a:off x="7366921" y="102489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6be054fd68_0_252"/>
          <p:cNvSpPr/>
          <p:nvPr/>
        </p:nvSpPr>
        <p:spPr>
          <a:xfrm>
            <a:off x="7366921" y="102489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26be054fd68_0_252"/>
          <p:cNvSpPr/>
          <p:nvPr/>
        </p:nvSpPr>
        <p:spPr>
          <a:xfrm>
            <a:off x="7366921" y="10248900"/>
            <a:ext cx="47250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Foundation</a:t>
            </a:r>
            <a:endParaRPr b="0" i="0" sz="3600" u="none" cap="none" strike="noStrike">
              <a:solidFill>
                <a:schemeClr val="dk1"/>
              </a:solidFill>
              <a:latin typeface="Calibri"/>
              <a:ea typeface="Calibri"/>
              <a:cs typeface="Calibri"/>
              <a:sym typeface="Calibri"/>
            </a:endParaRPr>
          </a:p>
        </p:txBody>
      </p:sp>
      <p:sp>
        <p:nvSpPr>
          <p:cNvPr id="310" name="Google Shape;310;g26be054fd68_0_252"/>
          <p:cNvSpPr/>
          <p:nvPr/>
        </p:nvSpPr>
        <p:spPr>
          <a:xfrm>
            <a:off x="7366921" y="110871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Shimmering City established</a:t>
            </a:r>
            <a:endParaRPr b="0" i="0" sz="3200" u="none" cap="none" strike="noStrike">
              <a:solidFill>
                <a:schemeClr val="dk1"/>
              </a:solidFill>
              <a:latin typeface="Calibri"/>
              <a:ea typeface="Calibri"/>
              <a:cs typeface="Calibri"/>
              <a:sym typeface="Calibri"/>
            </a:endParaRPr>
          </a:p>
        </p:txBody>
      </p:sp>
      <p:pic>
        <p:nvPicPr>
          <p:cNvPr descr=" " id="311" name="Google Shape;311;g26be054fd68_0_252"/>
          <p:cNvPicPr preferRelativeResize="0"/>
          <p:nvPr/>
        </p:nvPicPr>
        <p:blipFill rotWithShape="1">
          <a:blip r:embed="rId11">
            <a:alphaModFix/>
          </a:blip>
          <a:srcRect b="0" l="0" r="0" t="0"/>
          <a:stretch/>
        </p:blipFill>
        <p:spPr>
          <a:xfrm>
            <a:off x="11914089" y="1346200"/>
            <a:ext cx="5639505" cy="11010900"/>
          </a:xfrm>
          <a:prstGeom prst="rect">
            <a:avLst/>
          </a:prstGeom>
          <a:noFill/>
          <a:ln>
            <a:noFill/>
          </a:ln>
        </p:spPr>
      </p:pic>
      <p:sp>
        <p:nvSpPr>
          <p:cNvPr id="312" name="Google Shape;312;g26be054fd68_0_252"/>
          <p:cNvSpPr/>
          <p:nvPr/>
        </p:nvSpPr>
        <p:spPr>
          <a:xfrm>
            <a:off x="11914089" y="1346200"/>
            <a:ext cx="5639400" cy="5638800"/>
          </a:xfrm>
          <a:prstGeom prst="roundRect">
            <a:avLst>
              <a:gd fmla="val 75081" name="adj"/>
            </a:avLst>
          </a:prstGeom>
          <a:solidFill>
            <a:srgbClr val="F5A3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6be054fd68_0_252"/>
          <p:cNvSpPr/>
          <p:nvPr/>
        </p:nvSpPr>
        <p:spPr>
          <a:xfrm>
            <a:off x="13514489" y="2038350"/>
            <a:ext cx="3454800" cy="527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Paytone One"/>
              <a:buNone/>
            </a:pPr>
            <a:r>
              <a:rPr b="0" i="0" lang="en-US" sz="24000" u="none" cap="none" strike="noStrike">
                <a:solidFill>
                  <a:srgbClr val="FFFFFF"/>
                </a:solidFill>
                <a:latin typeface="Paytone One"/>
                <a:ea typeface="Paytone One"/>
                <a:cs typeface="Paytone One"/>
                <a:sym typeface="Paytone One"/>
              </a:rPr>
              <a:t>O</a:t>
            </a:r>
            <a:endParaRPr b="0" i="0" sz="24000" u="none" cap="none" strike="noStrike">
              <a:solidFill>
                <a:schemeClr val="dk1"/>
              </a:solidFill>
              <a:latin typeface="Calibri"/>
              <a:ea typeface="Calibri"/>
              <a:cs typeface="Calibri"/>
              <a:sym typeface="Calibri"/>
            </a:endParaRPr>
          </a:p>
        </p:txBody>
      </p:sp>
      <p:sp>
        <p:nvSpPr>
          <p:cNvPr id="314" name="Google Shape;314;g26be054fd68_0_252"/>
          <p:cNvSpPr/>
          <p:nvPr/>
        </p:nvSpPr>
        <p:spPr>
          <a:xfrm>
            <a:off x="12447556" y="7785100"/>
            <a:ext cx="4572600" cy="452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6be054fd68_0_252"/>
          <p:cNvSpPr/>
          <p:nvPr/>
        </p:nvSpPr>
        <p:spPr>
          <a:xfrm>
            <a:off x="12447556" y="77851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6be054fd68_0_252"/>
          <p:cNvSpPr/>
          <p:nvPr/>
        </p:nvSpPr>
        <p:spPr>
          <a:xfrm>
            <a:off x="12447556" y="77851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6be054fd68_0_252"/>
          <p:cNvSpPr/>
          <p:nvPr/>
        </p:nvSpPr>
        <p:spPr>
          <a:xfrm>
            <a:off x="12447556" y="7785100"/>
            <a:ext cx="47250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War</a:t>
            </a:r>
            <a:endParaRPr b="0" i="0" sz="3600" u="none" cap="none" strike="noStrike">
              <a:solidFill>
                <a:schemeClr val="dk1"/>
              </a:solidFill>
              <a:latin typeface="Calibri"/>
              <a:ea typeface="Calibri"/>
              <a:cs typeface="Calibri"/>
              <a:sym typeface="Calibri"/>
            </a:endParaRPr>
          </a:p>
        </p:txBody>
      </p:sp>
      <p:sp>
        <p:nvSpPr>
          <p:cNvPr id="318" name="Google Shape;318;g26be054fd68_0_252"/>
          <p:cNvSpPr/>
          <p:nvPr/>
        </p:nvSpPr>
        <p:spPr>
          <a:xfrm>
            <a:off x="1244755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Kingdoms clash in conflict.</a:t>
            </a:r>
            <a:endParaRPr b="0" i="0" sz="3200" u="none" cap="none" strike="noStrike">
              <a:solidFill>
                <a:schemeClr val="dk1"/>
              </a:solidFill>
              <a:latin typeface="Calibri"/>
              <a:ea typeface="Calibri"/>
              <a:cs typeface="Calibri"/>
              <a:sym typeface="Calibri"/>
            </a:endParaRPr>
          </a:p>
        </p:txBody>
      </p:sp>
      <p:sp>
        <p:nvSpPr>
          <p:cNvPr id="319" name="Google Shape;319;g26be054fd68_0_252"/>
          <p:cNvSpPr/>
          <p:nvPr/>
        </p:nvSpPr>
        <p:spPr>
          <a:xfrm>
            <a:off x="12447556" y="102489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6be054fd68_0_252"/>
          <p:cNvSpPr/>
          <p:nvPr/>
        </p:nvSpPr>
        <p:spPr>
          <a:xfrm>
            <a:off x="12447556" y="102489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26be054fd68_0_252"/>
          <p:cNvSpPr/>
          <p:nvPr/>
        </p:nvSpPr>
        <p:spPr>
          <a:xfrm>
            <a:off x="12447556" y="10248900"/>
            <a:ext cx="47250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Transformation</a:t>
            </a:r>
            <a:endParaRPr b="0" i="0" sz="3600" u="none" cap="none" strike="noStrike">
              <a:solidFill>
                <a:schemeClr val="dk1"/>
              </a:solidFill>
              <a:latin typeface="Calibri"/>
              <a:ea typeface="Calibri"/>
              <a:cs typeface="Calibri"/>
              <a:sym typeface="Calibri"/>
            </a:endParaRPr>
          </a:p>
        </p:txBody>
      </p:sp>
      <p:sp>
        <p:nvSpPr>
          <p:cNvPr id="322" name="Google Shape;322;g26be054fd68_0_252"/>
          <p:cNvSpPr/>
          <p:nvPr/>
        </p:nvSpPr>
        <p:spPr>
          <a:xfrm>
            <a:off x="12447556" y="110871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Peasant discovers magical powers.</a:t>
            </a:r>
            <a:endParaRPr b="0" i="0" sz="3200" u="none" cap="none" strike="noStrike">
              <a:solidFill>
                <a:schemeClr val="dk1"/>
              </a:solidFill>
              <a:latin typeface="Calibri"/>
              <a:ea typeface="Calibri"/>
              <a:cs typeface="Calibri"/>
              <a:sym typeface="Calibri"/>
            </a:endParaRPr>
          </a:p>
        </p:txBody>
      </p:sp>
      <p:pic>
        <p:nvPicPr>
          <p:cNvPr descr=" " id="323" name="Google Shape;323;g26be054fd68_0_252"/>
          <p:cNvPicPr preferRelativeResize="0"/>
          <p:nvPr/>
        </p:nvPicPr>
        <p:blipFill rotWithShape="1">
          <a:blip r:embed="rId11">
            <a:alphaModFix/>
          </a:blip>
          <a:srcRect b="0" l="0" r="0" t="0"/>
          <a:stretch/>
        </p:blipFill>
        <p:spPr>
          <a:xfrm>
            <a:off x="16994724" y="1346200"/>
            <a:ext cx="5639505" cy="11010900"/>
          </a:xfrm>
          <a:prstGeom prst="rect">
            <a:avLst/>
          </a:prstGeom>
          <a:noFill/>
          <a:ln>
            <a:noFill/>
          </a:ln>
        </p:spPr>
      </p:pic>
      <p:sp>
        <p:nvSpPr>
          <p:cNvPr id="324" name="Google Shape;324;g26be054fd68_0_252"/>
          <p:cNvSpPr/>
          <p:nvPr/>
        </p:nvSpPr>
        <p:spPr>
          <a:xfrm>
            <a:off x="16994724" y="1346200"/>
            <a:ext cx="5639400" cy="5638800"/>
          </a:xfrm>
          <a:prstGeom prst="roundRect">
            <a:avLst>
              <a:gd fmla="val 75081" name="adj"/>
            </a:avLst>
          </a:prstGeom>
          <a:solidFill>
            <a:srgbClr val="29BA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6be054fd68_0_252"/>
          <p:cNvSpPr/>
          <p:nvPr/>
        </p:nvSpPr>
        <p:spPr>
          <a:xfrm>
            <a:off x="18931716" y="2038350"/>
            <a:ext cx="2781600" cy="527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Paytone One"/>
              <a:buNone/>
            </a:pPr>
            <a:r>
              <a:rPr b="0" i="0" lang="en-US" sz="24000" u="none" cap="none" strike="noStrike">
                <a:solidFill>
                  <a:srgbClr val="FFFFFF"/>
                </a:solidFill>
                <a:latin typeface="Paytone One"/>
                <a:ea typeface="Paytone One"/>
                <a:cs typeface="Paytone One"/>
                <a:sym typeface="Paytone One"/>
              </a:rPr>
              <a:t>T</a:t>
            </a:r>
            <a:endParaRPr b="0" i="0" sz="24000" u="none" cap="none" strike="noStrike">
              <a:solidFill>
                <a:schemeClr val="dk1"/>
              </a:solidFill>
              <a:latin typeface="Calibri"/>
              <a:ea typeface="Calibri"/>
              <a:cs typeface="Calibri"/>
              <a:sym typeface="Calibri"/>
            </a:endParaRPr>
          </a:p>
        </p:txBody>
      </p:sp>
      <p:sp>
        <p:nvSpPr>
          <p:cNvPr id="326" name="Google Shape;326;g26be054fd68_0_252"/>
          <p:cNvSpPr/>
          <p:nvPr/>
        </p:nvSpPr>
        <p:spPr>
          <a:xfrm>
            <a:off x="17528191" y="7785100"/>
            <a:ext cx="4572600" cy="452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6be054fd68_0_252"/>
          <p:cNvSpPr/>
          <p:nvPr/>
        </p:nvSpPr>
        <p:spPr>
          <a:xfrm>
            <a:off x="17528191" y="77851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6be054fd68_0_252"/>
          <p:cNvSpPr/>
          <p:nvPr/>
        </p:nvSpPr>
        <p:spPr>
          <a:xfrm>
            <a:off x="17528191" y="77851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6be054fd68_0_252"/>
          <p:cNvSpPr/>
          <p:nvPr/>
        </p:nvSpPr>
        <p:spPr>
          <a:xfrm>
            <a:off x="17528191" y="7785100"/>
            <a:ext cx="47250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Invasion</a:t>
            </a:r>
            <a:endParaRPr b="0" i="0" sz="3600" u="none" cap="none" strike="noStrike">
              <a:solidFill>
                <a:schemeClr val="dk1"/>
              </a:solidFill>
              <a:latin typeface="Calibri"/>
              <a:ea typeface="Calibri"/>
              <a:cs typeface="Calibri"/>
              <a:sym typeface="Calibri"/>
            </a:endParaRPr>
          </a:p>
        </p:txBody>
      </p:sp>
      <p:sp>
        <p:nvSpPr>
          <p:cNvPr id="330" name="Google Shape;330;g26be054fd68_0_252"/>
          <p:cNvSpPr/>
          <p:nvPr/>
        </p:nvSpPr>
        <p:spPr>
          <a:xfrm>
            <a:off x="1752819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sp>
        <p:nvSpPr>
          <p:cNvPr id="331" name="Google Shape;331;g26be054fd68_0_252"/>
          <p:cNvSpPr/>
          <p:nvPr/>
        </p:nvSpPr>
        <p:spPr>
          <a:xfrm>
            <a:off x="17528191" y="102489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6be054fd68_0_252"/>
          <p:cNvSpPr/>
          <p:nvPr/>
        </p:nvSpPr>
        <p:spPr>
          <a:xfrm>
            <a:off x="17528191" y="102489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26be054fd68_0_252"/>
          <p:cNvSpPr/>
          <p:nvPr/>
        </p:nvSpPr>
        <p:spPr>
          <a:xfrm>
            <a:off x="17528191" y="10248900"/>
            <a:ext cx="47250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Betrayal</a:t>
            </a:r>
            <a:endParaRPr b="0" i="0" sz="3600" u="none" cap="none" strike="noStrike">
              <a:solidFill>
                <a:schemeClr val="dk1"/>
              </a:solidFill>
              <a:latin typeface="Calibri"/>
              <a:ea typeface="Calibri"/>
              <a:cs typeface="Calibri"/>
              <a:sym typeface="Calibri"/>
            </a:endParaRPr>
          </a:p>
        </p:txBody>
      </p:sp>
      <p:sp>
        <p:nvSpPr>
          <p:cNvPr id="334" name="Google Shape;334;g26be054fd68_0_252"/>
          <p:cNvSpPr/>
          <p:nvPr/>
        </p:nvSpPr>
        <p:spPr>
          <a:xfrm>
            <a:off x="17528191" y="110871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AE4"/>
        </a:solidFill>
      </p:bgPr>
    </p:bg>
    <p:spTree>
      <p:nvGrpSpPr>
        <p:cNvPr id="339" name="Shape 339"/>
        <p:cNvGrpSpPr/>
        <p:nvPr/>
      </p:nvGrpSpPr>
      <p:grpSpPr>
        <a:xfrm>
          <a:off x="0" y="0"/>
          <a:ext cx="0" cy="0"/>
          <a:chOff x="0" y="0"/>
          <a:chExt cx="0" cy="0"/>
        </a:xfrm>
      </p:grpSpPr>
      <p:pic>
        <p:nvPicPr>
          <p:cNvPr descr=" " id="340" name="Google Shape;340;g26be054fd68_0_314"/>
          <p:cNvPicPr preferRelativeResize="0"/>
          <p:nvPr/>
        </p:nvPicPr>
        <p:blipFill rotWithShape="1">
          <a:blip r:embed="rId3">
            <a:alphaModFix/>
          </a:blip>
          <a:srcRect b="0" l="0" r="0" t="0"/>
          <a:stretch/>
        </p:blipFill>
        <p:spPr>
          <a:xfrm>
            <a:off x="0" y="0"/>
            <a:ext cx="2671650" cy="2798316"/>
          </a:xfrm>
          <a:prstGeom prst="rect">
            <a:avLst/>
          </a:prstGeom>
          <a:noFill/>
          <a:ln>
            <a:noFill/>
          </a:ln>
        </p:spPr>
      </p:pic>
      <p:pic>
        <p:nvPicPr>
          <p:cNvPr descr=" " id="341" name="Google Shape;341;g26be054fd68_0_314"/>
          <p:cNvPicPr preferRelativeResize="0"/>
          <p:nvPr/>
        </p:nvPicPr>
        <p:blipFill rotWithShape="1">
          <a:blip r:embed="rId4">
            <a:alphaModFix/>
          </a:blip>
          <a:srcRect b="0" l="0" r="0" t="0"/>
          <a:stretch/>
        </p:blipFill>
        <p:spPr>
          <a:xfrm>
            <a:off x="18745866" y="0"/>
            <a:ext cx="1985085" cy="947973"/>
          </a:xfrm>
          <a:prstGeom prst="rect">
            <a:avLst/>
          </a:prstGeom>
          <a:noFill/>
          <a:ln>
            <a:noFill/>
          </a:ln>
        </p:spPr>
      </p:pic>
      <p:pic>
        <p:nvPicPr>
          <p:cNvPr descr=" " id="342" name="Google Shape;342;g26be054fd68_0_314"/>
          <p:cNvPicPr preferRelativeResize="0"/>
          <p:nvPr/>
        </p:nvPicPr>
        <p:blipFill rotWithShape="1">
          <a:blip r:embed="rId5">
            <a:alphaModFix/>
          </a:blip>
          <a:srcRect b="0" l="0" r="0" t="0"/>
          <a:stretch/>
        </p:blipFill>
        <p:spPr>
          <a:xfrm>
            <a:off x="411124" y="12717363"/>
            <a:ext cx="1985085" cy="998637"/>
          </a:xfrm>
          <a:prstGeom prst="rect">
            <a:avLst/>
          </a:prstGeom>
          <a:noFill/>
          <a:ln>
            <a:noFill/>
          </a:ln>
        </p:spPr>
      </p:pic>
      <p:pic>
        <p:nvPicPr>
          <p:cNvPr descr=" " id="343" name="Google Shape;343;g26be054fd68_0_314"/>
          <p:cNvPicPr preferRelativeResize="0"/>
          <p:nvPr/>
        </p:nvPicPr>
        <p:blipFill rotWithShape="1">
          <a:blip r:embed="rId6">
            <a:alphaModFix/>
          </a:blip>
          <a:srcRect b="0" l="0" r="0" t="0"/>
          <a:stretch/>
        </p:blipFill>
        <p:spPr>
          <a:xfrm>
            <a:off x="21256941" y="9354381"/>
            <a:ext cx="525311" cy="525252"/>
          </a:xfrm>
          <a:prstGeom prst="rect">
            <a:avLst/>
          </a:prstGeom>
          <a:noFill/>
          <a:ln>
            <a:noFill/>
          </a:ln>
        </p:spPr>
      </p:pic>
      <p:pic>
        <p:nvPicPr>
          <p:cNvPr descr=" " id="344" name="Google Shape;344;g26be054fd68_0_314"/>
          <p:cNvPicPr preferRelativeResize="0"/>
          <p:nvPr/>
        </p:nvPicPr>
        <p:blipFill rotWithShape="1">
          <a:blip r:embed="rId7">
            <a:alphaModFix/>
          </a:blip>
          <a:srcRect b="0" l="0" r="0" t="0"/>
          <a:stretch/>
        </p:blipFill>
        <p:spPr>
          <a:xfrm>
            <a:off x="1620283" y="3728281"/>
            <a:ext cx="525311" cy="525252"/>
          </a:xfrm>
          <a:prstGeom prst="rect">
            <a:avLst/>
          </a:prstGeom>
          <a:noFill/>
          <a:ln>
            <a:noFill/>
          </a:ln>
        </p:spPr>
      </p:pic>
      <p:pic>
        <p:nvPicPr>
          <p:cNvPr descr=" " id="345" name="Google Shape;345;g26be054fd68_0_314"/>
          <p:cNvPicPr preferRelativeResize="0"/>
          <p:nvPr/>
        </p:nvPicPr>
        <p:blipFill rotWithShape="1">
          <a:blip r:embed="rId8">
            <a:alphaModFix/>
          </a:blip>
          <a:srcRect b="0" l="0" r="0" t="0"/>
          <a:stretch/>
        </p:blipFill>
        <p:spPr>
          <a:xfrm>
            <a:off x="21512455" y="11235457"/>
            <a:ext cx="2874593" cy="2480543"/>
          </a:xfrm>
          <a:prstGeom prst="rect">
            <a:avLst/>
          </a:prstGeom>
          <a:noFill/>
          <a:ln>
            <a:noFill/>
          </a:ln>
        </p:spPr>
      </p:pic>
      <p:pic>
        <p:nvPicPr>
          <p:cNvPr descr=" " id="346" name="Google Shape;346;g26be054fd68_0_314"/>
          <p:cNvPicPr preferRelativeResize="0"/>
          <p:nvPr/>
        </p:nvPicPr>
        <p:blipFill rotWithShape="1">
          <a:blip r:embed="rId9">
            <a:alphaModFix/>
          </a:blip>
          <a:srcRect b="0" l="0" r="0" t="0"/>
          <a:stretch/>
        </p:blipFill>
        <p:spPr>
          <a:xfrm>
            <a:off x="5766521" y="800100"/>
            <a:ext cx="1282860" cy="1244600"/>
          </a:xfrm>
          <a:prstGeom prst="rect">
            <a:avLst/>
          </a:prstGeom>
          <a:noFill/>
          <a:ln>
            <a:noFill/>
          </a:ln>
        </p:spPr>
      </p:pic>
      <p:pic>
        <p:nvPicPr>
          <p:cNvPr descr=" " id="347" name="Google Shape;347;g26be054fd68_0_314"/>
          <p:cNvPicPr preferRelativeResize="0"/>
          <p:nvPr/>
        </p:nvPicPr>
        <p:blipFill rotWithShape="1">
          <a:blip r:embed="rId9">
            <a:alphaModFix/>
          </a:blip>
          <a:srcRect b="0" l="0" r="0" t="0"/>
          <a:stretch/>
        </p:blipFill>
        <p:spPr>
          <a:xfrm>
            <a:off x="18023553" y="11684000"/>
            <a:ext cx="1282860" cy="1244600"/>
          </a:xfrm>
          <a:prstGeom prst="rect">
            <a:avLst/>
          </a:prstGeom>
          <a:noFill/>
          <a:ln>
            <a:noFill/>
          </a:ln>
        </p:spPr>
      </p:pic>
      <p:pic>
        <p:nvPicPr>
          <p:cNvPr descr=" " id="348" name="Google Shape;348;g26be054fd68_0_314"/>
          <p:cNvPicPr preferRelativeResize="0"/>
          <p:nvPr/>
        </p:nvPicPr>
        <p:blipFill rotWithShape="1">
          <a:blip r:embed="rId10">
            <a:alphaModFix/>
          </a:blip>
          <a:srcRect b="0" l="0" r="0" t="0"/>
          <a:stretch/>
        </p:blipFill>
        <p:spPr>
          <a:xfrm>
            <a:off x="0" y="7755111"/>
            <a:ext cx="2540318" cy="191939"/>
          </a:xfrm>
          <a:prstGeom prst="rect">
            <a:avLst/>
          </a:prstGeom>
          <a:noFill/>
          <a:ln>
            <a:noFill/>
          </a:ln>
        </p:spPr>
      </p:pic>
      <p:pic>
        <p:nvPicPr>
          <p:cNvPr descr=" " id="349" name="Google Shape;349;g26be054fd68_0_314"/>
          <p:cNvPicPr preferRelativeResize="0"/>
          <p:nvPr/>
        </p:nvPicPr>
        <p:blipFill rotWithShape="1">
          <a:blip r:embed="rId11">
            <a:alphaModFix/>
          </a:blip>
          <a:srcRect b="0" l="0" r="0" t="0"/>
          <a:stretch/>
        </p:blipFill>
        <p:spPr>
          <a:xfrm>
            <a:off x="0" y="7523063"/>
            <a:ext cx="2540318" cy="191939"/>
          </a:xfrm>
          <a:prstGeom prst="rect">
            <a:avLst/>
          </a:prstGeom>
          <a:noFill/>
          <a:ln>
            <a:noFill/>
          </a:ln>
        </p:spPr>
      </p:pic>
      <p:pic>
        <p:nvPicPr>
          <p:cNvPr descr=" " id="350" name="Google Shape;350;g26be054fd68_0_314"/>
          <p:cNvPicPr preferRelativeResize="0"/>
          <p:nvPr/>
        </p:nvPicPr>
        <p:blipFill rotWithShape="1">
          <a:blip r:embed="rId12">
            <a:alphaModFix/>
          </a:blip>
          <a:srcRect b="0" l="0" r="0" t="0"/>
          <a:stretch/>
        </p:blipFill>
        <p:spPr>
          <a:xfrm>
            <a:off x="21884835" y="2619648"/>
            <a:ext cx="2502213" cy="191939"/>
          </a:xfrm>
          <a:prstGeom prst="rect">
            <a:avLst/>
          </a:prstGeom>
          <a:noFill/>
          <a:ln>
            <a:noFill/>
          </a:ln>
        </p:spPr>
      </p:pic>
      <p:pic>
        <p:nvPicPr>
          <p:cNvPr descr=" " id="351" name="Google Shape;351;g26be054fd68_0_314"/>
          <p:cNvPicPr preferRelativeResize="0"/>
          <p:nvPr/>
        </p:nvPicPr>
        <p:blipFill rotWithShape="1">
          <a:blip r:embed="rId13">
            <a:alphaModFix/>
          </a:blip>
          <a:srcRect b="0" l="0" r="0" t="0"/>
          <a:stretch/>
        </p:blipFill>
        <p:spPr>
          <a:xfrm>
            <a:off x="21884835" y="2387600"/>
            <a:ext cx="2502213" cy="191939"/>
          </a:xfrm>
          <a:prstGeom prst="rect">
            <a:avLst/>
          </a:prstGeom>
          <a:noFill/>
          <a:ln>
            <a:noFill/>
          </a:ln>
        </p:spPr>
      </p:pic>
      <p:sp>
        <p:nvSpPr>
          <p:cNvPr id="352" name="Google Shape;352;g26be054fd68_0_31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3" name="Google Shape;353;g26be054fd68_0_314"/>
          <p:cNvPicPr preferRelativeResize="0"/>
          <p:nvPr/>
        </p:nvPicPr>
        <p:blipFill rotWithShape="1">
          <a:blip r:embed="rId14">
            <a:alphaModFix/>
          </a:blip>
          <a:srcRect b="0" l="0" r="0" t="0"/>
          <a:stretch/>
        </p:blipFill>
        <p:spPr>
          <a:xfrm>
            <a:off x="23523340" y="10820400"/>
            <a:ext cx="711289" cy="2590800"/>
          </a:xfrm>
          <a:prstGeom prst="rect">
            <a:avLst/>
          </a:prstGeom>
          <a:noFill/>
          <a:ln>
            <a:noFill/>
          </a:ln>
        </p:spPr>
      </p:pic>
      <p:pic>
        <p:nvPicPr>
          <p:cNvPr descr=" " id="354" name="Google Shape;354;g26be054fd68_0_314"/>
          <p:cNvPicPr preferRelativeResize="0"/>
          <p:nvPr/>
        </p:nvPicPr>
        <p:blipFill rotWithShape="1">
          <a:blip r:embed="rId15">
            <a:alphaModFix/>
          </a:blip>
          <a:srcRect b="0" l="0" r="0" t="0"/>
          <a:stretch/>
        </p:blipFill>
        <p:spPr>
          <a:xfrm>
            <a:off x="6490511" y="1257300"/>
            <a:ext cx="6084060" cy="12369800"/>
          </a:xfrm>
          <a:prstGeom prst="rect">
            <a:avLst/>
          </a:prstGeom>
          <a:noFill/>
          <a:ln>
            <a:noFill/>
          </a:ln>
        </p:spPr>
      </p:pic>
      <p:pic>
        <p:nvPicPr>
          <p:cNvPr descr=" " id="355" name="Google Shape;355;g26be054fd68_0_314"/>
          <p:cNvPicPr preferRelativeResize="0"/>
          <p:nvPr/>
        </p:nvPicPr>
        <p:blipFill rotWithShape="1">
          <a:blip r:embed="rId16">
            <a:alphaModFix/>
          </a:blip>
          <a:srcRect b="0" l="0" r="0" t="0"/>
          <a:stretch/>
        </p:blipFill>
        <p:spPr>
          <a:xfrm>
            <a:off x="0" y="1257300"/>
            <a:ext cx="6084060" cy="12369800"/>
          </a:xfrm>
          <a:prstGeom prst="rect">
            <a:avLst/>
          </a:prstGeom>
          <a:noFill/>
          <a:ln>
            <a:noFill/>
          </a:ln>
        </p:spPr>
      </p:pic>
      <p:sp>
        <p:nvSpPr>
          <p:cNvPr id="356" name="Google Shape;356;g26be054fd68_0_314"/>
          <p:cNvSpPr/>
          <p:nvPr/>
        </p:nvSpPr>
        <p:spPr>
          <a:xfrm>
            <a:off x="13882835" y="3238500"/>
            <a:ext cx="10690500" cy="1761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Paytone One"/>
              <a:buNone/>
            </a:pPr>
            <a:r>
              <a:rPr b="0" i="0" lang="en-US" sz="8000" u="none" cap="none" strike="noStrike">
                <a:solidFill>
                  <a:srgbClr val="0E0E0E"/>
                </a:solidFill>
                <a:latin typeface="Paytone One"/>
                <a:ea typeface="Paytone One"/>
                <a:cs typeface="Paytone One"/>
                <a:sym typeface="Paytone One"/>
              </a:rPr>
              <a:t>Some Data</a:t>
            </a:r>
            <a:endParaRPr b="0" i="0" sz="8000" u="none" cap="none" strike="noStrike">
              <a:solidFill>
                <a:schemeClr val="dk1"/>
              </a:solidFill>
              <a:latin typeface="Calibri"/>
              <a:ea typeface="Calibri"/>
              <a:cs typeface="Calibri"/>
              <a:sym typeface="Calibri"/>
            </a:endParaRPr>
          </a:p>
        </p:txBody>
      </p:sp>
      <p:sp>
        <p:nvSpPr>
          <p:cNvPr id="357" name="Google Shape;357;g26be054fd68_0_314"/>
          <p:cNvSpPr/>
          <p:nvPr/>
        </p:nvSpPr>
        <p:spPr>
          <a:xfrm>
            <a:off x="13730416" y="6121400"/>
            <a:ext cx="8573700" cy="71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g26be054fd68_0_314"/>
          <p:cNvSpPr/>
          <p:nvPr/>
        </p:nvSpPr>
        <p:spPr>
          <a:xfrm>
            <a:off x="13730416" y="6121400"/>
            <a:ext cx="85737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g26be054fd68_0_314"/>
          <p:cNvSpPr/>
          <p:nvPr/>
        </p:nvSpPr>
        <p:spPr>
          <a:xfrm>
            <a:off x="13730416" y="6388100"/>
            <a:ext cx="1917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26be054fd68_0_314"/>
          <p:cNvSpPr/>
          <p:nvPr/>
        </p:nvSpPr>
        <p:spPr>
          <a:xfrm>
            <a:off x="13730416" y="6388100"/>
            <a:ext cx="2256600" cy="1761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7DB8"/>
              </a:buClr>
              <a:buSzPts val="8000"/>
              <a:buFont typeface="Paytone One"/>
              <a:buNone/>
            </a:pPr>
            <a:r>
              <a:rPr b="0" i="0" lang="en-US" sz="8000" u="none" cap="none" strike="noStrike">
                <a:solidFill>
                  <a:srgbClr val="2B7DB8"/>
                </a:solidFill>
                <a:latin typeface="Paytone One"/>
                <a:ea typeface="Paytone One"/>
                <a:cs typeface="Paytone One"/>
                <a:sym typeface="Paytone One"/>
              </a:rPr>
              <a:t>75%</a:t>
            </a:r>
            <a:endParaRPr b="0" i="0" sz="8000" u="none" cap="none" strike="noStrike">
              <a:solidFill>
                <a:schemeClr val="dk1"/>
              </a:solidFill>
              <a:latin typeface="Calibri"/>
              <a:ea typeface="Calibri"/>
              <a:cs typeface="Calibri"/>
              <a:sym typeface="Calibri"/>
            </a:endParaRPr>
          </a:p>
        </p:txBody>
      </p:sp>
      <p:sp>
        <p:nvSpPr>
          <p:cNvPr id="361" name="Google Shape;361;g26be054fd68_0_314"/>
          <p:cNvSpPr/>
          <p:nvPr/>
        </p:nvSpPr>
        <p:spPr>
          <a:xfrm>
            <a:off x="15851581" y="6121400"/>
            <a:ext cx="64524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g26be054fd68_0_314"/>
          <p:cNvSpPr/>
          <p:nvPr/>
        </p:nvSpPr>
        <p:spPr>
          <a:xfrm>
            <a:off x="15851581" y="6121400"/>
            <a:ext cx="66048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Enchanted Creatures</a:t>
            </a:r>
            <a:endParaRPr b="0" i="0" sz="3600" u="none" cap="none" strike="noStrike">
              <a:solidFill>
                <a:schemeClr val="dk1"/>
              </a:solidFill>
              <a:latin typeface="Calibri"/>
              <a:ea typeface="Calibri"/>
              <a:cs typeface="Calibri"/>
              <a:sym typeface="Calibri"/>
            </a:endParaRPr>
          </a:p>
        </p:txBody>
      </p:sp>
      <p:sp>
        <p:nvSpPr>
          <p:cNvPr id="363" name="Google Shape;363;g26be054fd68_0_314"/>
          <p:cNvSpPr/>
          <p:nvPr/>
        </p:nvSpPr>
        <p:spPr>
          <a:xfrm>
            <a:off x="15851581" y="6858000"/>
            <a:ext cx="65880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64" name="Google Shape;364;g26be054fd68_0_314"/>
          <p:cNvSpPr/>
          <p:nvPr/>
        </p:nvSpPr>
        <p:spPr>
          <a:xfrm>
            <a:off x="13730416" y="8686800"/>
            <a:ext cx="85737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g26be054fd68_0_314"/>
          <p:cNvSpPr/>
          <p:nvPr/>
        </p:nvSpPr>
        <p:spPr>
          <a:xfrm>
            <a:off x="13730416" y="8966200"/>
            <a:ext cx="22482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g26be054fd68_0_314"/>
          <p:cNvSpPr/>
          <p:nvPr/>
        </p:nvSpPr>
        <p:spPr>
          <a:xfrm>
            <a:off x="13730416" y="8966200"/>
            <a:ext cx="2586900" cy="1761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7DB8"/>
              </a:buClr>
              <a:buSzPts val="8000"/>
              <a:buFont typeface="Paytone One"/>
              <a:buNone/>
            </a:pPr>
            <a:r>
              <a:rPr b="0" i="0" lang="en-US" sz="8000" u="none" cap="none" strike="noStrike">
                <a:solidFill>
                  <a:srgbClr val="2B7DB8"/>
                </a:solidFill>
                <a:latin typeface="Paytone One"/>
                <a:ea typeface="Paytone One"/>
                <a:cs typeface="Paytone One"/>
                <a:sym typeface="Paytone One"/>
              </a:rPr>
              <a:t>60%</a:t>
            </a:r>
            <a:endParaRPr b="0" i="0" sz="8000" u="none" cap="none" strike="noStrike">
              <a:solidFill>
                <a:schemeClr val="dk1"/>
              </a:solidFill>
              <a:latin typeface="Calibri"/>
              <a:ea typeface="Calibri"/>
              <a:cs typeface="Calibri"/>
              <a:sym typeface="Calibri"/>
            </a:endParaRPr>
          </a:p>
        </p:txBody>
      </p:sp>
      <p:sp>
        <p:nvSpPr>
          <p:cNvPr id="367" name="Google Shape;367;g26be054fd68_0_314"/>
          <p:cNvSpPr/>
          <p:nvPr/>
        </p:nvSpPr>
        <p:spPr>
          <a:xfrm>
            <a:off x="16181822" y="8686800"/>
            <a:ext cx="61221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g26be054fd68_0_314"/>
          <p:cNvSpPr/>
          <p:nvPr/>
        </p:nvSpPr>
        <p:spPr>
          <a:xfrm>
            <a:off x="16181822" y="8686800"/>
            <a:ext cx="6274500" cy="142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Magic-Wielding Individuals</a:t>
            </a:r>
            <a:endParaRPr b="0" i="0" sz="3600" u="none" cap="none" strike="noStrike">
              <a:solidFill>
                <a:schemeClr val="dk1"/>
              </a:solidFill>
              <a:latin typeface="Calibri"/>
              <a:ea typeface="Calibri"/>
              <a:cs typeface="Calibri"/>
              <a:sym typeface="Calibri"/>
            </a:endParaRPr>
          </a:p>
        </p:txBody>
      </p:sp>
      <p:sp>
        <p:nvSpPr>
          <p:cNvPr id="369" name="Google Shape;369;g26be054fd68_0_314"/>
          <p:cNvSpPr/>
          <p:nvPr/>
        </p:nvSpPr>
        <p:spPr>
          <a:xfrm>
            <a:off x="16181822" y="10058400"/>
            <a:ext cx="6257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70" name="Google Shape;370;g26be054fd68_0_314"/>
          <p:cNvSpPr/>
          <p:nvPr/>
        </p:nvSpPr>
        <p:spPr>
          <a:xfrm>
            <a:off x="13730416" y="11277600"/>
            <a:ext cx="85737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g26be054fd68_0_314"/>
          <p:cNvSpPr/>
          <p:nvPr/>
        </p:nvSpPr>
        <p:spPr>
          <a:xfrm>
            <a:off x="13730416" y="11544300"/>
            <a:ext cx="22356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g26be054fd68_0_314"/>
          <p:cNvSpPr/>
          <p:nvPr/>
        </p:nvSpPr>
        <p:spPr>
          <a:xfrm>
            <a:off x="13730416" y="11544300"/>
            <a:ext cx="2574300" cy="1761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7DB8"/>
              </a:buClr>
              <a:buSzPts val="8000"/>
              <a:buFont typeface="Paytone One"/>
              <a:buNone/>
            </a:pPr>
            <a:r>
              <a:rPr b="0" i="0" lang="en-US" sz="8000" u="none" cap="none" strike="noStrike">
                <a:solidFill>
                  <a:srgbClr val="2B7DB8"/>
                </a:solidFill>
                <a:latin typeface="Paytone One"/>
                <a:ea typeface="Paytone One"/>
                <a:cs typeface="Paytone One"/>
                <a:sym typeface="Paytone One"/>
              </a:rPr>
              <a:t>90%</a:t>
            </a:r>
            <a:endParaRPr b="0" i="0" sz="8000" u="none" cap="none" strike="noStrike">
              <a:solidFill>
                <a:schemeClr val="dk1"/>
              </a:solidFill>
              <a:latin typeface="Calibri"/>
              <a:ea typeface="Calibri"/>
              <a:cs typeface="Calibri"/>
              <a:sym typeface="Calibri"/>
            </a:endParaRPr>
          </a:p>
        </p:txBody>
      </p:sp>
      <p:sp>
        <p:nvSpPr>
          <p:cNvPr id="373" name="Google Shape;373;g26be054fd68_0_314"/>
          <p:cNvSpPr/>
          <p:nvPr/>
        </p:nvSpPr>
        <p:spPr>
          <a:xfrm>
            <a:off x="16169121" y="11277600"/>
            <a:ext cx="61350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g26be054fd68_0_314"/>
          <p:cNvSpPr/>
          <p:nvPr/>
        </p:nvSpPr>
        <p:spPr>
          <a:xfrm>
            <a:off x="16169121" y="11277600"/>
            <a:ext cx="62874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Spells Cast</a:t>
            </a:r>
            <a:endParaRPr b="0" i="0" sz="3600" u="none" cap="none" strike="noStrike">
              <a:solidFill>
                <a:schemeClr val="dk1"/>
              </a:solidFill>
              <a:latin typeface="Calibri"/>
              <a:ea typeface="Calibri"/>
              <a:cs typeface="Calibri"/>
              <a:sym typeface="Calibri"/>
            </a:endParaRPr>
          </a:p>
        </p:txBody>
      </p:sp>
      <p:sp>
        <p:nvSpPr>
          <p:cNvPr id="375" name="Google Shape;375;g26be054fd68_0_314"/>
          <p:cNvSpPr/>
          <p:nvPr/>
        </p:nvSpPr>
        <p:spPr>
          <a:xfrm>
            <a:off x="16169121" y="12014200"/>
            <a:ext cx="6270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AE4"/>
        </a:solidFill>
      </p:bgPr>
    </p:bg>
    <p:spTree>
      <p:nvGrpSpPr>
        <p:cNvPr id="380" name="Shape 380"/>
        <p:cNvGrpSpPr/>
        <p:nvPr/>
      </p:nvGrpSpPr>
      <p:grpSpPr>
        <a:xfrm>
          <a:off x="0" y="0"/>
          <a:ext cx="0" cy="0"/>
          <a:chOff x="0" y="0"/>
          <a:chExt cx="0" cy="0"/>
        </a:xfrm>
      </p:grpSpPr>
      <p:pic>
        <p:nvPicPr>
          <p:cNvPr descr=" " id="381" name="Google Shape;381;g26be054fd68_0_354"/>
          <p:cNvPicPr preferRelativeResize="0"/>
          <p:nvPr/>
        </p:nvPicPr>
        <p:blipFill rotWithShape="1">
          <a:blip r:embed="rId3">
            <a:alphaModFix/>
          </a:blip>
          <a:srcRect b="0" l="0" r="0" t="0"/>
          <a:stretch/>
        </p:blipFill>
        <p:spPr>
          <a:xfrm>
            <a:off x="1035536" y="4760044"/>
            <a:ext cx="1109280" cy="1109142"/>
          </a:xfrm>
          <a:prstGeom prst="rect">
            <a:avLst/>
          </a:prstGeom>
          <a:noFill/>
          <a:ln>
            <a:noFill/>
          </a:ln>
        </p:spPr>
      </p:pic>
      <p:pic>
        <p:nvPicPr>
          <p:cNvPr descr=" " id="382" name="Google Shape;382;g26be054fd68_0_354"/>
          <p:cNvPicPr preferRelativeResize="0"/>
          <p:nvPr/>
        </p:nvPicPr>
        <p:blipFill rotWithShape="1">
          <a:blip r:embed="rId4">
            <a:alphaModFix/>
          </a:blip>
          <a:srcRect b="0" l="0" r="0" t="0"/>
          <a:stretch/>
        </p:blipFill>
        <p:spPr>
          <a:xfrm>
            <a:off x="10400411" y="0"/>
            <a:ext cx="3055870" cy="1757896"/>
          </a:xfrm>
          <a:prstGeom prst="rect">
            <a:avLst/>
          </a:prstGeom>
          <a:noFill/>
          <a:ln>
            <a:noFill/>
          </a:ln>
        </p:spPr>
      </p:pic>
      <p:pic>
        <p:nvPicPr>
          <p:cNvPr descr=" " id="383" name="Google Shape;383;g26be054fd68_0_354"/>
          <p:cNvPicPr preferRelativeResize="0"/>
          <p:nvPr/>
        </p:nvPicPr>
        <p:blipFill rotWithShape="1">
          <a:blip r:embed="rId5">
            <a:alphaModFix/>
          </a:blip>
          <a:srcRect b="0" l="0" r="0" t="0"/>
          <a:stretch/>
        </p:blipFill>
        <p:spPr>
          <a:xfrm>
            <a:off x="2973430" y="11837665"/>
            <a:ext cx="3195172" cy="1878335"/>
          </a:xfrm>
          <a:prstGeom prst="rect">
            <a:avLst/>
          </a:prstGeom>
          <a:noFill/>
          <a:ln>
            <a:noFill/>
          </a:ln>
        </p:spPr>
      </p:pic>
      <p:pic>
        <p:nvPicPr>
          <p:cNvPr descr=" " id="384" name="Google Shape;384;g26be054fd68_0_354"/>
          <p:cNvPicPr preferRelativeResize="0"/>
          <p:nvPr/>
        </p:nvPicPr>
        <p:blipFill rotWithShape="1">
          <a:blip r:embed="rId6">
            <a:alphaModFix/>
          </a:blip>
          <a:srcRect b="0" l="0" r="0" t="0"/>
          <a:stretch/>
        </p:blipFill>
        <p:spPr>
          <a:xfrm>
            <a:off x="22261678" y="8619096"/>
            <a:ext cx="1117740" cy="1117600"/>
          </a:xfrm>
          <a:prstGeom prst="rect">
            <a:avLst/>
          </a:prstGeom>
          <a:noFill/>
          <a:ln>
            <a:noFill/>
          </a:ln>
        </p:spPr>
      </p:pic>
      <p:pic>
        <p:nvPicPr>
          <p:cNvPr descr=" " id="385" name="Google Shape;385;g26be054fd68_0_354"/>
          <p:cNvPicPr preferRelativeResize="0"/>
          <p:nvPr/>
        </p:nvPicPr>
        <p:blipFill rotWithShape="1">
          <a:blip r:embed="rId7">
            <a:alphaModFix/>
          </a:blip>
          <a:srcRect b="0" l="0" r="0" t="0"/>
          <a:stretch/>
        </p:blipFill>
        <p:spPr>
          <a:xfrm>
            <a:off x="3594549" y="3479800"/>
            <a:ext cx="1282860" cy="1244600"/>
          </a:xfrm>
          <a:prstGeom prst="rect">
            <a:avLst/>
          </a:prstGeom>
          <a:noFill/>
          <a:ln>
            <a:noFill/>
          </a:ln>
        </p:spPr>
      </p:pic>
      <p:pic>
        <p:nvPicPr>
          <p:cNvPr descr=" " id="386" name="Google Shape;386;g26be054fd68_0_354"/>
          <p:cNvPicPr preferRelativeResize="0"/>
          <p:nvPr/>
        </p:nvPicPr>
        <p:blipFill rotWithShape="1">
          <a:blip r:embed="rId7">
            <a:alphaModFix/>
          </a:blip>
          <a:srcRect b="0" l="0" r="0" t="0"/>
          <a:stretch/>
        </p:blipFill>
        <p:spPr>
          <a:xfrm>
            <a:off x="19204800" y="9182100"/>
            <a:ext cx="1282860" cy="1244600"/>
          </a:xfrm>
          <a:prstGeom prst="rect">
            <a:avLst/>
          </a:prstGeom>
          <a:noFill/>
          <a:ln>
            <a:noFill/>
          </a:ln>
        </p:spPr>
      </p:pic>
      <p:pic>
        <p:nvPicPr>
          <p:cNvPr descr=" " id="387" name="Google Shape;387;g26be054fd68_0_354"/>
          <p:cNvPicPr preferRelativeResize="0"/>
          <p:nvPr/>
        </p:nvPicPr>
        <p:blipFill rotWithShape="1">
          <a:blip r:embed="rId8">
            <a:alphaModFix/>
          </a:blip>
          <a:srcRect b="0" l="0" r="0" t="0"/>
          <a:stretch/>
        </p:blipFill>
        <p:spPr>
          <a:xfrm>
            <a:off x="4572571" y="10045700"/>
            <a:ext cx="424040" cy="3060700"/>
          </a:xfrm>
          <a:prstGeom prst="rect">
            <a:avLst/>
          </a:prstGeom>
          <a:noFill/>
          <a:ln>
            <a:noFill/>
          </a:ln>
        </p:spPr>
      </p:pic>
      <p:pic>
        <p:nvPicPr>
          <p:cNvPr descr=" " id="388" name="Google Shape;388;g26be054fd68_0_354"/>
          <p:cNvPicPr preferRelativeResize="0"/>
          <p:nvPr/>
        </p:nvPicPr>
        <p:blipFill rotWithShape="1">
          <a:blip r:embed="rId9">
            <a:alphaModFix/>
          </a:blip>
          <a:srcRect b="0" l="0" r="0" t="0"/>
          <a:stretch/>
        </p:blipFill>
        <p:spPr>
          <a:xfrm>
            <a:off x="16778797" y="3915048"/>
            <a:ext cx="3061083" cy="191939"/>
          </a:xfrm>
          <a:prstGeom prst="rect">
            <a:avLst/>
          </a:prstGeom>
          <a:noFill/>
          <a:ln>
            <a:noFill/>
          </a:ln>
        </p:spPr>
      </p:pic>
      <p:pic>
        <p:nvPicPr>
          <p:cNvPr descr=" " id="389" name="Google Shape;389;g26be054fd68_0_354"/>
          <p:cNvPicPr preferRelativeResize="0"/>
          <p:nvPr/>
        </p:nvPicPr>
        <p:blipFill rotWithShape="1">
          <a:blip r:embed="rId10">
            <a:alphaModFix/>
          </a:blip>
          <a:srcRect b="0" l="0" r="0" t="0"/>
          <a:stretch/>
        </p:blipFill>
        <p:spPr>
          <a:xfrm>
            <a:off x="16778797" y="3683000"/>
            <a:ext cx="3061083" cy="191939"/>
          </a:xfrm>
          <a:prstGeom prst="rect">
            <a:avLst/>
          </a:prstGeom>
          <a:noFill/>
          <a:ln>
            <a:noFill/>
          </a:ln>
        </p:spPr>
      </p:pic>
      <p:sp>
        <p:nvSpPr>
          <p:cNvPr id="390" name="Google Shape;390;g26be054fd68_0_35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1" name="Google Shape;391;g26be054fd68_0_354"/>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392" name="Google Shape;392;g26be054fd68_0_354"/>
          <p:cNvSpPr/>
          <p:nvPr/>
        </p:nvSpPr>
        <p:spPr>
          <a:xfrm>
            <a:off x="4318540" y="3206750"/>
            <a:ext cx="15762600" cy="730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g26be054fd68_0_354"/>
          <p:cNvSpPr/>
          <p:nvPr/>
        </p:nvSpPr>
        <p:spPr>
          <a:xfrm>
            <a:off x="4318540" y="3206750"/>
            <a:ext cx="15762600" cy="567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g26be054fd68_0_354"/>
          <p:cNvSpPr/>
          <p:nvPr/>
        </p:nvSpPr>
        <p:spPr>
          <a:xfrm>
            <a:off x="6236479" y="3206750"/>
            <a:ext cx="11926800" cy="5270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B7DB8"/>
              </a:buClr>
              <a:buSzPts val="24000"/>
              <a:buFont typeface="Paytone One"/>
              <a:buNone/>
            </a:pPr>
            <a:r>
              <a:rPr b="0" i="0" lang="en-US" sz="24000" u="none" cap="none" strike="noStrike">
                <a:solidFill>
                  <a:srgbClr val="2B7DB8"/>
                </a:solidFill>
                <a:latin typeface="Paytone One"/>
                <a:ea typeface="Paytone One"/>
                <a:cs typeface="Paytone One"/>
                <a:sym typeface="Paytone One"/>
              </a:rPr>
              <a:t>234,567</a:t>
            </a:r>
            <a:endParaRPr b="0" i="0" sz="24000" u="none" cap="none" strike="noStrike">
              <a:solidFill>
                <a:schemeClr val="dk1"/>
              </a:solidFill>
              <a:latin typeface="Calibri"/>
              <a:ea typeface="Calibri"/>
              <a:cs typeface="Calibri"/>
              <a:sym typeface="Calibri"/>
            </a:endParaRPr>
          </a:p>
        </p:txBody>
      </p:sp>
      <p:sp>
        <p:nvSpPr>
          <p:cNvPr id="395" name="Google Shape;395;g26be054fd68_0_354"/>
          <p:cNvSpPr/>
          <p:nvPr/>
        </p:nvSpPr>
        <p:spPr>
          <a:xfrm>
            <a:off x="4183056" y="766445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96" name="Google Shape;396;g26be054fd68_0_354"/>
          <p:cNvSpPr/>
          <p:nvPr/>
        </p:nvSpPr>
        <p:spPr>
          <a:xfrm>
            <a:off x="7496054" y="929005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AE4"/>
        </a:solidFill>
      </p:bgPr>
    </p:bg>
    <p:spTree>
      <p:nvGrpSpPr>
        <p:cNvPr id="401" name="Shape 401"/>
        <p:cNvGrpSpPr/>
        <p:nvPr/>
      </p:nvGrpSpPr>
      <p:grpSpPr>
        <a:xfrm>
          <a:off x="0" y="0"/>
          <a:ext cx="0" cy="0"/>
          <a:chOff x="0" y="0"/>
          <a:chExt cx="0" cy="0"/>
        </a:xfrm>
      </p:grpSpPr>
      <p:pic>
        <p:nvPicPr>
          <p:cNvPr descr=" " id="402" name="Google Shape;402;g26be054fd68_0_374"/>
          <p:cNvPicPr preferRelativeResize="0"/>
          <p:nvPr/>
        </p:nvPicPr>
        <p:blipFill rotWithShape="1">
          <a:blip r:embed="rId3">
            <a:alphaModFix/>
          </a:blip>
          <a:srcRect b="0" l="0" r="0" t="0"/>
          <a:stretch/>
        </p:blipFill>
        <p:spPr>
          <a:xfrm>
            <a:off x="0" y="4656720"/>
            <a:ext cx="1731732" cy="4402559"/>
          </a:xfrm>
          <a:prstGeom prst="rect">
            <a:avLst/>
          </a:prstGeom>
          <a:noFill/>
          <a:ln>
            <a:noFill/>
          </a:ln>
        </p:spPr>
      </p:pic>
      <p:pic>
        <p:nvPicPr>
          <p:cNvPr descr=" " id="403" name="Google Shape;403;g26be054fd68_0_374"/>
          <p:cNvPicPr preferRelativeResize="0"/>
          <p:nvPr/>
        </p:nvPicPr>
        <p:blipFill rotWithShape="1">
          <a:blip r:embed="rId4">
            <a:alphaModFix/>
          </a:blip>
          <a:srcRect b="0" l="0" r="0" t="0"/>
          <a:stretch/>
        </p:blipFill>
        <p:spPr>
          <a:xfrm>
            <a:off x="23479719" y="10306881"/>
            <a:ext cx="525311" cy="525252"/>
          </a:xfrm>
          <a:prstGeom prst="rect">
            <a:avLst/>
          </a:prstGeom>
          <a:noFill/>
          <a:ln>
            <a:noFill/>
          </a:ln>
        </p:spPr>
      </p:pic>
      <p:pic>
        <p:nvPicPr>
          <p:cNvPr descr=" " id="404" name="Google Shape;404;g26be054fd68_0_374"/>
          <p:cNvPicPr preferRelativeResize="0"/>
          <p:nvPr/>
        </p:nvPicPr>
        <p:blipFill rotWithShape="1">
          <a:blip r:embed="rId5">
            <a:alphaModFix/>
          </a:blip>
          <a:srcRect b="0" l="0" r="0" t="0"/>
          <a:stretch/>
        </p:blipFill>
        <p:spPr>
          <a:xfrm>
            <a:off x="108796" y="426281"/>
            <a:ext cx="525311" cy="525252"/>
          </a:xfrm>
          <a:prstGeom prst="rect">
            <a:avLst/>
          </a:prstGeom>
          <a:noFill/>
          <a:ln>
            <a:noFill/>
          </a:ln>
        </p:spPr>
      </p:pic>
      <p:pic>
        <p:nvPicPr>
          <p:cNvPr descr=" " id="405" name="Google Shape;405;g26be054fd68_0_374"/>
          <p:cNvPicPr preferRelativeResize="0"/>
          <p:nvPr/>
        </p:nvPicPr>
        <p:blipFill rotWithShape="1">
          <a:blip r:embed="rId6">
            <a:alphaModFix/>
          </a:blip>
          <a:srcRect b="0" l="0" r="0" t="0"/>
          <a:stretch/>
        </p:blipFill>
        <p:spPr>
          <a:xfrm>
            <a:off x="22401566" y="4656720"/>
            <a:ext cx="1985482" cy="4402559"/>
          </a:xfrm>
          <a:prstGeom prst="rect">
            <a:avLst/>
          </a:prstGeom>
          <a:noFill/>
          <a:ln>
            <a:noFill/>
          </a:ln>
        </p:spPr>
      </p:pic>
      <p:pic>
        <p:nvPicPr>
          <p:cNvPr descr=" " id="406" name="Google Shape;406;g26be054fd68_0_374"/>
          <p:cNvPicPr preferRelativeResize="0"/>
          <p:nvPr/>
        </p:nvPicPr>
        <p:blipFill rotWithShape="1">
          <a:blip r:embed="rId7">
            <a:alphaModFix/>
          </a:blip>
          <a:srcRect b="0" l="0" r="0" t="0"/>
          <a:stretch/>
        </p:blipFill>
        <p:spPr>
          <a:xfrm>
            <a:off x="7125591" y="12052300"/>
            <a:ext cx="1282860" cy="1244600"/>
          </a:xfrm>
          <a:prstGeom prst="rect">
            <a:avLst/>
          </a:prstGeom>
          <a:noFill/>
          <a:ln>
            <a:noFill/>
          </a:ln>
        </p:spPr>
      </p:pic>
      <p:pic>
        <p:nvPicPr>
          <p:cNvPr descr=" " id="407" name="Google Shape;407;g26be054fd68_0_374"/>
          <p:cNvPicPr preferRelativeResize="0"/>
          <p:nvPr/>
        </p:nvPicPr>
        <p:blipFill rotWithShape="1">
          <a:blip r:embed="rId8">
            <a:alphaModFix/>
          </a:blip>
          <a:srcRect b="0" l="0" r="0" t="0"/>
          <a:stretch/>
        </p:blipFill>
        <p:spPr>
          <a:xfrm>
            <a:off x="17833029" y="1333500"/>
            <a:ext cx="6554019" cy="444500"/>
          </a:xfrm>
          <a:prstGeom prst="rect">
            <a:avLst/>
          </a:prstGeom>
          <a:noFill/>
          <a:ln>
            <a:noFill/>
          </a:ln>
        </p:spPr>
      </p:pic>
      <p:pic>
        <p:nvPicPr>
          <p:cNvPr descr=" " id="408" name="Google Shape;408;g26be054fd68_0_374"/>
          <p:cNvPicPr preferRelativeResize="0"/>
          <p:nvPr/>
        </p:nvPicPr>
        <p:blipFill rotWithShape="1">
          <a:blip r:embed="rId9">
            <a:alphaModFix/>
          </a:blip>
          <a:srcRect b="0" l="0" r="0" t="0"/>
          <a:stretch/>
        </p:blipFill>
        <p:spPr>
          <a:xfrm>
            <a:off x="0" y="11315700"/>
            <a:ext cx="4813902" cy="736600"/>
          </a:xfrm>
          <a:prstGeom prst="rect">
            <a:avLst/>
          </a:prstGeom>
          <a:noFill/>
          <a:ln>
            <a:noFill/>
          </a:ln>
        </p:spPr>
      </p:pic>
      <p:sp>
        <p:nvSpPr>
          <p:cNvPr id="409" name="Google Shape;409;g26be054fd68_0_37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0" name="Google Shape;410;g26be054fd68_0_374"/>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411" name="Google Shape;411;g26be054fd68_0_374"/>
          <p:cNvSpPr/>
          <p:nvPr/>
        </p:nvSpPr>
        <p:spPr>
          <a:xfrm>
            <a:off x="4318540" y="3721100"/>
            <a:ext cx="7875000" cy="288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g26be054fd68_0_374"/>
          <p:cNvSpPr/>
          <p:nvPr/>
        </p:nvSpPr>
        <p:spPr>
          <a:xfrm>
            <a:off x="4604325" y="3721100"/>
            <a:ext cx="7303500" cy="22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g26be054fd68_0_374"/>
          <p:cNvSpPr/>
          <p:nvPr/>
        </p:nvSpPr>
        <p:spPr>
          <a:xfrm>
            <a:off x="4604325" y="3721100"/>
            <a:ext cx="7845300" cy="281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A336"/>
              </a:buClr>
              <a:buSzPts val="12800"/>
              <a:buFont typeface="Paytone One"/>
              <a:buNone/>
            </a:pPr>
            <a:r>
              <a:rPr b="0" i="0" lang="en-US" sz="12800" u="none" cap="none" strike="noStrike">
                <a:solidFill>
                  <a:srgbClr val="F5A336"/>
                </a:solidFill>
                <a:latin typeface="Paytone One"/>
                <a:ea typeface="Paytone One"/>
                <a:cs typeface="Paytone One"/>
                <a:sym typeface="Paytone One"/>
              </a:rPr>
              <a:t>233 Coins</a:t>
            </a:r>
            <a:endParaRPr b="0" i="0" sz="12800" u="none" cap="none" strike="noStrike">
              <a:solidFill>
                <a:schemeClr val="dk1"/>
              </a:solidFill>
              <a:latin typeface="Calibri"/>
              <a:ea typeface="Calibri"/>
              <a:cs typeface="Calibri"/>
              <a:sym typeface="Calibri"/>
            </a:endParaRPr>
          </a:p>
        </p:txBody>
      </p:sp>
      <p:sp>
        <p:nvSpPr>
          <p:cNvPr id="414" name="Google Shape;414;g26be054fd68_0_374"/>
          <p:cNvSpPr/>
          <p:nvPr/>
        </p:nvSpPr>
        <p:spPr>
          <a:xfrm>
            <a:off x="4318540" y="59944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g26be054fd68_0_374"/>
          <p:cNvSpPr/>
          <p:nvPr/>
        </p:nvSpPr>
        <p:spPr>
          <a:xfrm>
            <a:off x="4250798" y="59944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416" name="Google Shape;416;g26be054fd68_0_374"/>
          <p:cNvSpPr/>
          <p:nvPr/>
        </p:nvSpPr>
        <p:spPr>
          <a:xfrm>
            <a:off x="4318540" y="7442200"/>
            <a:ext cx="7875000" cy="288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g26be054fd68_0_374"/>
          <p:cNvSpPr/>
          <p:nvPr/>
        </p:nvSpPr>
        <p:spPr>
          <a:xfrm>
            <a:off x="4242330" y="7442200"/>
            <a:ext cx="8027400" cy="22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g26be054fd68_0_374"/>
          <p:cNvSpPr/>
          <p:nvPr/>
        </p:nvSpPr>
        <p:spPr>
          <a:xfrm>
            <a:off x="4242330" y="7442200"/>
            <a:ext cx="8569200" cy="281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7DB8"/>
              </a:buClr>
              <a:buSzPts val="12800"/>
              <a:buFont typeface="Paytone One"/>
              <a:buNone/>
            </a:pPr>
            <a:r>
              <a:rPr b="0" i="0" lang="en-US" sz="12800" u="none" cap="none" strike="noStrike">
                <a:solidFill>
                  <a:srgbClr val="2B7DB8"/>
                </a:solidFill>
                <a:latin typeface="Paytone One"/>
                <a:ea typeface="Paytone One"/>
                <a:cs typeface="Paytone One"/>
                <a:sym typeface="Paytone One"/>
              </a:rPr>
              <a:t>456 Hours</a:t>
            </a:r>
            <a:endParaRPr b="0" i="0" sz="12800" u="none" cap="none" strike="noStrike">
              <a:solidFill>
                <a:schemeClr val="dk1"/>
              </a:solidFill>
              <a:latin typeface="Calibri"/>
              <a:ea typeface="Calibri"/>
              <a:cs typeface="Calibri"/>
              <a:sym typeface="Calibri"/>
            </a:endParaRPr>
          </a:p>
        </p:txBody>
      </p:sp>
      <p:sp>
        <p:nvSpPr>
          <p:cNvPr id="419" name="Google Shape;419;g26be054fd68_0_374"/>
          <p:cNvSpPr/>
          <p:nvPr/>
        </p:nvSpPr>
        <p:spPr>
          <a:xfrm>
            <a:off x="4318540" y="97155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26be054fd68_0_374"/>
          <p:cNvSpPr/>
          <p:nvPr/>
        </p:nvSpPr>
        <p:spPr>
          <a:xfrm>
            <a:off x="4250798" y="97155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421" name="Google Shape;421;g26be054fd68_0_374"/>
          <p:cNvSpPr/>
          <p:nvPr/>
        </p:nvSpPr>
        <p:spPr>
          <a:xfrm>
            <a:off x="12193524" y="3721100"/>
            <a:ext cx="7875000" cy="288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g26be054fd68_0_374"/>
          <p:cNvSpPr/>
          <p:nvPr/>
        </p:nvSpPr>
        <p:spPr>
          <a:xfrm>
            <a:off x="14467108" y="3721100"/>
            <a:ext cx="3327900" cy="22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g26be054fd68_0_374"/>
          <p:cNvSpPr/>
          <p:nvPr/>
        </p:nvSpPr>
        <p:spPr>
          <a:xfrm>
            <a:off x="14467108" y="3721100"/>
            <a:ext cx="3869700" cy="281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7DB8"/>
              </a:buClr>
              <a:buSzPts val="12800"/>
              <a:buFont typeface="Paytone One"/>
              <a:buNone/>
            </a:pPr>
            <a:r>
              <a:rPr b="0" i="0" lang="en-US" sz="12800" u="none" cap="none" strike="noStrike">
                <a:solidFill>
                  <a:srgbClr val="2B7DB8"/>
                </a:solidFill>
                <a:latin typeface="Paytone One"/>
                <a:ea typeface="Paytone One"/>
                <a:cs typeface="Paytone One"/>
                <a:sym typeface="Paytone One"/>
              </a:rPr>
              <a:t>85%</a:t>
            </a:r>
            <a:endParaRPr b="0" i="0" sz="12800" u="none" cap="none" strike="noStrike">
              <a:solidFill>
                <a:schemeClr val="dk1"/>
              </a:solidFill>
              <a:latin typeface="Calibri"/>
              <a:ea typeface="Calibri"/>
              <a:cs typeface="Calibri"/>
              <a:sym typeface="Calibri"/>
            </a:endParaRPr>
          </a:p>
        </p:txBody>
      </p:sp>
      <p:sp>
        <p:nvSpPr>
          <p:cNvPr id="424" name="Google Shape;424;g26be054fd68_0_374"/>
          <p:cNvSpPr/>
          <p:nvPr/>
        </p:nvSpPr>
        <p:spPr>
          <a:xfrm>
            <a:off x="12193524" y="59944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g26be054fd68_0_374"/>
          <p:cNvSpPr/>
          <p:nvPr/>
        </p:nvSpPr>
        <p:spPr>
          <a:xfrm>
            <a:off x="12125782" y="59944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426" name="Google Shape;426;g26be054fd68_0_374"/>
          <p:cNvSpPr/>
          <p:nvPr/>
        </p:nvSpPr>
        <p:spPr>
          <a:xfrm>
            <a:off x="12193524" y="7442200"/>
            <a:ext cx="7875000" cy="288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g26be054fd68_0_374"/>
          <p:cNvSpPr/>
          <p:nvPr/>
        </p:nvSpPr>
        <p:spPr>
          <a:xfrm>
            <a:off x="13050881" y="7442200"/>
            <a:ext cx="6160200" cy="22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g26be054fd68_0_374"/>
          <p:cNvSpPr/>
          <p:nvPr/>
        </p:nvSpPr>
        <p:spPr>
          <a:xfrm>
            <a:off x="13050881" y="7442200"/>
            <a:ext cx="6702300" cy="281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A336"/>
              </a:buClr>
              <a:buSzPts val="12800"/>
              <a:buFont typeface="Paytone One"/>
              <a:buNone/>
            </a:pPr>
            <a:r>
              <a:rPr b="0" i="0" lang="en-US" sz="12800" u="none" cap="none" strike="noStrike">
                <a:solidFill>
                  <a:srgbClr val="F5A336"/>
                </a:solidFill>
                <a:latin typeface="Paytone One"/>
                <a:ea typeface="Paytone One"/>
                <a:cs typeface="Paytone One"/>
                <a:sym typeface="Paytone One"/>
              </a:rPr>
              <a:t>544 Km</a:t>
            </a:r>
            <a:endParaRPr b="0" i="0" sz="12800" u="none" cap="none" strike="noStrike">
              <a:solidFill>
                <a:schemeClr val="dk1"/>
              </a:solidFill>
              <a:latin typeface="Calibri"/>
              <a:ea typeface="Calibri"/>
              <a:cs typeface="Calibri"/>
              <a:sym typeface="Calibri"/>
            </a:endParaRPr>
          </a:p>
        </p:txBody>
      </p:sp>
      <p:sp>
        <p:nvSpPr>
          <p:cNvPr id="429" name="Google Shape;429;g26be054fd68_0_374"/>
          <p:cNvSpPr/>
          <p:nvPr/>
        </p:nvSpPr>
        <p:spPr>
          <a:xfrm>
            <a:off x="12193524" y="97155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g26be054fd68_0_374"/>
          <p:cNvSpPr/>
          <p:nvPr/>
        </p:nvSpPr>
        <p:spPr>
          <a:xfrm>
            <a:off x="12125782" y="97155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AE4"/>
        </a:solidFill>
      </p:bgPr>
    </p:bg>
    <p:spTree>
      <p:nvGrpSpPr>
        <p:cNvPr id="435" name="Shape 435"/>
        <p:cNvGrpSpPr/>
        <p:nvPr/>
      </p:nvGrpSpPr>
      <p:grpSpPr>
        <a:xfrm>
          <a:off x="0" y="0"/>
          <a:ext cx="0" cy="0"/>
          <a:chOff x="0" y="0"/>
          <a:chExt cx="0" cy="0"/>
        </a:xfrm>
      </p:grpSpPr>
      <p:pic>
        <p:nvPicPr>
          <p:cNvPr descr=" " id="436" name="Google Shape;436;g26be054fd68_0_407"/>
          <p:cNvPicPr preferRelativeResize="0"/>
          <p:nvPr/>
        </p:nvPicPr>
        <p:blipFill rotWithShape="1">
          <a:blip r:embed="rId3">
            <a:alphaModFix/>
          </a:blip>
          <a:srcRect b="0" l="0" r="0" t="0"/>
          <a:stretch/>
        </p:blipFill>
        <p:spPr>
          <a:xfrm>
            <a:off x="0" y="0"/>
            <a:ext cx="2671650" cy="2798316"/>
          </a:xfrm>
          <a:prstGeom prst="rect">
            <a:avLst/>
          </a:prstGeom>
          <a:noFill/>
          <a:ln>
            <a:noFill/>
          </a:ln>
        </p:spPr>
      </p:pic>
      <p:pic>
        <p:nvPicPr>
          <p:cNvPr descr=" " id="437" name="Google Shape;437;g26be054fd68_0_407"/>
          <p:cNvPicPr preferRelativeResize="0"/>
          <p:nvPr/>
        </p:nvPicPr>
        <p:blipFill rotWithShape="1">
          <a:blip r:embed="rId4">
            <a:alphaModFix/>
          </a:blip>
          <a:srcRect b="0" l="0" r="0" t="0"/>
          <a:stretch/>
        </p:blipFill>
        <p:spPr>
          <a:xfrm>
            <a:off x="18745866" y="0"/>
            <a:ext cx="1985085" cy="947961"/>
          </a:xfrm>
          <a:prstGeom prst="rect">
            <a:avLst/>
          </a:prstGeom>
          <a:noFill/>
          <a:ln>
            <a:noFill/>
          </a:ln>
        </p:spPr>
      </p:pic>
      <p:pic>
        <p:nvPicPr>
          <p:cNvPr descr=" " id="438" name="Google Shape;438;g26be054fd68_0_407"/>
          <p:cNvPicPr preferRelativeResize="0"/>
          <p:nvPr/>
        </p:nvPicPr>
        <p:blipFill rotWithShape="1">
          <a:blip r:embed="rId5">
            <a:alphaModFix/>
          </a:blip>
          <a:srcRect b="0" l="0" r="0" t="0"/>
          <a:stretch/>
        </p:blipFill>
        <p:spPr>
          <a:xfrm>
            <a:off x="411124" y="12717388"/>
            <a:ext cx="1985085" cy="998612"/>
          </a:xfrm>
          <a:prstGeom prst="rect">
            <a:avLst/>
          </a:prstGeom>
          <a:noFill/>
          <a:ln>
            <a:noFill/>
          </a:ln>
        </p:spPr>
      </p:pic>
      <p:pic>
        <p:nvPicPr>
          <p:cNvPr descr=" " id="439" name="Google Shape;439;g26be054fd68_0_407"/>
          <p:cNvPicPr preferRelativeResize="0"/>
          <p:nvPr/>
        </p:nvPicPr>
        <p:blipFill rotWithShape="1">
          <a:blip r:embed="rId6">
            <a:alphaModFix/>
          </a:blip>
          <a:srcRect b="0" l="0" r="0" t="0"/>
          <a:stretch/>
        </p:blipFill>
        <p:spPr>
          <a:xfrm>
            <a:off x="21256941" y="9354393"/>
            <a:ext cx="525311" cy="525239"/>
          </a:xfrm>
          <a:prstGeom prst="rect">
            <a:avLst/>
          </a:prstGeom>
          <a:noFill/>
          <a:ln>
            <a:noFill/>
          </a:ln>
        </p:spPr>
      </p:pic>
      <p:pic>
        <p:nvPicPr>
          <p:cNvPr descr=" " id="440" name="Google Shape;440;g26be054fd68_0_407"/>
          <p:cNvPicPr preferRelativeResize="0"/>
          <p:nvPr/>
        </p:nvPicPr>
        <p:blipFill rotWithShape="1">
          <a:blip r:embed="rId7">
            <a:alphaModFix/>
          </a:blip>
          <a:srcRect b="0" l="0" r="0" t="0"/>
          <a:stretch/>
        </p:blipFill>
        <p:spPr>
          <a:xfrm>
            <a:off x="1620283" y="3728293"/>
            <a:ext cx="525311" cy="525239"/>
          </a:xfrm>
          <a:prstGeom prst="rect">
            <a:avLst/>
          </a:prstGeom>
          <a:noFill/>
          <a:ln>
            <a:noFill/>
          </a:ln>
        </p:spPr>
      </p:pic>
      <p:pic>
        <p:nvPicPr>
          <p:cNvPr descr=" " id="441" name="Google Shape;441;g26be054fd68_0_407"/>
          <p:cNvPicPr preferRelativeResize="0"/>
          <p:nvPr/>
        </p:nvPicPr>
        <p:blipFill rotWithShape="1">
          <a:blip r:embed="rId8">
            <a:alphaModFix/>
          </a:blip>
          <a:srcRect b="0" l="0" r="0" t="0"/>
          <a:stretch/>
        </p:blipFill>
        <p:spPr>
          <a:xfrm>
            <a:off x="21512455" y="11235482"/>
            <a:ext cx="2874593" cy="2480518"/>
          </a:xfrm>
          <a:prstGeom prst="rect">
            <a:avLst/>
          </a:prstGeom>
          <a:noFill/>
          <a:ln>
            <a:noFill/>
          </a:ln>
        </p:spPr>
      </p:pic>
      <p:pic>
        <p:nvPicPr>
          <p:cNvPr descr=" " id="442" name="Google Shape;442;g26be054fd68_0_407"/>
          <p:cNvPicPr preferRelativeResize="0"/>
          <p:nvPr/>
        </p:nvPicPr>
        <p:blipFill rotWithShape="1">
          <a:blip r:embed="rId9">
            <a:alphaModFix/>
          </a:blip>
          <a:srcRect b="0" l="0" r="0" t="0"/>
          <a:stretch/>
        </p:blipFill>
        <p:spPr>
          <a:xfrm>
            <a:off x="5766521" y="800100"/>
            <a:ext cx="1282860" cy="1244600"/>
          </a:xfrm>
          <a:prstGeom prst="rect">
            <a:avLst/>
          </a:prstGeom>
          <a:noFill/>
          <a:ln>
            <a:noFill/>
          </a:ln>
        </p:spPr>
      </p:pic>
      <p:pic>
        <p:nvPicPr>
          <p:cNvPr descr=" " id="443" name="Google Shape;443;g26be054fd68_0_407"/>
          <p:cNvPicPr preferRelativeResize="0"/>
          <p:nvPr/>
        </p:nvPicPr>
        <p:blipFill rotWithShape="1">
          <a:blip r:embed="rId9">
            <a:alphaModFix/>
          </a:blip>
          <a:srcRect b="0" l="0" r="0" t="0"/>
          <a:stretch/>
        </p:blipFill>
        <p:spPr>
          <a:xfrm>
            <a:off x="18023553" y="11684000"/>
            <a:ext cx="1282860" cy="1244600"/>
          </a:xfrm>
          <a:prstGeom prst="rect">
            <a:avLst/>
          </a:prstGeom>
          <a:noFill/>
          <a:ln>
            <a:noFill/>
          </a:ln>
        </p:spPr>
      </p:pic>
      <p:pic>
        <p:nvPicPr>
          <p:cNvPr descr=" " id="444" name="Google Shape;444;g26be054fd68_0_407"/>
          <p:cNvPicPr preferRelativeResize="0"/>
          <p:nvPr/>
        </p:nvPicPr>
        <p:blipFill rotWithShape="1">
          <a:blip r:embed="rId10">
            <a:alphaModFix/>
          </a:blip>
          <a:srcRect b="0" l="0" r="0" t="0"/>
          <a:stretch/>
        </p:blipFill>
        <p:spPr>
          <a:xfrm>
            <a:off x="0" y="7755111"/>
            <a:ext cx="2540318" cy="191939"/>
          </a:xfrm>
          <a:prstGeom prst="rect">
            <a:avLst/>
          </a:prstGeom>
          <a:noFill/>
          <a:ln>
            <a:noFill/>
          </a:ln>
        </p:spPr>
      </p:pic>
      <p:pic>
        <p:nvPicPr>
          <p:cNvPr descr=" " id="445" name="Google Shape;445;g26be054fd68_0_407"/>
          <p:cNvPicPr preferRelativeResize="0"/>
          <p:nvPr/>
        </p:nvPicPr>
        <p:blipFill rotWithShape="1">
          <a:blip r:embed="rId11">
            <a:alphaModFix/>
          </a:blip>
          <a:srcRect b="0" l="0" r="0" t="0"/>
          <a:stretch/>
        </p:blipFill>
        <p:spPr>
          <a:xfrm>
            <a:off x="0" y="7523063"/>
            <a:ext cx="2540318" cy="191939"/>
          </a:xfrm>
          <a:prstGeom prst="rect">
            <a:avLst/>
          </a:prstGeom>
          <a:noFill/>
          <a:ln>
            <a:noFill/>
          </a:ln>
        </p:spPr>
      </p:pic>
      <p:pic>
        <p:nvPicPr>
          <p:cNvPr descr=" " id="446" name="Google Shape;446;g26be054fd68_0_407"/>
          <p:cNvPicPr preferRelativeResize="0"/>
          <p:nvPr/>
        </p:nvPicPr>
        <p:blipFill rotWithShape="1">
          <a:blip r:embed="rId12">
            <a:alphaModFix/>
          </a:blip>
          <a:srcRect b="0" l="0" r="0" t="0"/>
          <a:stretch/>
        </p:blipFill>
        <p:spPr>
          <a:xfrm>
            <a:off x="21884835" y="2619648"/>
            <a:ext cx="2502213" cy="191939"/>
          </a:xfrm>
          <a:prstGeom prst="rect">
            <a:avLst/>
          </a:prstGeom>
          <a:noFill/>
          <a:ln>
            <a:noFill/>
          </a:ln>
        </p:spPr>
      </p:pic>
      <p:pic>
        <p:nvPicPr>
          <p:cNvPr descr=" " id="447" name="Google Shape;447;g26be054fd68_0_407"/>
          <p:cNvPicPr preferRelativeResize="0"/>
          <p:nvPr/>
        </p:nvPicPr>
        <p:blipFill rotWithShape="1">
          <a:blip r:embed="rId13">
            <a:alphaModFix/>
          </a:blip>
          <a:srcRect b="0" l="0" r="0" t="0"/>
          <a:stretch/>
        </p:blipFill>
        <p:spPr>
          <a:xfrm>
            <a:off x="21884835" y="2387600"/>
            <a:ext cx="2502213" cy="191939"/>
          </a:xfrm>
          <a:prstGeom prst="rect">
            <a:avLst/>
          </a:prstGeom>
          <a:noFill/>
          <a:ln>
            <a:noFill/>
          </a:ln>
        </p:spPr>
      </p:pic>
      <p:sp>
        <p:nvSpPr>
          <p:cNvPr id="448" name="Google Shape;448;g26be054fd68_0_40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9" name="Google Shape;449;g26be054fd68_0_407"/>
          <p:cNvPicPr preferRelativeResize="0"/>
          <p:nvPr/>
        </p:nvPicPr>
        <p:blipFill rotWithShape="1">
          <a:blip r:embed="rId14">
            <a:alphaModFix/>
          </a:blip>
          <a:srcRect b="0" l="0" r="0" t="0"/>
          <a:stretch/>
        </p:blipFill>
        <p:spPr>
          <a:xfrm>
            <a:off x="23523340" y="10820400"/>
            <a:ext cx="711289" cy="2590800"/>
          </a:xfrm>
          <a:prstGeom prst="rect">
            <a:avLst/>
          </a:prstGeom>
          <a:noFill/>
          <a:ln>
            <a:noFill/>
          </a:ln>
        </p:spPr>
      </p:pic>
      <p:sp>
        <p:nvSpPr>
          <p:cNvPr id="450" name="Google Shape;450;g26be054fd68_0_407"/>
          <p:cNvSpPr/>
          <p:nvPr/>
        </p:nvSpPr>
        <p:spPr>
          <a:xfrm>
            <a:off x="6841922" y="1701800"/>
            <a:ext cx="10690500" cy="1761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B7DB8"/>
              </a:buClr>
              <a:buSzPts val="8000"/>
              <a:buFont typeface="Paytone One"/>
              <a:buNone/>
            </a:pPr>
            <a:r>
              <a:rPr b="0" i="0" lang="en-US" sz="8000" u="none" cap="none" strike="noStrike">
                <a:solidFill>
                  <a:srgbClr val="2B7DB8"/>
                </a:solidFill>
                <a:latin typeface="Paytone One"/>
                <a:ea typeface="Paytone One"/>
                <a:cs typeface="Paytone One"/>
                <a:sym typeface="Paytone One"/>
              </a:rPr>
              <a:t>Some Graph</a:t>
            </a:r>
            <a:endParaRPr b="0" i="0" sz="8000" u="none" cap="none" strike="noStrike">
              <a:solidFill>
                <a:schemeClr val="dk1"/>
              </a:solidFill>
              <a:latin typeface="Calibri"/>
              <a:ea typeface="Calibri"/>
              <a:cs typeface="Calibri"/>
              <a:sym typeface="Calibri"/>
            </a:endParaRPr>
          </a:p>
        </p:txBody>
      </p:sp>
      <p:sp>
        <p:nvSpPr>
          <p:cNvPr id="451" name="Google Shape;451;g26be054fd68_0_407"/>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g26be054fd68_0_407"/>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9BAD9"/>
              </a:buClr>
              <a:buSzPts val="1820"/>
              <a:buFont typeface="Lato"/>
              <a:buNone/>
            </a:pPr>
            <a:r>
              <a:rPr b="0" i="0" lang="en-US" sz="1820" u="none" cap="none" strike="noStrike">
                <a:solidFill>
                  <a:srgbClr val="29BAD9"/>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53" name="Google Shape;453;g26be054fd68_0_407"/>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9BAD9"/>
              </a:buClr>
              <a:buSzPts val="2185"/>
              <a:buFont typeface="Lato"/>
              <a:buNone/>
            </a:pPr>
            <a:r>
              <a:rPr b="0" i="0" lang="en-US" sz="2185" u="none" cap="none" strike="noStrike">
                <a:solidFill>
                  <a:srgbClr val="29BAD9"/>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54" name="Google Shape;454;g26be054fd68_0_407"/>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9BAD9"/>
              </a:buClr>
              <a:buSzPts val="2185"/>
              <a:buFont typeface="Lato"/>
              <a:buNone/>
            </a:pPr>
            <a:r>
              <a:rPr b="0" i="0" lang="en-US" sz="2185" u="none" cap="none" strike="noStrike">
                <a:solidFill>
                  <a:srgbClr val="29BAD9"/>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55" name="Google Shape;455;g26be054fd68_0_407"/>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9BAD9"/>
              </a:buClr>
              <a:buSzPts val="2185"/>
              <a:buFont typeface="Lato"/>
              <a:buNone/>
            </a:pPr>
            <a:r>
              <a:rPr b="0" i="0" lang="en-US" sz="2185" u="none" cap="none" strike="noStrike">
                <a:solidFill>
                  <a:srgbClr val="29BAD9"/>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56" name="Google Shape;456;g26be054fd68_0_407"/>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9BAD9"/>
              </a:buClr>
              <a:buSzPts val="2185"/>
              <a:buFont typeface="Lato"/>
              <a:buNone/>
            </a:pPr>
            <a:r>
              <a:rPr b="0" i="0" lang="en-US" sz="2185" u="none" cap="none" strike="noStrike">
                <a:solidFill>
                  <a:srgbClr val="29BAD9"/>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57" name="Google Shape;457;g26be054fd68_0_407"/>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9BAD9"/>
              </a:buClr>
              <a:buSzPts val="2185"/>
              <a:buFont typeface="Lato"/>
              <a:buNone/>
            </a:pPr>
            <a:r>
              <a:rPr b="0" i="0" lang="en-US" sz="2185" u="none" cap="none" strike="noStrike">
                <a:solidFill>
                  <a:srgbClr val="29BAD9"/>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58" name="Google Shape;458;g26be054fd68_0_407"/>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9BAD9"/>
              </a:buClr>
              <a:buSzPts val="2185"/>
              <a:buFont typeface="Lato"/>
              <a:buNone/>
            </a:pPr>
            <a:r>
              <a:rPr b="0" i="0" lang="en-US" sz="2185" u="none" cap="none" strike="noStrike">
                <a:solidFill>
                  <a:srgbClr val="29BAD9"/>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59" name="Google Shape;459;g26be054fd68_0_407"/>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9BAD9"/>
              </a:buClr>
              <a:buSzPts val="2185"/>
              <a:buFont typeface="Lato"/>
              <a:buNone/>
            </a:pPr>
            <a:r>
              <a:rPr b="0" i="0" lang="en-US" sz="2185" u="none" cap="none" strike="noStrike">
                <a:solidFill>
                  <a:srgbClr val="29BAD9"/>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60" name="Google Shape;460;g26be054fd68_0_407"/>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9BAD9"/>
              </a:buClr>
              <a:buSzPts val="2185"/>
              <a:buFont typeface="Lato"/>
              <a:buNone/>
            </a:pPr>
            <a:r>
              <a:rPr b="0" i="0" lang="en-US" sz="2185" u="none" cap="none" strike="noStrike">
                <a:solidFill>
                  <a:srgbClr val="29BAD9"/>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61" name="Google Shape;461;g26be054fd68_0_407"/>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9BAD9"/>
              </a:buClr>
              <a:buSzPts val="1820"/>
              <a:buFont typeface="Lato"/>
              <a:buNone/>
            </a:pPr>
            <a:r>
              <a:rPr b="0" i="0" lang="en-US" sz="1820" u="none" cap="none" strike="noStrike">
                <a:solidFill>
                  <a:srgbClr val="29BAD9"/>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62" name="Google Shape;462;g26be054fd68_0_407"/>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9BAD9"/>
              </a:buClr>
              <a:buSzPts val="1820"/>
              <a:buFont typeface="Lato"/>
              <a:buNone/>
            </a:pPr>
            <a:r>
              <a:rPr b="0" i="0" lang="en-US" sz="1820" u="none" cap="none" strike="noStrike">
                <a:solidFill>
                  <a:srgbClr val="29BAD9"/>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63" name="Google Shape;463;g26be054fd68_0_407"/>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9BAD9"/>
              </a:buClr>
              <a:buSzPts val="1820"/>
              <a:buFont typeface="Lato"/>
              <a:buNone/>
            </a:pPr>
            <a:r>
              <a:rPr b="0" i="0" lang="en-US" sz="1820" u="none" cap="none" strike="noStrike">
                <a:solidFill>
                  <a:srgbClr val="29BAD9"/>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64" name="Google Shape;464;g26be054fd68_0_407"/>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9BAD9"/>
              </a:buClr>
              <a:buSzPts val="1820"/>
              <a:buFont typeface="Lato"/>
              <a:buNone/>
            </a:pPr>
            <a:r>
              <a:rPr b="0" i="0" lang="en-US" sz="1820" u="none" cap="none" strike="noStrike">
                <a:solidFill>
                  <a:srgbClr val="29BAD9"/>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65" name="Google Shape;465;g26be054fd68_0_407"/>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9BAD9"/>
              </a:buClr>
              <a:buSzPts val="1820"/>
              <a:buFont typeface="Lato"/>
              <a:buNone/>
            </a:pPr>
            <a:r>
              <a:rPr b="0" i="0" lang="en-US" sz="1820" u="none" cap="none" strike="noStrike">
                <a:solidFill>
                  <a:srgbClr val="29BAD9"/>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66" name="Google Shape;466;g26be054fd68_0_407"/>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9BAD9"/>
              </a:buClr>
              <a:buSzPts val="1820"/>
              <a:buFont typeface="Lato"/>
              <a:buNone/>
            </a:pPr>
            <a:r>
              <a:rPr b="0" i="0" lang="en-US" sz="1820" u="none" cap="none" strike="noStrike">
                <a:solidFill>
                  <a:srgbClr val="29BAD9"/>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67" name="Google Shape;467;g26be054fd68_0_407"/>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9BAD9"/>
              </a:buClr>
              <a:buSzPts val="1820"/>
              <a:buFont typeface="Lato"/>
              <a:buNone/>
            </a:pPr>
            <a:r>
              <a:rPr b="0" i="0" lang="en-US" sz="1820" u="none" cap="none" strike="noStrike">
                <a:solidFill>
                  <a:srgbClr val="29BAD9"/>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68" name="Google Shape;468;g26be054fd68_0_407"/>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9BAD9"/>
              </a:buClr>
              <a:buSzPts val="1820"/>
              <a:buFont typeface="Lato"/>
              <a:buNone/>
            </a:pPr>
            <a:r>
              <a:rPr b="0" i="0" lang="en-US" sz="1820" u="none" cap="none" strike="noStrike">
                <a:solidFill>
                  <a:srgbClr val="29BAD9"/>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69" name="Google Shape;469;g26be054fd68_0_407"/>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9BAD9"/>
              </a:buClr>
              <a:buSzPts val="1820"/>
              <a:buFont typeface="Lato"/>
              <a:buNone/>
            </a:pPr>
            <a:r>
              <a:rPr b="0" i="0" lang="en-US" sz="1820" u="none" cap="none" strike="noStrike">
                <a:solidFill>
                  <a:srgbClr val="29BAD9"/>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70" name="Google Shape;470;g26be054fd68_0_407"/>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9BAD9"/>
              </a:buClr>
              <a:buSzPts val="1820"/>
              <a:buFont typeface="Lato"/>
              <a:buNone/>
            </a:pPr>
            <a:r>
              <a:rPr b="0" i="0" lang="en-US" sz="1820" u="none" cap="none" strike="noStrike">
                <a:solidFill>
                  <a:srgbClr val="29BAD9"/>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71" name="Google Shape;471;g26be054fd68_0_407"/>
          <p:cNvPicPr preferRelativeResize="0"/>
          <p:nvPr/>
        </p:nvPicPr>
        <p:blipFill rotWithShape="1">
          <a:blip r:embed="rId15">
            <a:alphaModFix/>
          </a:blip>
          <a:srcRect b="0" l="0" r="0" t="0"/>
          <a:stretch/>
        </p:blipFill>
        <p:spPr>
          <a:xfrm>
            <a:off x="3368467" y="3771900"/>
            <a:ext cx="8291592" cy="5511006"/>
          </a:xfrm>
          <a:prstGeom prst="rect">
            <a:avLst/>
          </a:prstGeom>
          <a:noFill/>
          <a:ln>
            <a:noFill/>
          </a:ln>
        </p:spPr>
      </p:pic>
      <p:pic>
        <p:nvPicPr>
          <p:cNvPr descr=" " id="472" name="Google Shape;472;g26be054fd68_0_407"/>
          <p:cNvPicPr preferRelativeResize="0"/>
          <p:nvPr/>
        </p:nvPicPr>
        <p:blipFill rotWithShape="1">
          <a:blip r:embed="rId16">
            <a:alphaModFix/>
          </a:blip>
          <a:srcRect b="0" l="0" r="0" t="0"/>
          <a:stretch/>
        </p:blipFill>
        <p:spPr>
          <a:xfrm>
            <a:off x="4512766" y="4185444"/>
            <a:ext cx="11567" cy="5258445"/>
          </a:xfrm>
          <a:prstGeom prst="rect">
            <a:avLst/>
          </a:prstGeom>
          <a:noFill/>
          <a:ln>
            <a:noFill/>
          </a:ln>
        </p:spPr>
      </p:pic>
      <p:pic>
        <p:nvPicPr>
          <p:cNvPr descr=" " id="473" name="Google Shape;473;g26be054fd68_0_407"/>
          <p:cNvPicPr preferRelativeResize="0"/>
          <p:nvPr/>
        </p:nvPicPr>
        <p:blipFill rotWithShape="1">
          <a:blip r:embed="rId17">
            <a:alphaModFix/>
          </a:blip>
          <a:srcRect b="0" l="0" r="0" t="0"/>
          <a:stretch/>
        </p:blipFill>
        <p:spPr>
          <a:xfrm>
            <a:off x="5651279" y="4185444"/>
            <a:ext cx="11567" cy="5258445"/>
          </a:xfrm>
          <a:prstGeom prst="rect">
            <a:avLst/>
          </a:prstGeom>
          <a:noFill/>
          <a:ln>
            <a:noFill/>
          </a:ln>
        </p:spPr>
      </p:pic>
      <p:pic>
        <p:nvPicPr>
          <p:cNvPr descr=" " id="474" name="Google Shape;474;g26be054fd68_0_407"/>
          <p:cNvPicPr preferRelativeResize="0"/>
          <p:nvPr/>
        </p:nvPicPr>
        <p:blipFill rotWithShape="1">
          <a:blip r:embed="rId18">
            <a:alphaModFix/>
          </a:blip>
          <a:srcRect b="0" l="0" r="0" t="0"/>
          <a:stretch/>
        </p:blipFill>
        <p:spPr>
          <a:xfrm>
            <a:off x="6789795" y="4185444"/>
            <a:ext cx="11567" cy="5258445"/>
          </a:xfrm>
          <a:prstGeom prst="rect">
            <a:avLst/>
          </a:prstGeom>
          <a:noFill/>
          <a:ln>
            <a:noFill/>
          </a:ln>
        </p:spPr>
      </p:pic>
      <p:pic>
        <p:nvPicPr>
          <p:cNvPr descr=" " id="475" name="Google Shape;475;g26be054fd68_0_407"/>
          <p:cNvPicPr preferRelativeResize="0"/>
          <p:nvPr/>
        </p:nvPicPr>
        <p:blipFill rotWithShape="1">
          <a:blip r:embed="rId19">
            <a:alphaModFix/>
          </a:blip>
          <a:srcRect b="0" l="0" r="0" t="0"/>
          <a:stretch/>
        </p:blipFill>
        <p:spPr>
          <a:xfrm>
            <a:off x="7928309" y="4185444"/>
            <a:ext cx="11567" cy="5258445"/>
          </a:xfrm>
          <a:prstGeom prst="rect">
            <a:avLst/>
          </a:prstGeom>
          <a:noFill/>
          <a:ln>
            <a:noFill/>
          </a:ln>
        </p:spPr>
      </p:pic>
      <p:pic>
        <p:nvPicPr>
          <p:cNvPr descr=" " id="476" name="Google Shape;476;g26be054fd68_0_407"/>
          <p:cNvPicPr preferRelativeResize="0"/>
          <p:nvPr/>
        </p:nvPicPr>
        <p:blipFill rotWithShape="1">
          <a:blip r:embed="rId20">
            <a:alphaModFix/>
          </a:blip>
          <a:srcRect b="0" l="0" r="0" t="0"/>
          <a:stretch/>
        </p:blipFill>
        <p:spPr>
          <a:xfrm>
            <a:off x="9066828" y="4185444"/>
            <a:ext cx="11567" cy="5258445"/>
          </a:xfrm>
          <a:prstGeom prst="rect">
            <a:avLst/>
          </a:prstGeom>
          <a:noFill/>
          <a:ln>
            <a:noFill/>
          </a:ln>
        </p:spPr>
      </p:pic>
      <p:pic>
        <p:nvPicPr>
          <p:cNvPr descr=" " id="477" name="Google Shape;477;g26be054fd68_0_407"/>
          <p:cNvPicPr preferRelativeResize="0"/>
          <p:nvPr/>
        </p:nvPicPr>
        <p:blipFill rotWithShape="1">
          <a:blip r:embed="rId21">
            <a:alphaModFix/>
          </a:blip>
          <a:srcRect b="0" l="0" r="0" t="0"/>
          <a:stretch/>
        </p:blipFill>
        <p:spPr>
          <a:xfrm>
            <a:off x="10205341" y="4185444"/>
            <a:ext cx="11567" cy="5258445"/>
          </a:xfrm>
          <a:prstGeom prst="rect">
            <a:avLst/>
          </a:prstGeom>
          <a:noFill/>
          <a:ln>
            <a:noFill/>
          </a:ln>
        </p:spPr>
      </p:pic>
      <p:pic>
        <p:nvPicPr>
          <p:cNvPr descr=" " id="478" name="Google Shape;478;g26be054fd68_0_407"/>
          <p:cNvPicPr preferRelativeResize="0"/>
          <p:nvPr/>
        </p:nvPicPr>
        <p:blipFill rotWithShape="1">
          <a:blip r:embed="rId22">
            <a:alphaModFix/>
          </a:blip>
          <a:srcRect b="0" l="0" r="0" t="0"/>
          <a:stretch/>
        </p:blipFill>
        <p:spPr>
          <a:xfrm>
            <a:off x="11343854" y="4185444"/>
            <a:ext cx="11567" cy="5258445"/>
          </a:xfrm>
          <a:prstGeom prst="rect">
            <a:avLst/>
          </a:prstGeom>
          <a:noFill/>
          <a:ln>
            <a:noFill/>
          </a:ln>
        </p:spPr>
      </p:pic>
      <p:pic>
        <p:nvPicPr>
          <p:cNvPr descr=" " id="479" name="Google Shape;479;g26be054fd68_0_407"/>
          <p:cNvPicPr preferRelativeResize="0"/>
          <p:nvPr/>
        </p:nvPicPr>
        <p:blipFill rotWithShape="1">
          <a:blip r:embed="rId23">
            <a:alphaModFix/>
          </a:blip>
          <a:srcRect b="0" l="0" r="0" t="0"/>
          <a:stretch/>
        </p:blipFill>
        <p:spPr>
          <a:xfrm>
            <a:off x="3355539" y="5483845"/>
            <a:ext cx="8050167" cy="2373585"/>
          </a:xfrm>
          <a:prstGeom prst="rect">
            <a:avLst/>
          </a:prstGeom>
          <a:noFill/>
          <a:ln>
            <a:noFill/>
          </a:ln>
        </p:spPr>
      </p:pic>
      <p:pic>
        <p:nvPicPr>
          <p:cNvPr descr=" " id="480" name="Google Shape;480;g26be054fd68_0_407"/>
          <p:cNvPicPr preferRelativeResize="0"/>
          <p:nvPr/>
        </p:nvPicPr>
        <p:blipFill rotWithShape="1">
          <a:blip r:embed="rId24">
            <a:alphaModFix/>
          </a:blip>
          <a:srcRect b="0" l="0" r="0" t="0"/>
          <a:stretch/>
        </p:blipFill>
        <p:spPr>
          <a:xfrm>
            <a:off x="3369143" y="6359525"/>
            <a:ext cx="8044030" cy="2268538"/>
          </a:xfrm>
          <a:prstGeom prst="rect">
            <a:avLst/>
          </a:prstGeom>
          <a:noFill/>
          <a:ln>
            <a:noFill/>
          </a:ln>
        </p:spPr>
      </p:pic>
      <p:pic>
        <p:nvPicPr>
          <p:cNvPr descr=" " id="481" name="Google Shape;481;g26be054fd68_0_407"/>
          <p:cNvPicPr preferRelativeResize="0"/>
          <p:nvPr/>
        </p:nvPicPr>
        <p:blipFill rotWithShape="1">
          <a:blip r:embed="rId25">
            <a:alphaModFix/>
          </a:blip>
          <a:srcRect b="0" l="0" r="0" t="0"/>
          <a:stretch/>
        </p:blipFill>
        <p:spPr>
          <a:xfrm>
            <a:off x="4441751" y="6055643"/>
            <a:ext cx="153591" cy="153566"/>
          </a:xfrm>
          <a:prstGeom prst="rect">
            <a:avLst/>
          </a:prstGeom>
          <a:noFill/>
          <a:ln>
            <a:noFill/>
          </a:ln>
        </p:spPr>
      </p:pic>
      <p:pic>
        <p:nvPicPr>
          <p:cNvPr descr=" " id="482" name="Google Shape;482;g26be054fd68_0_407"/>
          <p:cNvPicPr preferRelativeResize="0"/>
          <p:nvPr/>
        </p:nvPicPr>
        <p:blipFill rotWithShape="1">
          <a:blip r:embed="rId26">
            <a:alphaModFix/>
          </a:blip>
          <a:srcRect b="0" l="0" r="0" t="0"/>
          <a:stretch/>
        </p:blipFill>
        <p:spPr>
          <a:xfrm>
            <a:off x="4441751" y="6981130"/>
            <a:ext cx="153591" cy="153566"/>
          </a:xfrm>
          <a:prstGeom prst="rect">
            <a:avLst/>
          </a:prstGeom>
          <a:noFill/>
          <a:ln>
            <a:noFill/>
          </a:ln>
        </p:spPr>
      </p:pic>
      <p:pic>
        <p:nvPicPr>
          <p:cNvPr descr=" " id="483" name="Google Shape;483;g26be054fd68_0_407"/>
          <p:cNvPicPr preferRelativeResize="0"/>
          <p:nvPr/>
        </p:nvPicPr>
        <p:blipFill rotWithShape="1">
          <a:blip r:embed="rId27">
            <a:alphaModFix/>
          </a:blip>
          <a:srcRect b="0" l="0" r="0" t="0"/>
          <a:stretch/>
        </p:blipFill>
        <p:spPr>
          <a:xfrm>
            <a:off x="5580267" y="5651277"/>
            <a:ext cx="153591" cy="153566"/>
          </a:xfrm>
          <a:prstGeom prst="rect">
            <a:avLst/>
          </a:prstGeom>
          <a:noFill/>
          <a:ln>
            <a:noFill/>
          </a:ln>
        </p:spPr>
      </p:pic>
      <p:pic>
        <p:nvPicPr>
          <p:cNvPr descr=" " id="484" name="Google Shape;484;g26be054fd68_0_407"/>
          <p:cNvPicPr preferRelativeResize="0"/>
          <p:nvPr/>
        </p:nvPicPr>
        <p:blipFill rotWithShape="1">
          <a:blip r:embed="rId28">
            <a:alphaModFix/>
          </a:blip>
          <a:srcRect b="0" l="0" r="0" t="0"/>
          <a:stretch/>
        </p:blipFill>
        <p:spPr>
          <a:xfrm>
            <a:off x="5580267" y="7415510"/>
            <a:ext cx="153591" cy="153566"/>
          </a:xfrm>
          <a:prstGeom prst="rect">
            <a:avLst/>
          </a:prstGeom>
          <a:noFill/>
          <a:ln>
            <a:noFill/>
          </a:ln>
        </p:spPr>
      </p:pic>
      <p:pic>
        <p:nvPicPr>
          <p:cNvPr descr=" " id="485" name="Google Shape;485;g26be054fd68_0_407"/>
          <p:cNvPicPr preferRelativeResize="0"/>
          <p:nvPr/>
        </p:nvPicPr>
        <p:blipFill rotWithShape="1">
          <a:blip r:embed="rId29">
            <a:alphaModFix/>
          </a:blip>
          <a:srcRect b="0" l="0" r="0" t="0"/>
          <a:stretch/>
        </p:blipFill>
        <p:spPr>
          <a:xfrm>
            <a:off x="6718783" y="7732812"/>
            <a:ext cx="153591" cy="153566"/>
          </a:xfrm>
          <a:prstGeom prst="rect">
            <a:avLst/>
          </a:prstGeom>
          <a:noFill/>
          <a:ln>
            <a:noFill/>
          </a:ln>
        </p:spPr>
      </p:pic>
      <p:pic>
        <p:nvPicPr>
          <p:cNvPr descr=" " id="486" name="Google Shape;486;g26be054fd68_0_407"/>
          <p:cNvPicPr preferRelativeResize="0"/>
          <p:nvPr/>
        </p:nvPicPr>
        <p:blipFill rotWithShape="1">
          <a:blip r:embed="rId30">
            <a:alphaModFix/>
          </a:blip>
          <a:srcRect b="0" l="0" r="0" t="0"/>
          <a:stretch/>
        </p:blipFill>
        <p:spPr>
          <a:xfrm>
            <a:off x="6718783" y="6311826"/>
            <a:ext cx="153591" cy="153566"/>
          </a:xfrm>
          <a:prstGeom prst="rect">
            <a:avLst/>
          </a:prstGeom>
          <a:noFill/>
          <a:ln>
            <a:noFill/>
          </a:ln>
        </p:spPr>
      </p:pic>
      <p:pic>
        <p:nvPicPr>
          <p:cNvPr descr=" " id="487" name="Google Shape;487;g26be054fd68_0_407"/>
          <p:cNvPicPr preferRelativeResize="0"/>
          <p:nvPr/>
        </p:nvPicPr>
        <p:blipFill rotWithShape="1">
          <a:blip r:embed="rId31">
            <a:alphaModFix/>
          </a:blip>
          <a:srcRect b="0" l="0" r="0" t="0"/>
          <a:stretch/>
        </p:blipFill>
        <p:spPr>
          <a:xfrm>
            <a:off x="7861923" y="6733232"/>
            <a:ext cx="153591" cy="153566"/>
          </a:xfrm>
          <a:prstGeom prst="rect">
            <a:avLst/>
          </a:prstGeom>
          <a:noFill/>
          <a:ln>
            <a:noFill/>
          </a:ln>
        </p:spPr>
      </p:pic>
      <p:pic>
        <p:nvPicPr>
          <p:cNvPr descr=" " id="488" name="Google Shape;488;g26be054fd68_0_407"/>
          <p:cNvPicPr preferRelativeResize="0"/>
          <p:nvPr/>
        </p:nvPicPr>
        <p:blipFill rotWithShape="1">
          <a:blip r:embed="rId32">
            <a:alphaModFix/>
          </a:blip>
          <a:srcRect b="0" l="0" r="0" t="0"/>
          <a:stretch/>
        </p:blipFill>
        <p:spPr>
          <a:xfrm>
            <a:off x="7861923" y="6420644"/>
            <a:ext cx="153591" cy="153566"/>
          </a:xfrm>
          <a:prstGeom prst="rect">
            <a:avLst/>
          </a:prstGeom>
          <a:noFill/>
          <a:ln>
            <a:noFill/>
          </a:ln>
        </p:spPr>
      </p:pic>
      <p:pic>
        <p:nvPicPr>
          <p:cNvPr descr=" " id="489" name="Google Shape;489;g26be054fd68_0_407"/>
          <p:cNvPicPr preferRelativeResize="0"/>
          <p:nvPr/>
        </p:nvPicPr>
        <p:blipFill rotWithShape="1">
          <a:blip r:embed="rId33">
            <a:alphaModFix/>
          </a:blip>
          <a:srcRect b="0" l="0" r="0" t="0"/>
          <a:stretch/>
        </p:blipFill>
        <p:spPr>
          <a:xfrm>
            <a:off x="8995813" y="7667575"/>
            <a:ext cx="153591" cy="153566"/>
          </a:xfrm>
          <a:prstGeom prst="rect">
            <a:avLst/>
          </a:prstGeom>
          <a:noFill/>
          <a:ln>
            <a:noFill/>
          </a:ln>
        </p:spPr>
      </p:pic>
      <p:pic>
        <p:nvPicPr>
          <p:cNvPr descr=" " id="490" name="Google Shape;490;g26be054fd68_0_407"/>
          <p:cNvPicPr preferRelativeResize="0"/>
          <p:nvPr/>
        </p:nvPicPr>
        <p:blipFill rotWithShape="1">
          <a:blip r:embed="rId34">
            <a:alphaModFix/>
          </a:blip>
          <a:srcRect b="0" l="0" r="0" t="0"/>
          <a:stretch/>
        </p:blipFill>
        <p:spPr>
          <a:xfrm>
            <a:off x="8995813" y="7076877"/>
            <a:ext cx="153591" cy="153566"/>
          </a:xfrm>
          <a:prstGeom prst="rect">
            <a:avLst/>
          </a:prstGeom>
          <a:noFill/>
          <a:ln>
            <a:noFill/>
          </a:ln>
        </p:spPr>
      </p:pic>
      <p:pic>
        <p:nvPicPr>
          <p:cNvPr descr=" " id="491" name="Google Shape;491;g26be054fd68_0_407"/>
          <p:cNvPicPr preferRelativeResize="0"/>
          <p:nvPr/>
        </p:nvPicPr>
        <p:blipFill rotWithShape="1">
          <a:blip r:embed="rId35">
            <a:alphaModFix/>
          </a:blip>
          <a:srcRect b="0" l="0" r="0" t="0"/>
          <a:stretch/>
        </p:blipFill>
        <p:spPr>
          <a:xfrm>
            <a:off x="10138955" y="6972449"/>
            <a:ext cx="153591" cy="153566"/>
          </a:xfrm>
          <a:prstGeom prst="rect">
            <a:avLst/>
          </a:prstGeom>
          <a:noFill/>
          <a:ln>
            <a:noFill/>
          </a:ln>
        </p:spPr>
      </p:pic>
      <p:pic>
        <p:nvPicPr>
          <p:cNvPr descr=" " id="492" name="Google Shape;492;g26be054fd68_0_407"/>
          <p:cNvPicPr preferRelativeResize="0"/>
          <p:nvPr/>
        </p:nvPicPr>
        <p:blipFill rotWithShape="1">
          <a:blip r:embed="rId36">
            <a:alphaModFix/>
          </a:blip>
          <a:srcRect b="0" l="0" r="0" t="0"/>
          <a:stretch/>
        </p:blipFill>
        <p:spPr>
          <a:xfrm>
            <a:off x="10138955" y="6572771"/>
            <a:ext cx="153591" cy="153566"/>
          </a:xfrm>
          <a:prstGeom prst="rect">
            <a:avLst/>
          </a:prstGeom>
          <a:noFill/>
          <a:ln>
            <a:noFill/>
          </a:ln>
        </p:spPr>
      </p:pic>
      <p:sp>
        <p:nvSpPr>
          <p:cNvPr id="493" name="Google Shape;493;g26be054fd68_0_407"/>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g26be054fd68_0_407"/>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5" name="Google Shape;495;g26be054fd68_0_407"/>
          <p:cNvPicPr preferRelativeResize="0"/>
          <p:nvPr/>
        </p:nvPicPr>
        <p:blipFill rotWithShape="1">
          <a:blip r:embed="rId37">
            <a:alphaModFix/>
          </a:blip>
          <a:srcRect b="0" l="0" r="0" t="0"/>
          <a:stretch/>
        </p:blipFill>
        <p:spPr>
          <a:xfrm>
            <a:off x="14403600" y="4191000"/>
            <a:ext cx="5575997" cy="5575300"/>
          </a:xfrm>
          <a:prstGeom prst="rect">
            <a:avLst/>
          </a:prstGeom>
          <a:noFill/>
          <a:ln>
            <a:noFill/>
          </a:ln>
        </p:spPr>
      </p:pic>
      <p:pic>
        <p:nvPicPr>
          <p:cNvPr descr=" " id="496" name="Google Shape;496;g26be054fd68_0_407"/>
          <p:cNvPicPr preferRelativeResize="0"/>
          <p:nvPr/>
        </p:nvPicPr>
        <p:blipFill rotWithShape="1">
          <a:blip r:embed="rId38">
            <a:alphaModFix/>
          </a:blip>
          <a:srcRect b="0" l="0" r="0" t="0"/>
          <a:stretch/>
        </p:blipFill>
        <p:spPr>
          <a:xfrm>
            <a:off x="14403600" y="4191000"/>
            <a:ext cx="5575997" cy="5575300"/>
          </a:xfrm>
          <a:prstGeom prst="rect">
            <a:avLst/>
          </a:prstGeom>
          <a:noFill/>
          <a:ln>
            <a:noFill/>
          </a:ln>
        </p:spPr>
      </p:pic>
      <p:sp>
        <p:nvSpPr>
          <p:cNvPr id="497" name="Google Shape;497;g26be054fd68_0_407"/>
          <p:cNvSpPr/>
          <p:nvPr/>
        </p:nvSpPr>
        <p:spPr>
          <a:xfrm>
            <a:off x="16264383" y="6365379"/>
            <a:ext cx="18672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g26be054fd68_0_407"/>
          <p:cNvSpPr/>
          <p:nvPr/>
        </p:nvSpPr>
        <p:spPr>
          <a:xfrm>
            <a:off x="16264383" y="6248400"/>
            <a:ext cx="20703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34.574</a:t>
            </a:r>
            <a:endParaRPr b="0" i="0" sz="4800" u="none" cap="none" strike="noStrike">
              <a:solidFill>
                <a:schemeClr val="dk1"/>
              </a:solidFill>
              <a:latin typeface="Calibri"/>
              <a:ea typeface="Calibri"/>
              <a:cs typeface="Calibri"/>
              <a:sym typeface="Calibri"/>
            </a:endParaRPr>
          </a:p>
        </p:txBody>
      </p:sp>
      <p:sp>
        <p:nvSpPr>
          <p:cNvPr id="499" name="Google Shape;499;g26be054fd68_0_407"/>
          <p:cNvSpPr/>
          <p:nvPr/>
        </p:nvSpPr>
        <p:spPr>
          <a:xfrm>
            <a:off x="16696237" y="709930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500" name="Google Shape;500;g26be054fd68_0_407"/>
          <p:cNvSpPr/>
          <p:nvPr/>
        </p:nvSpPr>
        <p:spPr>
          <a:xfrm>
            <a:off x="13260457" y="10515600"/>
            <a:ext cx="78750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g26be054fd68_0_407"/>
          <p:cNvSpPr/>
          <p:nvPr/>
        </p:nvSpPr>
        <p:spPr>
          <a:xfrm>
            <a:off x="13260457" y="10515600"/>
            <a:ext cx="78750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g26be054fd68_0_407"/>
          <p:cNvSpPr/>
          <p:nvPr/>
        </p:nvSpPr>
        <p:spPr>
          <a:xfrm>
            <a:off x="13158845" y="10515600"/>
            <a:ext cx="8078100" cy="10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Treasure Found</a:t>
            </a:r>
            <a:endParaRPr b="0" i="0" sz="4800" u="none" cap="none" strike="noStrike">
              <a:solidFill>
                <a:schemeClr val="dk1"/>
              </a:solidFill>
              <a:latin typeface="Calibri"/>
              <a:ea typeface="Calibri"/>
              <a:cs typeface="Calibri"/>
              <a:sym typeface="Calibri"/>
            </a:endParaRPr>
          </a:p>
        </p:txBody>
      </p:sp>
      <p:sp>
        <p:nvSpPr>
          <p:cNvPr id="503" name="Google Shape;503;g26be054fd68_0_407"/>
          <p:cNvSpPr/>
          <p:nvPr/>
        </p:nvSpPr>
        <p:spPr>
          <a:xfrm>
            <a:off x="13192716" y="114681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504" name="Google Shape;504;g26be054fd68_0_407"/>
          <p:cNvSpPr/>
          <p:nvPr/>
        </p:nvSpPr>
        <p:spPr>
          <a:xfrm>
            <a:off x="3251606" y="10515600"/>
            <a:ext cx="78750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g26be054fd68_0_407"/>
          <p:cNvSpPr/>
          <p:nvPr/>
        </p:nvSpPr>
        <p:spPr>
          <a:xfrm>
            <a:off x="3251606" y="10515600"/>
            <a:ext cx="78750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g26be054fd68_0_407"/>
          <p:cNvSpPr/>
          <p:nvPr/>
        </p:nvSpPr>
        <p:spPr>
          <a:xfrm>
            <a:off x="3149994" y="10515600"/>
            <a:ext cx="8078100" cy="10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Spellcasting Progress</a:t>
            </a:r>
            <a:endParaRPr b="0" i="0" sz="4800" u="none" cap="none" strike="noStrike">
              <a:solidFill>
                <a:schemeClr val="dk1"/>
              </a:solidFill>
              <a:latin typeface="Calibri"/>
              <a:ea typeface="Calibri"/>
              <a:cs typeface="Calibri"/>
              <a:sym typeface="Calibri"/>
            </a:endParaRPr>
          </a:p>
        </p:txBody>
      </p:sp>
      <p:sp>
        <p:nvSpPr>
          <p:cNvPr id="507" name="Google Shape;507;g26be054fd68_0_407"/>
          <p:cNvSpPr/>
          <p:nvPr/>
        </p:nvSpPr>
        <p:spPr>
          <a:xfrm>
            <a:off x="3183865" y="114681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AE4"/>
        </a:solidFill>
      </p:bgPr>
    </p:bg>
    <p:spTree>
      <p:nvGrpSpPr>
        <p:cNvPr id="512" name="Shape 512"/>
        <p:cNvGrpSpPr/>
        <p:nvPr/>
      </p:nvGrpSpPr>
      <p:grpSpPr>
        <a:xfrm>
          <a:off x="0" y="0"/>
          <a:ext cx="0" cy="0"/>
          <a:chOff x="0" y="0"/>
          <a:chExt cx="0" cy="0"/>
        </a:xfrm>
      </p:grpSpPr>
      <p:pic>
        <p:nvPicPr>
          <p:cNvPr descr=" " id="513" name="Google Shape;513;g26be054fd68_0_483"/>
          <p:cNvPicPr preferRelativeResize="0"/>
          <p:nvPr/>
        </p:nvPicPr>
        <p:blipFill rotWithShape="1">
          <a:blip r:embed="rId3">
            <a:alphaModFix/>
          </a:blip>
          <a:srcRect b="0" l="0" r="0" t="0"/>
          <a:stretch/>
        </p:blipFill>
        <p:spPr>
          <a:xfrm>
            <a:off x="1035536" y="4760044"/>
            <a:ext cx="1109280" cy="1109142"/>
          </a:xfrm>
          <a:prstGeom prst="rect">
            <a:avLst/>
          </a:prstGeom>
          <a:noFill/>
          <a:ln>
            <a:noFill/>
          </a:ln>
        </p:spPr>
      </p:pic>
      <p:pic>
        <p:nvPicPr>
          <p:cNvPr descr=" " id="514" name="Google Shape;514;g26be054fd68_0_483"/>
          <p:cNvPicPr preferRelativeResize="0"/>
          <p:nvPr/>
        </p:nvPicPr>
        <p:blipFill rotWithShape="1">
          <a:blip r:embed="rId4">
            <a:alphaModFix/>
          </a:blip>
          <a:srcRect b="0" l="0" r="0" t="0"/>
          <a:stretch/>
        </p:blipFill>
        <p:spPr>
          <a:xfrm>
            <a:off x="10400411" y="0"/>
            <a:ext cx="3055870" cy="1757908"/>
          </a:xfrm>
          <a:prstGeom prst="rect">
            <a:avLst/>
          </a:prstGeom>
          <a:noFill/>
          <a:ln>
            <a:noFill/>
          </a:ln>
        </p:spPr>
      </p:pic>
      <p:pic>
        <p:nvPicPr>
          <p:cNvPr descr=" " id="515" name="Google Shape;515;g26be054fd68_0_483"/>
          <p:cNvPicPr preferRelativeResize="0"/>
          <p:nvPr/>
        </p:nvPicPr>
        <p:blipFill rotWithShape="1">
          <a:blip r:embed="rId5">
            <a:alphaModFix/>
          </a:blip>
          <a:srcRect b="0" l="0" r="0" t="0"/>
          <a:stretch/>
        </p:blipFill>
        <p:spPr>
          <a:xfrm>
            <a:off x="2973430" y="11837665"/>
            <a:ext cx="3195172" cy="1878335"/>
          </a:xfrm>
          <a:prstGeom prst="rect">
            <a:avLst/>
          </a:prstGeom>
          <a:noFill/>
          <a:ln>
            <a:noFill/>
          </a:ln>
        </p:spPr>
      </p:pic>
      <p:pic>
        <p:nvPicPr>
          <p:cNvPr descr=" " id="516" name="Google Shape;516;g26be054fd68_0_483"/>
          <p:cNvPicPr preferRelativeResize="0"/>
          <p:nvPr/>
        </p:nvPicPr>
        <p:blipFill rotWithShape="1">
          <a:blip r:embed="rId6">
            <a:alphaModFix/>
          </a:blip>
          <a:srcRect b="0" l="0" r="0" t="0"/>
          <a:stretch/>
        </p:blipFill>
        <p:spPr>
          <a:xfrm>
            <a:off x="22261678" y="8619108"/>
            <a:ext cx="1117740" cy="1117600"/>
          </a:xfrm>
          <a:prstGeom prst="rect">
            <a:avLst/>
          </a:prstGeom>
          <a:noFill/>
          <a:ln>
            <a:noFill/>
          </a:ln>
        </p:spPr>
      </p:pic>
      <p:pic>
        <p:nvPicPr>
          <p:cNvPr descr=" " id="517" name="Google Shape;517;g26be054fd68_0_483"/>
          <p:cNvPicPr preferRelativeResize="0"/>
          <p:nvPr/>
        </p:nvPicPr>
        <p:blipFill rotWithShape="1">
          <a:blip r:embed="rId7">
            <a:alphaModFix/>
          </a:blip>
          <a:srcRect b="0" l="0" r="0" t="0"/>
          <a:stretch/>
        </p:blipFill>
        <p:spPr>
          <a:xfrm>
            <a:off x="3594549" y="3479800"/>
            <a:ext cx="1282860" cy="1244600"/>
          </a:xfrm>
          <a:prstGeom prst="rect">
            <a:avLst/>
          </a:prstGeom>
          <a:noFill/>
          <a:ln>
            <a:noFill/>
          </a:ln>
        </p:spPr>
      </p:pic>
      <p:pic>
        <p:nvPicPr>
          <p:cNvPr descr=" " id="518" name="Google Shape;518;g26be054fd68_0_483"/>
          <p:cNvPicPr preferRelativeResize="0"/>
          <p:nvPr/>
        </p:nvPicPr>
        <p:blipFill rotWithShape="1">
          <a:blip r:embed="rId7">
            <a:alphaModFix/>
          </a:blip>
          <a:srcRect b="0" l="0" r="0" t="0"/>
          <a:stretch/>
        </p:blipFill>
        <p:spPr>
          <a:xfrm>
            <a:off x="19204800" y="9182100"/>
            <a:ext cx="1282860" cy="1244600"/>
          </a:xfrm>
          <a:prstGeom prst="rect">
            <a:avLst/>
          </a:prstGeom>
          <a:noFill/>
          <a:ln>
            <a:noFill/>
          </a:ln>
        </p:spPr>
      </p:pic>
      <p:pic>
        <p:nvPicPr>
          <p:cNvPr descr=" " id="519" name="Google Shape;519;g26be054fd68_0_483"/>
          <p:cNvPicPr preferRelativeResize="0"/>
          <p:nvPr/>
        </p:nvPicPr>
        <p:blipFill rotWithShape="1">
          <a:blip r:embed="rId8">
            <a:alphaModFix/>
          </a:blip>
          <a:srcRect b="0" l="0" r="0" t="0"/>
          <a:stretch/>
        </p:blipFill>
        <p:spPr>
          <a:xfrm>
            <a:off x="4572571" y="10045700"/>
            <a:ext cx="424040" cy="3060700"/>
          </a:xfrm>
          <a:prstGeom prst="rect">
            <a:avLst/>
          </a:prstGeom>
          <a:noFill/>
          <a:ln>
            <a:noFill/>
          </a:ln>
        </p:spPr>
      </p:pic>
      <p:pic>
        <p:nvPicPr>
          <p:cNvPr descr=" " id="520" name="Google Shape;520;g26be054fd68_0_483"/>
          <p:cNvPicPr preferRelativeResize="0"/>
          <p:nvPr/>
        </p:nvPicPr>
        <p:blipFill rotWithShape="1">
          <a:blip r:embed="rId9">
            <a:alphaModFix/>
          </a:blip>
          <a:srcRect b="0" l="0" r="0" t="0"/>
          <a:stretch/>
        </p:blipFill>
        <p:spPr>
          <a:xfrm>
            <a:off x="16778797" y="3915048"/>
            <a:ext cx="3061083" cy="191939"/>
          </a:xfrm>
          <a:prstGeom prst="rect">
            <a:avLst/>
          </a:prstGeom>
          <a:noFill/>
          <a:ln>
            <a:noFill/>
          </a:ln>
        </p:spPr>
      </p:pic>
      <p:pic>
        <p:nvPicPr>
          <p:cNvPr descr=" " id="521" name="Google Shape;521;g26be054fd68_0_483"/>
          <p:cNvPicPr preferRelativeResize="0"/>
          <p:nvPr/>
        </p:nvPicPr>
        <p:blipFill rotWithShape="1">
          <a:blip r:embed="rId10">
            <a:alphaModFix/>
          </a:blip>
          <a:srcRect b="0" l="0" r="0" t="0"/>
          <a:stretch/>
        </p:blipFill>
        <p:spPr>
          <a:xfrm>
            <a:off x="16778797" y="3683000"/>
            <a:ext cx="3061083" cy="191939"/>
          </a:xfrm>
          <a:prstGeom prst="rect">
            <a:avLst/>
          </a:prstGeom>
          <a:noFill/>
          <a:ln>
            <a:noFill/>
          </a:ln>
        </p:spPr>
      </p:pic>
      <p:sp>
        <p:nvSpPr>
          <p:cNvPr id="522" name="Google Shape;522;g26be054fd68_0_48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3" name="Google Shape;523;g26be054fd68_0_483"/>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524" name="Google Shape;524;g26be054fd68_0_483"/>
          <p:cNvSpPr/>
          <p:nvPr/>
        </p:nvSpPr>
        <p:spPr>
          <a:xfrm>
            <a:off x="15470534" y="6032500"/>
            <a:ext cx="4712400" cy="434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g26be054fd68_0_483"/>
          <p:cNvSpPr/>
          <p:nvPr/>
        </p:nvSpPr>
        <p:spPr>
          <a:xfrm>
            <a:off x="15470534" y="6032500"/>
            <a:ext cx="4712400" cy="434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g26be054fd68_0_483"/>
          <p:cNvSpPr/>
          <p:nvPr/>
        </p:nvSpPr>
        <p:spPr>
          <a:xfrm>
            <a:off x="15470534" y="6032500"/>
            <a:ext cx="4915500" cy="1905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A web application</a:t>
            </a:r>
            <a:endParaRPr b="0" i="0" sz="4800" u="none" cap="none" strike="noStrike">
              <a:solidFill>
                <a:schemeClr val="dk1"/>
              </a:solidFill>
              <a:latin typeface="Calibri"/>
              <a:ea typeface="Calibri"/>
              <a:cs typeface="Calibri"/>
              <a:sym typeface="Calibri"/>
            </a:endParaRPr>
          </a:p>
        </p:txBody>
      </p:sp>
      <p:sp>
        <p:nvSpPr>
          <p:cNvPr id="527" name="Google Shape;527;g26be054fd68_0_483"/>
          <p:cNvSpPr/>
          <p:nvPr/>
        </p:nvSpPr>
        <p:spPr>
          <a:xfrm>
            <a:off x="15470534" y="7937500"/>
            <a:ext cx="4847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528" name="Google Shape;528;g26be054fd68_0_483"/>
          <p:cNvPicPr preferRelativeResize="0"/>
          <p:nvPr/>
        </p:nvPicPr>
        <p:blipFill rotWithShape="1">
          <a:blip r:embed="rId12">
            <a:alphaModFix/>
          </a:blip>
          <a:srcRect b="0" l="0" r="0" t="0"/>
          <a:stretch/>
        </p:blipFill>
        <p:spPr>
          <a:xfrm>
            <a:off x="1270159" y="4114800"/>
            <a:ext cx="13768521" cy="8166100"/>
          </a:xfrm>
          <a:prstGeom prst="rect">
            <a:avLst/>
          </a:prstGeom>
          <a:noFill/>
          <a:ln>
            <a:noFill/>
          </a:ln>
        </p:spPr>
      </p:pic>
      <p:pic>
        <p:nvPicPr>
          <p:cNvPr descr=" " id="529" name="Google Shape;529;g26be054fd68_0_483"/>
          <p:cNvPicPr preferRelativeResize="0"/>
          <p:nvPr/>
        </p:nvPicPr>
        <p:blipFill rotWithShape="1">
          <a:blip r:embed="rId13">
            <a:alphaModFix/>
          </a:blip>
          <a:srcRect b="0" l="0" r="0" t="0"/>
          <a:stretch/>
        </p:blipFill>
        <p:spPr>
          <a:xfrm>
            <a:off x="3200800" y="4457700"/>
            <a:ext cx="9894537" cy="6489700"/>
          </a:xfrm>
          <a:prstGeom prst="rect">
            <a:avLst/>
          </a:prstGeom>
          <a:noFill/>
          <a:ln>
            <a:noFill/>
          </a:ln>
        </p:spPr>
      </p:pic>
      <p:sp>
        <p:nvSpPr>
          <p:cNvPr id="530" name="Google Shape;530;g26be054fd68_0_483"/>
          <p:cNvSpPr/>
          <p:nvPr/>
        </p:nvSpPr>
        <p:spPr>
          <a:xfrm>
            <a:off x="3200800" y="1752600"/>
            <a:ext cx="10690500" cy="1761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7DB8"/>
              </a:buClr>
              <a:buSzPts val="8000"/>
              <a:buFont typeface="Paytone One"/>
              <a:buNone/>
            </a:pPr>
            <a:r>
              <a:rPr b="0" i="0" lang="en-US" sz="8000" u="none" cap="none" strike="noStrike">
                <a:solidFill>
                  <a:srgbClr val="2B7DB8"/>
                </a:solidFill>
                <a:latin typeface="Paytone One"/>
                <a:ea typeface="Paytone One"/>
                <a:cs typeface="Paytone One"/>
                <a:sym typeface="Paytone On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AE4"/>
        </a:solidFill>
      </p:bgPr>
    </p:bg>
    <p:spTree>
      <p:nvGrpSpPr>
        <p:cNvPr id="535" name="Shape 535"/>
        <p:cNvGrpSpPr/>
        <p:nvPr/>
      </p:nvGrpSpPr>
      <p:grpSpPr>
        <a:xfrm>
          <a:off x="0" y="0"/>
          <a:ext cx="0" cy="0"/>
          <a:chOff x="0" y="0"/>
          <a:chExt cx="0" cy="0"/>
        </a:xfrm>
      </p:grpSpPr>
      <p:pic>
        <p:nvPicPr>
          <p:cNvPr descr=" " id="536" name="Google Shape;536;g26be054fd68_0_505"/>
          <p:cNvPicPr preferRelativeResize="0"/>
          <p:nvPr/>
        </p:nvPicPr>
        <p:blipFill rotWithShape="1">
          <a:blip r:embed="rId3">
            <a:alphaModFix/>
          </a:blip>
          <a:srcRect b="0" l="0" r="0" t="0"/>
          <a:stretch/>
        </p:blipFill>
        <p:spPr>
          <a:xfrm>
            <a:off x="0" y="4656733"/>
            <a:ext cx="1731732" cy="4402534"/>
          </a:xfrm>
          <a:prstGeom prst="rect">
            <a:avLst/>
          </a:prstGeom>
          <a:noFill/>
          <a:ln>
            <a:noFill/>
          </a:ln>
        </p:spPr>
      </p:pic>
      <p:pic>
        <p:nvPicPr>
          <p:cNvPr descr=" " id="537" name="Google Shape;537;g26be054fd68_0_505"/>
          <p:cNvPicPr preferRelativeResize="0"/>
          <p:nvPr/>
        </p:nvPicPr>
        <p:blipFill rotWithShape="1">
          <a:blip r:embed="rId4">
            <a:alphaModFix/>
          </a:blip>
          <a:srcRect b="0" l="0" r="0" t="0"/>
          <a:stretch/>
        </p:blipFill>
        <p:spPr>
          <a:xfrm>
            <a:off x="23479719" y="10306893"/>
            <a:ext cx="525311" cy="525239"/>
          </a:xfrm>
          <a:prstGeom prst="rect">
            <a:avLst/>
          </a:prstGeom>
          <a:noFill/>
          <a:ln>
            <a:noFill/>
          </a:ln>
        </p:spPr>
      </p:pic>
      <p:pic>
        <p:nvPicPr>
          <p:cNvPr descr=" " id="538" name="Google Shape;538;g26be054fd68_0_505"/>
          <p:cNvPicPr preferRelativeResize="0"/>
          <p:nvPr/>
        </p:nvPicPr>
        <p:blipFill rotWithShape="1">
          <a:blip r:embed="rId5">
            <a:alphaModFix/>
          </a:blip>
          <a:srcRect b="0" l="0" r="0" t="0"/>
          <a:stretch/>
        </p:blipFill>
        <p:spPr>
          <a:xfrm>
            <a:off x="108796" y="426293"/>
            <a:ext cx="525311" cy="525239"/>
          </a:xfrm>
          <a:prstGeom prst="rect">
            <a:avLst/>
          </a:prstGeom>
          <a:noFill/>
          <a:ln>
            <a:noFill/>
          </a:ln>
        </p:spPr>
      </p:pic>
      <p:pic>
        <p:nvPicPr>
          <p:cNvPr descr=" " id="539" name="Google Shape;539;g26be054fd68_0_505"/>
          <p:cNvPicPr preferRelativeResize="0"/>
          <p:nvPr/>
        </p:nvPicPr>
        <p:blipFill rotWithShape="1">
          <a:blip r:embed="rId6">
            <a:alphaModFix/>
          </a:blip>
          <a:srcRect b="0" l="0" r="0" t="0"/>
          <a:stretch/>
        </p:blipFill>
        <p:spPr>
          <a:xfrm>
            <a:off x="22401566" y="4656733"/>
            <a:ext cx="1985482" cy="4402534"/>
          </a:xfrm>
          <a:prstGeom prst="rect">
            <a:avLst/>
          </a:prstGeom>
          <a:noFill/>
          <a:ln>
            <a:noFill/>
          </a:ln>
        </p:spPr>
      </p:pic>
      <p:pic>
        <p:nvPicPr>
          <p:cNvPr descr=" " id="540" name="Google Shape;540;g26be054fd68_0_505"/>
          <p:cNvPicPr preferRelativeResize="0"/>
          <p:nvPr/>
        </p:nvPicPr>
        <p:blipFill rotWithShape="1">
          <a:blip r:embed="rId7">
            <a:alphaModFix/>
          </a:blip>
          <a:srcRect b="0" l="0" r="0" t="0"/>
          <a:stretch/>
        </p:blipFill>
        <p:spPr>
          <a:xfrm>
            <a:off x="7125591" y="12052300"/>
            <a:ext cx="1282860" cy="1244600"/>
          </a:xfrm>
          <a:prstGeom prst="rect">
            <a:avLst/>
          </a:prstGeom>
          <a:noFill/>
          <a:ln>
            <a:noFill/>
          </a:ln>
        </p:spPr>
      </p:pic>
      <p:pic>
        <p:nvPicPr>
          <p:cNvPr descr=" " id="541" name="Google Shape;541;g26be054fd68_0_505"/>
          <p:cNvPicPr preferRelativeResize="0"/>
          <p:nvPr/>
        </p:nvPicPr>
        <p:blipFill rotWithShape="1">
          <a:blip r:embed="rId8">
            <a:alphaModFix/>
          </a:blip>
          <a:srcRect b="0" l="0" r="0" t="0"/>
          <a:stretch/>
        </p:blipFill>
        <p:spPr>
          <a:xfrm>
            <a:off x="17833029" y="1333500"/>
            <a:ext cx="6554019" cy="444500"/>
          </a:xfrm>
          <a:prstGeom prst="rect">
            <a:avLst/>
          </a:prstGeom>
          <a:noFill/>
          <a:ln>
            <a:noFill/>
          </a:ln>
        </p:spPr>
      </p:pic>
      <p:pic>
        <p:nvPicPr>
          <p:cNvPr descr=" " id="542" name="Google Shape;542;g26be054fd68_0_505"/>
          <p:cNvPicPr preferRelativeResize="0"/>
          <p:nvPr/>
        </p:nvPicPr>
        <p:blipFill rotWithShape="1">
          <a:blip r:embed="rId9">
            <a:alphaModFix/>
          </a:blip>
          <a:srcRect b="0" l="0" r="0" t="0"/>
          <a:stretch/>
        </p:blipFill>
        <p:spPr>
          <a:xfrm>
            <a:off x="0" y="11315700"/>
            <a:ext cx="4813902" cy="736600"/>
          </a:xfrm>
          <a:prstGeom prst="rect">
            <a:avLst/>
          </a:prstGeom>
          <a:noFill/>
          <a:ln>
            <a:noFill/>
          </a:ln>
        </p:spPr>
      </p:pic>
      <p:sp>
        <p:nvSpPr>
          <p:cNvPr id="543" name="Google Shape;543;g26be054fd68_0_50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4" name="Google Shape;544;g26be054fd68_0_505"/>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545" name="Google Shape;545;g26be054fd68_0_505"/>
          <p:cNvSpPr/>
          <p:nvPr/>
        </p:nvSpPr>
        <p:spPr>
          <a:xfrm>
            <a:off x="11825178" y="3314700"/>
            <a:ext cx="8738700" cy="288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26be054fd68_0_505"/>
          <p:cNvSpPr/>
          <p:nvPr/>
        </p:nvSpPr>
        <p:spPr>
          <a:xfrm>
            <a:off x="11825178" y="3314700"/>
            <a:ext cx="8738700" cy="288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g26be054fd68_0_505"/>
          <p:cNvSpPr/>
          <p:nvPr/>
        </p:nvSpPr>
        <p:spPr>
          <a:xfrm>
            <a:off x="11825178" y="3314700"/>
            <a:ext cx="89418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An mobile app</a:t>
            </a:r>
            <a:endParaRPr b="0" i="0" sz="4800" u="none" cap="none" strike="noStrike">
              <a:solidFill>
                <a:schemeClr val="dk1"/>
              </a:solidFill>
              <a:latin typeface="Calibri"/>
              <a:ea typeface="Calibri"/>
              <a:cs typeface="Calibri"/>
              <a:sym typeface="Calibri"/>
            </a:endParaRPr>
          </a:p>
        </p:txBody>
      </p:sp>
      <p:sp>
        <p:nvSpPr>
          <p:cNvPr id="548" name="Google Shape;548;g26be054fd68_0_505"/>
          <p:cNvSpPr/>
          <p:nvPr/>
        </p:nvSpPr>
        <p:spPr>
          <a:xfrm>
            <a:off x="11825178" y="43688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549" name="Google Shape;549;g26be054fd68_0_505"/>
          <p:cNvSpPr/>
          <p:nvPr/>
        </p:nvSpPr>
        <p:spPr>
          <a:xfrm>
            <a:off x="11825178" y="78613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550" name="Google Shape;550;g26be054fd68_0_505"/>
          <p:cNvSpPr/>
          <p:nvPr/>
        </p:nvSpPr>
        <p:spPr>
          <a:xfrm>
            <a:off x="11825178" y="1511300"/>
            <a:ext cx="12900600" cy="1761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7DB8"/>
              </a:buClr>
              <a:buSzPts val="8000"/>
              <a:buFont typeface="Paytone One"/>
              <a:buNone/>
            </a:pPr>
            <a:r>
              <a:rPr b="0" i="0" lang="en-US" sz="8000" u="none" cap="none" strike="noStrike">
                <a:solidFill>
                  <a:srgbClr val="2B7DB8"/>
                </a:solidFill>
                <a:latin typeface="Paytone One"/>
                <a:ea typeface="Paytone One"/>
                <a:cs typeface="Paytone One"/>
                <a:sym typeface="Paytone One"/>
              </a:rPr>
              <a:t>The Future of Fantasy</a:t>
            </a:r>
            <a:endParaRPr b="0" i="0" sz="8000" u="none" cap="none" strike="noStrike">
              <a:solidFill>
                <a:schemeClr val="dk1"/>
              </a:solidFill>
              <a:latin typeface="Calibri"/>
              <a:ea typeface="Calibri"/>
              <a:cs typeface="Calibri"/>
              <a:sym typeface="Calibri"/>
            </a:endParaRPr>
          </a:p>
        </p:txBody>
      </p:sp>
      <p:pic>
        <p:nvPicPr>
          <p:cNvPr descr=" " id="551" name="Google Shape;551;g26be054fd68_0_505"/>
          <p:cNvPicPr preferRelativeResize="0"/>
          <p:nvPr/>
        </p:nvPicPr>
        <p:blipFill rotWithShape="1">
          <a:blip r:embed="rId11">
            <a:alphaModFix/>
          </a:blip>
          <a:srcRect b="0" l="0" r="0" t="0"/>
          <a:stretch/>
        </p:blipFill>
        <p:spPr>
          <a:xfrm>
            <a:off x="4470959" y="1028700"/>
            <a:ext cx="5474384" cy="11849100"/>
          </a:xfrm>
          <a:prstGeom prst="rect">
            <a:avLst/>
          </a:prstGeom>
          <a:noFill/>
          <a:ln>
            <a:noFill/>
          </a:ln>
        </p:spPr>
      </p:pic>
      <p:pic>
        <p:nvPicPr>
          <p:cNvPr descr=" " id="552" name="Google Shape;552;g26be054fd68_0_505"/>
          <p:cNvPicPr preferRelativeResize="0"/>
          <p:nvPr/>
        </p:nvPicPr>
        <p:blipFill rotWithShape="1">
          <a:blip r:embed="rId12">
            <a:alphaModFix/>
          </a:blip>
          <a:srcRect b="0" l="0" r="0" t="0"/>
          <a:stretch/>
        </p:blipFill>
        <p:spPr>
          <a:xfrm>
            <a:off x="4661483"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AE4"/>
        </a:solidFill>
      </p:bgPr>
    </p:bg>
    <p:spTree>
      <p:nvGrpSpPr>
        <p:cNvPr id="557" name="Shape 557"/>
        <p:cNvGrpSpPr/>
        <p:nvPr/>
      </p:nvGrpSpPr>
      <p:grpSpPr>
        <a:xfrm>
          <a:off x="0" y="0"/>
          <a:ext cx="0" cy="0"/>
          <a:chOff x="0" y="0"/>
          <a:chExt cx="0" cy="0"/>
        </a:xfrm>
      </p:grpSpPr>
      <p:pic>
        <p:nvPicPr>
          <p:cNvPr descr=" " id="558" name="Google Shape;558;g26be054fd68_0_526"/>
          <p:cNvPicPr preferRelativeResize="0"/>
          <p:nvPr/>
        </p:nvPicPr>
        <p:blipFill rotWithShape="1">
          <a:blip r:embed="rId3">
            <a:alphaModFix/>
          </a:blip>
          <a:srcRect b="0" l="0" r="0" t="0"/>
          <a:stretch/>
        </p:blipFill>
        <p:spPr>
          <a:xfrm>
            <a:off x="0" y="10968782"/>
            <a:ext cx="2722456" cy="2747218"/>
          </a:xfrm>
          <a:prstGeom prst="rect">
            <a:avLst/>
          </a:prstGeom>
          <a:noFill/>
          <a:ln>
            <a:noFill/>
          </a:ln>
        </p:spPr>
      </p:pic>
      <p:pic>
        <p:nvPicPr>
          <p:cNvPr descr=" " id="559" name="Google Shape;559;g26be054fd68_0_526"/>
          <p:cNvPicPr preferRelativeResize="0"/>
          <p:nvPr/>
        </p:nvPicPr>
        <p:blipFill rotWithShape="1">
          <a:blip r:embed="rId4">
            <a:alphaModFix/>
          </a:blip>
          <a:srcRect b="0" l="0" r="0" t="0"/>
          <a:stretch/>
        </p:blipFill>
        <p:spPr>
          <a:xfrm>
            <a:off x="0" y="6570588"/>
            <a:ext cx="986331" cy="1984821"/>
          </a:xfrm>
          <a:prstGeom prst="rect">
            <a:avLst/>
          </a:prstGeom>
          <a:noFill/>
          <a:ln>
            <a:noFill/>
          </a:ln>
        </p:spPr>
      </p:pic>
      <p:pic>
        <p:nvPicPr>
          <p:cNvPr descr=" " id="560" name="Google Shape;560;g26be054fd68_0_526"/>
          <p:cNvPicPr preferRelativeResize="0"/>
          <p:nvPr/>
        </p:nvPicPr>
        <p:blipFill rotWithShape="1">
          <a:blip r:embed="rId5">
            <a:alphaModFix/>
          </a:blip>
          <a:srcRect b="0" l="0" r="0" t="0"/>
          <a:stretch/>
        </p:blipFill>
        <p:spPr>
          <a:xfrm>
            <a:off x="23606735" y="8706693"/>
            <a:ext cx="525311" cy="525239"/>
          </a:xfrm>
          <a:prstGeom prst="rect">
            <a:avLst/>
          </a:prstGeom>
          <a:noFill/>
          <a:ln>
            <a:noFill/>
          </a:ln>
        </p:spPr>
      </p:pic>
      <p:pic>
        <p:nvPicPr>
          <p:cNvPr descr=" " id="561" name="Google Shape;561;g26be054fd68_0_526"/>
          <p:cNvPicPr preferRelativeResize="0"/>
          <p:nvPr/>
        </p:nvPicPr>
        <p:blipFill rotWithShape="1">
          <a:blip r:embed="rId6">
            <a:alphaModFix/>
          </a:blip>
          <a:srcRect b="0" l="0" r="0" t="0"/>
          <a:stretch/>
        </p:blipFill>
        <p:spPr>
          <a:xfrm>
            <a:off x="629561" y="1416893"/>
            <a:ext cx="525313" cy="525239"/>
          </a:xfrm>
          <a:prstGeom prst="rect">
            <a:avLst/>
          </a:prstGeom>
          <a:noFill/>
          <a:ln>
            <a:noFill/>
          </a:ln>
        </p:spPr>
      </p:pic>
      <p:pic>
        <p:nvPicPr>
          <p:cNvPr descr=" " id="562" name="Google Shape;562;g26be054fd68_0_526"/>
          <p:cNvPicPr preferRelativeResize="0"/>
          <p:nvPr/>
        </p:nvPicPr>
        <p:blipFill rotWithShape="1">
          <a:blip r:embed="rId7">
            <a:alphaModFix/>
          </a:blip>
          <a:srcRect b="0" l="0" r="0" t="0"/>
          <a:stretch/>
        </p:blipFill>
        <p:spPr>
          <a:xfrm>
            <a:off x="21664874" y="0"/>
            <a:ext cx="2722174" cy="2557016"/>
          </a:xfrm>
          <a:prstGeom prst="rect">
            <a:avLst/>
          </a:prstGeom>
          <a:noFill/>
          <a:ln>
            <a:noFill/>
          </a:ln>
        </p:spPr>
      </p:pic>
      <p:pic>
        <p:nvPicPr>
          <p:cNvPr descr=" " id="563" name="Google Shape;563;g26be054fd68_0_526"/>
          <p:cNvPicPr preferRelativeResize="0"/>
          <p:nvPr/>
        </p:nvPicPr>
        <p:blipFill rotWithShape="1">
          <a:blip r:embed="rId8">
            <a:alphaModFix/>
          </a:blip>
          <a:srcRect b="0" l="0" r="0" t="0"/>
          <a:stretch/>
        </p:blipFill>
        <p:spPr>
          <a:xfrm>
            <a:off x="19306413" y="685800"/>
            <a:ext cx="1282860" cy="1244600"/>
          </a:xfrm>
          <a:prstGeom prst="rect">
            <a:avLst/>
          </a:prstGeom>
          <a:noFill/>
          <a:ln>
            <a:noFill/>
          </a:ln>
        </p:spPr>
      </p:pic>
      <p:pic>
        <p:nvPicPr>
          <p:cNvPr descr=" " id="564" name="Google Shape;564;g26be054fd68_0_526"/>
          <p:cNvPicPr preferRelativeResize="0"/>
          <p:nvPr/>
        </p:nvPicPr>
        <p:blipFill rotWithShape="1">
          <a:blip r:embed="rId8">
            <a:alphaModFix/>
          </a:blip>
          <a:srcRect b="0" l="0" r="0" t="0"/>
          <a:stretch/>
        </p:blipFill>
        <p:spPr>
          <a:xfrm>
            <a:off x="3721565" y="12255500"/>
            <a:ext cx="1282860" cy="1244600"/>
          </a:xfrm>
          <a:prstGeom prst="rect">
            <a:avLst/>
          </a:prstGeom>
          <a:noFill/>
          <a:ln>
            <a:noFill/>
          </a:ln>
        </p:spPr>
      </p:pic>
      <p:sp>
        <p:nvSpPr>
          <p:cNvPr id="565" name="Google Shape;565;g26be054fd68_0_526"/>
          <p:cNvSpPr/>
          <p:nvPr/>
        </p:nvSpPr>
        <p:spPr>
          <a:xfrm>
            <a:off x="23370921" y="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6" name="Google Shape;566;g26be054fd68_0_526"/>
          <p:cNvPicPr preferRelativeResize="0"/>
          <p:nvPr/>
        </p:nvPicPr>
        <p:blipFill rotWithShape="1">
          <a:blip r:embed="rId9">
            <a:alphaModFix/>
          </a:blip>
          <a:srcRect b="0" l="0" r="0" t="0"/>
          <a:stretch/>
        </p:blipFill>
        <p:spPr>
          <a:xfrm>
            <a:off x="23523340" y="304800"/>
            <a:ext cx="711289" cy="2590800"/>
          </a:xfrm>
          <a:prstGeom prst="rect">
            <a:avLst/>
          </a:prstGeom>
          <a:noFill/>
          <a:ln>
            <a:noFill/>
          </a:ln>
        </p:spPr>
      </p:pic>
      <p:sp>
        <p:nvSpPr>
          <p:cNvPr id="567" name="Google Shape;567;g26be054fd68_0_526"/>
          <p:cNvSpPr/>
          <p:nvPr/>
        </p:nvSpPr>
        <p:spPr>
          <a:xfrm>
            <a:off x="1397175" y="8102600"/>
            <a:ext cx="5715600" cy="288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g26be054fd68_0_526"/>
          <p:cNvSpPr/>
          <p:nvPr/>
        </p:nvSpPr>
        <p:spPr>
          <a:xfrm>
            <a:off x="1397175" y="8102600"/>
            <a:ext cx="5715600" cy="288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g26be054fd68_0_526"/>
          <p:cNvSpPr/>
          <p:nvPr/>
        </p:nvSpPr>
        <p:spPr>
          <a:xfrm>
            <a:off x="1397175" y="8102600"/>
            <a:ext cx="59190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A web application</a:t>
            </a:r>
            <a:endParaRPr b="0" i="0" sz="4800" u="none" cap="none" strike="noStrike">
              <a:solidFill>
                <a:schemeClr val="dk1"/>
              </a:solidFill>
              <a:latin typeface="Calibri"/>
              <a:ea typeface="Calibri"/>
              <a:cs typeface="Calibri"/>
              <a:sym typeface="Calibri"/>
            </a:endParaRPr>
          </a:p>
        </p:txBody>
      </p:sp>
      <p:sp>
        <p:nvSpPr>
          <p:cNvPr id="570" name="Google Shape;570;g26be054fd68_0_526"/>
          <p:cNvSpPr/>
          <p:nvPr/>
        </p:nvSpPr>
        <p:spPr>
          <a:xfrm>
            <a:off x="1397175" y="91567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71" name="Google Shape;571;g26be054fd68_0_526"/>
          <p:cNvSpPr/>
          <p:nvPr/>
        </p:nvSpPr>
        <p:spPr>
          <a:xfrm>
            <a:off x="1397175" y="1816100"/>
            <a:ext cx="7007100" cy="602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7DB8"/>
              </a:buClr>
              <a:buSzPts val="8000"/>
              <a:buFont typeface="Paytone One"/>
              <a:buNone/>
            </a:pPr>
            <a:r>
              <a:rPr b="0" i="0" lang="en-US" sz="8000" u="none" cap="none" strike="noStrike">
                <a:solidFill>
                  <a:srgbClr val="2B7DB8"/>
                </a:solidFill>
                <a:latin typeface="Paytone One"/>
                <a:ea typeface="Paytone One"/>
                <a:cs typeface="Paytone One"/>
                <a:sym typeface="Paytone One"/>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572" name="Google Shape;572;g26be054fd68_0_526"/>
          <p:cNvSpPr/>
          <p:nvPr/>
        </p:nvSpPr>
        <p:spPr>
          <a:xfrm>
            <a:off x="16664483" y="69215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573" name="Google Shape;573;g26be054fd68_0_526"/>
          <p:cNvPicPr preferRelativeResize="0"/>
          <p:nvPr/>
        </p:nvPicPr>
        <p:blipFill rotWithShape="1">
          <a:blip r:embed="rId10">
            <a:alphaModFix/>
          </a:blip>
          <a:srcRect b="0" l="0" r="0" t="0"/>
          <a:stretch/>
        </p:blipFill>
        <p:spPr>
          <a:xfrm>
            <a:off x="7900387" y="749300"/>
            <a:ext cx="8573572" cy="12331700"/>
          </a:xfrm>
          <a:prstGeom prst="rect">
            <a:avLst/>
          </a:prstGeom>
          <a:noFill/>
          <a:ln>
            <a:noFill/>
          </a:ln>
        </p:spPr>
      </p:pic>
      <p:pic>
        <p:nvPicPr>
          <p:cNvPr descr=" " id="574" name="Google Shape;574;g26be054fd68_0_526"/>
          <p:cNvPicPr preferRelativeResize="0"/>
          <p:nvPr/>
        </p:nvPicPr>
        <p:blipFill rotWithShape="1">
          <a:blip r:embed="rId11">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AE4"/>
        </a:solidFill>
      </p:bgPr>
    </p:bg>
    <p:spTree>
      <p:nvGrpSpPr>
        <p:cNvPr id="579" name="Shape 579"/>
        <p:cNvGrpSpPr/>
        <p:nvPr/>
      </p:nvGrpSpPr>
      <p:grpSpPr>
        <a:xfrm>
          <a:off x="0" y="0"/>
          <a:ext cx="0" cy="0"/>
          <a:chOff x="0" y="0"/>
          <a:chExt cx="0" cy="0"/>
        </a:xfrm>
      </p:grpSpPr>
      <p:pic>
        <p:nvPicPr>
          <p:cNvPr descr=" " id="580" name="Google Shape;580;g26be054fd68_0_54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81" name="Google Shape;581;g26be054fd68_0_54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2" name="Google Shape;582;g26be054fd68_0_54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83" name="Google Shape;583;g26be054fd68_0_547"/>
          <p:cNvSpPr/>
          <p:nvPr/>
        </p:nvSpPr>
        <p:spPr>
          <a:xfrm>
            <a:off x="15690694" y="698500"/>
            <a:ext cx="7464300" cy="3183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B7DB8"/>
              </a:buClr>
              <a:buSzPts val="8000"/>
              <a:buFont typeface="Paytone One"/>
              <a:buNone/>
            </a:pPr>
            <a:r>
              <a:rPr b="0" i="0" lang="en-US" sz="8000" u="none" cap="none" strike="noStrike">
                <a:solidFill>
                  <a:srgbClr val="2B7DB8"/>
                </a:solidFill>
                <a:latin typeface="Paytone One"/>
                <a:ea typeface="Paytone One"/>
                <a:cs typeface="Paytone One"/>
                <a:sym typeface="Paytone On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AE4"/>
        </a:solidFill>
      </p:bgPr>
    </p:bg>
    <p:spTree>
      <p:nvGrpSpPr>
        <p:cNvPr id="588" name="Shape 588"/>
        <p:cNvGrpSpPr/>
        <p:nvPr/>
      </p:nvGrpSpPr>
      <p:grpSpPr>
        <a:xfrm>
          <a:off x="0" y="0"/>
          <a:ext cx="0" cy="0"/>
          <a:chOff x="0" y="0"/>
          <a:chExt cx="0" cy="0"/>
        </a:xfrm>
      </p:grpSpPr>
      <p:pic>
        <p:nvPicPr>
          <p:cNvPr descr=" " id="589" name="Google Shape;589;g26be054fd68_0_555"/>
          <p:cNvPicPr preferRelativeResize="0"/>
          <p:nvPr/>
        </p:nvPicPr>
        <p:blipFill rotWithShape="1">
          <a:blip r:embed="rId3">
            <a:alphaModFix/>
          </a:blip>
          <a:srcRect b="0" l="0" r="0" t="0"/>
          <a:stretch/>
        </p:blipFill>
        <p:spPr>
          <a:xfrm>
            <a:off x="21715398" y="10917684"/>
            <a:ext cx="2671650" cy="2798316"/>
          </a:xfrm>
          <a:prstGeom prst="rect">
            <a:avLst/>
          </a:prstGeom>
          <a:noFill/>
          <a:ln>
            <a:noFill/>
          </a:ln>
        </p:spPr>
      </p:pic>
      <p:pic>
        <p:nvPicPr>
          <p:cNvPr descr=" " id="590" name="Google Shape;590;g26be054fd68_0_555"/>
          <p:cNvPicPr preferRelativeResize="0"/>
          <p:nvPr/>
        </p:nvPicPr>
        <p:blipFill rotWithShape="1">
          <a:blip r:embed="rId4">
            <a:alphaModFix/>
          </a:blip>
          <a:srcRect b="0" l="0" r="0" t="0"/>
          <a:stretch/>
        </p:blipFill>
        <p:spPr>
          <a:xfrm>
            <a:off x="3656097" y="12768039"/>
            <a:ext cx="1985085" cy="947961"/>
          </a:xfrm>
          <a:prstGeom prst="rect">
            <a:avLst/>
          </a:prstGeom>
          <a:noFill/>
          <a:ln>
            <a:noFill/>
          </a:ln>
        </p:spPr>
      </p:pic>
      <p:pic>
        <p:nvPicPr>
          <p:cNvPr descr=" " id="591" name="Google Shape;591;g26be054fd68_0_555"/>
          <p:cNvPicPr preferRelativeResize="0"/>
          <p:nvPr/>
        </p:nvPicPr>
        <p:blipFill rotWithShape="1">
          <a:blip r:embed="rId5">
            <a:alphaModFix/>
          </a:blip>
          <a:srcRect b="0" l="0" r="0" t="0"/>
          <a:stretch/>
        </p:blipFill>
        <p:spPr>
          <a:xfrm>
            <a:off x="21990839" y="0"/>
            <a:ext cx="1985085" cy="998612"/>
          </a:xfrm>
          <a:prstGeom prst="rect">
            <a:avLst/>
          </a:prstGeom>
          <a:noFill/>
          <a:ln>
            <a:noFill/>
          </a:ln>
        </p:spPr>
      </p:pic>
      <p:pic>
        <p:nvPicPr>
          <p:cNvPr descr=" " id="592" name="Google Shape;592;g26be054fd68_0_555"/>
          <p:cNvPicPr preferRelativeResize="0"/>
          <p:nvPr/>
        </p:nvPicPr>
        <p:blipFill rotWithShape="1">
          <a:blip r:embed="rId6">
            <a:alphaModFix/>
          </a:blip>
          <a:srcRect b="0" l="0" r="0" t="0"/>
          <a:stretch/>
        </p:blipFill>
        <p:spPr>
          <a:xfrm>
            <a:off x="2604796" y="3836367"/>
            <a:ext cx="525311" cy="525239"/>
          </a:xfrm>
          <a:prstGeom prst="rect">
            <a:avLst/>
          </a:prstGeom>
          <a:noFill/>
          <a:ln>
            <a:noFill/>
          </a:ln>
        </p:spPr>
      </p:pic>
      <p:pic>
        <p:nvPicPr>
          <p:cNvPr descr=" " id="593" name="Google Shape;593;g26be054fd68_0_555"/>
          <p:cNvPicPr preferRelativeResize="0"/>
          <p:nvPr/>
        </p:nvPicPr>
        <p:blipFill rotWithShape="1">
          <a:blip r:embed="rId7">
            <a:alphaModFix/>
          </a:blip>
          <a:srcRect b="0" l="0" r="0" t="0"/>
          <a:stretch/>
        </p:blipFill>
        <p:spPr>
          <a:xfrm>
            <a:off x="22241450" y="9462467"/>
            <a:ext cx="525311" cy="525239"/>
          </a:xfrm>
          <a:prstGeom prst="rect">
            <a:avLst/>
          </a:prstGeom>
          <a:noFill/>
          <a:ln>
            <a:noFill/>
          </a:ln>
        </p:spPr>
      </p:pic>
      <p:pic>
        <p:nvPicPr>
          <p:cNvPr descr=" " id="594" name="Google Shape;594;g26be054fd68_0_555"/>
          <p:cNvPicPr preferRelativeResize="0"/>
          <p:nvPr/>
        </p:nvPicPr>
        <p:blipFill rotWithShape="1">
          <a:blip r:embed="rId8">
            <a:alphaModFix/>
          </a:blip>
          <a:srcRect b="0" l="0" r="0" t="0"/>
          <a:stretch/>
        </p:blipFill>
        <p:spPr>
          <a:xfrm>
            <a:off x="0" y="0"/>
            <a:ext cx="2874593" cy="2480518"/>
          </a:xfrm>
          <a:prstGeom prst="rect">
            <a:avLst/>
          </a:prstGeom>
          <a:noFill/>
          <a:ln>
            <a:noFill/>
          </a:ln>
        </p:spPr>
      </p:pic>
      <p:pic>
        <p:nvPicPr>
          <p:cNvPr descr=" " id="595" name="Google Shape;595;g26be054fd68_0_555"/>
          <p:cNvPicPr preferRelativeResize="0"/>
          <p:nvPr/>
        </p:nvPicPr>
        <p:blipFill rotWithShape="1">
          <a:blip r:embed="rId9">
            <a:alphaModFix/>
          </a:blip>
          <a:srcRect b="0" l="0" r="0" t="0"/>
          <a:stretch/>
        </p:blipFill>
        <p:spPr>
          <a:xfrm>
            <a:off x="17337667" y="11671300"/>
            <a:ext cx="1282860" cy="1244600"/>
          </a:xfrm>
          <a:prstGeom prst="rect">
            <a:avLst/>
          </a:prstGeom>
          <a:noFill/>
          <a:ln>
            <a:noFill/>
          </a:ln>
        </p:spPr>
      </p:pic>
      <p:pic>
        <p:nvPicPr>
          <p:cNvPr descr=" " id="596" name="Google Shape;596;g26be054fd68_0_555"/>
          <p:cNvPicPr preferRelativeResize="0"/>
          <p:nvPr/>
        </p:nvPicPr>
        <p:blipFill rotWithShape="1">
          <a:blip r:embed="rId9">
            <a:alphaModFix/>
          </a:blip>
          <a:srcRect b="0" l="0" r="0" t="0"/>
          <a:stretch/>
        </p:blipFill>
        <p:spPr>
          <a:xfrm>
            <a:off x="5080635" y="787400"/>
            <a:ext cx="1282860" cy="1244600"/>
          </a:xfrm>
          <a:prstGeom prst="rect">
            <a:avLst/>
          </a:prstGeom>
          <a:noFill/>
          <a:ln>
            <a:noFill/>
          </a:ln>
        </p:spPr>
      </p:pic>
      <p:pic>
        <p:nvPicPr>
          <p:cNvPr descr=" " id="597" name="Google Shape;597;g26be054fd68_0_555"/>
          <p:cNvPicPr preferRelativeResize="0"/>
          <p:nvPr/>
        </p:nvPicPr>
        <p:blipFill rotWithShape="1">
          <a:blip r:embed="rId10">
            <a:alphaModFix/>
          </a:blip>
          <a:srcRect b="0" l="0" r="0" t="0"/>
          <a:stretch/>
        </p:blipFill>
        <p:spPr>
          <a:xfrm>
            <a:off x="21846731" y="5768950"/>
            <a:ext cx="2540318" cy="423987"/>
          </a:xfrm>
          <a:prstGeom prst="rect">
            <a:avLst/>
          </a:prstGeom>
          <a:noFill/>
          <a:ln>
            <a:noFill/>
          </a:ln>
        </p:spPr>
      </p:pic>
      <p:pic>
        <p:nvPicPr>
          <p:cNvPr descr=" " id="598" name="Google Shape;598;g26be054fd68_0_555"/>
          <p:cNvPicPr preferRelativeResize="0"/>
          <p:nvPr/>
        </p:nvPicPr>
        <p:blipFill rotWithShape="1">
          <a:blip r:embed="rId11">
            <a:alphaModFix/>
          </a:blip>
          <a:srcRect b="0" l="0" r="0" t="0"/>
          <a:stretch/>
        </p:blipFill>
        <p:spPr>
          <a:xfrm>
            <a:off x="0" y="11136461"/>
            <a:ext cx="2502213" cy="191939"/>
          </a:xfrm>
          <a:prstGeom prst="rect">
            <a:avLst/>
          </a:prstGeom>
          <a:noFill/>
          <a:ln>
            <a:noFill/>
          </a:ln>
        </p:spPr>
      </p:pic>
      <p:sp>
        <p:nvSpPr>
          <p:cNvPr id="599" name="Google Shape;599;g26be054fd68_0_55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0" name="Google Shape;600;g26be054fd68_0_555"/>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pic>
        <p:nvPicPr>
          <p:cNvPr descr=" " id="601" name="Google Shape;601;g26be054fd68_0_555"/>
          <p:cNvPicPr preferRelativeResize="0"/>
          <p:nvPr/>
        </p:nvPicPr>
        <p:blipFill rotWithShape="1">
          <a:blip r:embed="rId13">
            <a:alphaModFix/>
          </a:blip>
          <a:srcRect b="0" l="0" r="0" t="0"/>
          <a:stretch/>
        </p:blipFill>
        <p:spPr>
          <a:xfrm>
            <a:off x="15419727" y="50800"/>
            <a:ext cx="7646356" cy="4597400"/>
          </a:xfrm>
          <a:prstGeom prst="rect">
            <a:avLst/>
          </a:prstGeom>
          <a:noFill/>
          <a:ln>
            <a:noFill/>
          </a:ln>
        </p:spPr>
      </p:pic>
      <p:pic>
        <p:nvPicPr>
          <p:cNvPr descr=" " id="602" name="Google Shape;602;g26be054fd68_0_555"/>
          <p:cNvPicPr preferRelativeResize="0"/>
          <p:nvPr/>
        </p:nvPicPr>
        <p:blipFill rotWithShape="1">
          <a:blip r:embed="rId14">
            <a:alphaModFix/>
          </a:blip>
          <a:srcRect b="0" l="0" r="0" t="0"/>
          <a:stretch/>
        </p:blipFill>
        <p:spPr>
          <a:xfrm>
            <a:off x="15419727" y="4914900"/>
            <a:ext cx="7646356" cy="8801100"/>
          </a:xfrm>
          <a:prstGeom prst="rect">
            <a:avLst/>
          </a:prstGeom>
          <a:noFill/>
          <a:ln>
            <a:noFill/>
          </a:ln>
        </p:spPr>
      </p:pic>
      <p:sp>
        <p:nvSpPr>
          <p:cNvPr id="603" name="Google Shape;603;g26be054fd68_0_555"/>
          <p:cNvSpPr/>
          <p:nvPr/>
        </p:nvSpPr>
        <p:spPr>
          <a:xfrm>
            <a:off x="609676" y="2527300"/>
            <a:ext cx="6604800" cy="36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g26be054fd68_0_555"/>
          <p:cNvSpPr/>
          <p:nvPr/>
        </p:nvSpPr>
        <p:spPr>
          <a:xfrm>
            <a:off x="609676" y="3206750"/>
            <a:ext cx="736800" cy="22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g26be054fd68_0_555"/>
          <p:cNvSpPr/>
          <p:nvPr/>
        </p:nvSpPr>
        <p:spPr>
          <a:xfrm>
            <a:off x="609676" y="3206750"/>
            <a:ext cx="1278600" cy="281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A336"/>
              </a:buClr>
              <a:buSzPts val="12800"/>
              <a:buFont typeface="Paytone One"/>
              <a:buNone/>
            </a:pPr>
            <a:r>
              <a:rPr b="0" i="0" lang="en-US" sz="12800" u="none" cap="none" strike="noStrike">
                <a:solidFill>
                  <a:srgbClr val="F5A336"/>
                </a:solidFill>
                <a:latin typeface="Paytone One"/>
                <a:ea typeface="Paytone One"/>
                <a:cs typeface="Paytone One"/>
                <a:sym typeface="Paytone One"/>
              </a:rPr>
              <a:t>1</a:t>
            </a:r>
            <a:endParaRPr b="0" i="0" sz="12800" u="none" cap="none" strike="noStrike">
              <a:solidFill>
                <a:schemeClr val="dk1"/>
              </a:solidFill>
              <a:latin typeface="Calibri"/>
              <a:ea typeface="Calibri"/>
              <a:cs typeface="Calibri"/>
              <a:sym typeface="Calibri"/>
            </a:endParaRPr>
          </a:p>
        </p:txBody>
      </p:sp>
      <p:sp>
        <p:nvSpPr>
          <p:cNvPr id="606" name="Google Shape;606;g26be054fd68_0_555"/>
          <p:cNvSpPr/>
          <p:nvPr/>
        </p:nvSpPr>
        <p:spPr>
          <a:xfrm>
            <a:off x="1549594" y="2527300"/>
            <a:ext cx="5664900" cy="36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g26be054fd68_0_555"/>
          <p:cNvSpPr/>
          <p:nvPr/>
        </p:nvSpPr>
        <p:spPr>
          <a:xfrm>
            <a:off x="1549594" y="2527300"/>
            <a:ext cx="5868000" cy="1905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Discover the secrets</a:t>
            </a:r>
            <a:endParaRPr b="0" i="0" sz="4800" u="none" cap="none" strike="noStrike">
              <a:solidFill>
                <a:schemeClr val="dk1"/>
              </a:solidFill>
              <a:latin typeface="Calibri"/>
              <a:ea typeface="Calibri"/>
              <a:cs typeface="Calibri"/>
              <a:sym typeface="Calibri"/>
            </a:endParaRPr>
          </a:p>
        </p:txBody>
      </p:sp>
      <p:sp>
        <p:nvSpPr>
          <p:cNvPr id="608" name="Google Shape;608;g26be054fd68_0_555"/>
          <p:cNvSpPr/>
          <p:nvPr/>
        </p:nvSpPr>
        <p:spPr>
          <a:xfrm>
            <a:off x="1549594" y="4330700"/>
            <a:ext cx="58005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609" name="Google Shape;609;g26be054fd68_0_555"/>
          <p:cNvSpPr/>
          <p:nvPr/>
        </p:nvSpPr>
        <p:spPr>
          <a:xfrm>
            <a:off x="609676" y="6946900"/>
            <a:ext cx="6604800" cy="424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g26be054fd68_0_555"/>
          <p:cNvSpPr/>
          <p:nvPr/>
        </p:nvSpPr>
        <p:spPr>
          <a:xfrm>
            <a:off x="609676" y="7931150"/>
            <a:ext cx="851100" cy="22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g26be054fd68_0_555"/>
          <p:cNvSpPr/>
          <p:nvPr/>
        </p:nvSpPr>
        <p:spPr>
          <a:xfrm>
            <a:off x="609676" y="7931150"/>
            <a:ext cx="1392900" cy="281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7DB8"/>
              </a:buClr>
              <a:buSzPts val="12800"/>
              <a:buFont typeface="Paytone One"/>
              <a:buNone/>
            </a:pPr>
            <a:r>
              <a:rPr b="0" i="0" lang="en-US" sz="12800" u="none" cap="none" strike="noStrike">
                <a:solidFill>
                  <a:srgbClr val="2B7DB8"/>
                </a:solidFill>
                <a:latin typeface="Paytone One"/>
                <a:ea typeface="Paytone One"/>
                <a:cs typeface="Paytone One"/>
                <a:sym typeface="Paytone One"/>
              </a:rPr>
              <a:t>3</a:t>
            </a:r>
            <a:endParaRPr b="0" i="0" sz="12800" u="none" cap="none" strike="noStrike">
              <a:solidFill>
                <a:schemeClr val="dk1"/>
              </a:solidFill>
              <a:latin typeface="Calibri"/>
              <a:ea typeface="Calibri"/>
              <a:cs typeface="Calibri"/>
              <a:sym typeface="Calibri"/>
            </a:endParaRPr>
          </a:p>
        </p:txBody>
      </p:sp>
      <p:sp>
        <p:nvSpPr>
          <p:cNvPr id="612" name="Google Shape;612;g26be054fd68_0_555"/>
          <p:cNvSpPr/>
          <p:nvPr/>
        </p:nvSpPr>
        <p:spPr>
          <a:xfrm>
            <a:off x="1663908" y="6946900"/>
            <a:ext cx="5550600" cy="424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g26be054fd68_0_555"/>
          <p:cNvSpPr/>
          <p:nvPr/>
        </p:nvSpPr>
        <p:spPr>
          <a:xfrm>
            <a:off x="1663908" y="6946900"/>
            <a:ext cx="5753700" cy="1905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Meet the creatures</a:t>
            </a:r>
            <a:endParaRPr b="0" i="0" sz="4800" u="none" cap="none" strike="noStrike">
              <a:solidFill>
                <a:schemeClr val="dk1"/>
              </a:solidFill>
              <a:latin typeface="Calibri"/>
              <a:ea typeface="Calibri"/>
              <a:cs typeface="Calibri"/>
              <a:sym typeface="Calibri"/>
            </a:endParaRPr>
          </a:p>
        </p:txBody>
      </p:sp>
      <p:sp>
        <p:nvSpPr>
          <p:cNvPr id="614" name="Google Shape;614;g26be054fd68_0_555"/>
          <p:cNvSpPr/>
          <p:nvPr/>
        </p:nvSpPr>
        <p:spPr>
          <a:xfrm>
            <a:off x="1663908" y="8750300"/>
            <a:ext cx="56862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615" name="Google Shape;615;g26be054fd68_0_555"/>
          <p:cNvSpPr/>
          <p:nvPr/>
        </p:nvSpPr>
        <p:spPr>
          <a:xfrm>
            <a:off x="8116314" y="6946900"/>
            <a:ext cx="6604800" cy="424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g26be054fd68_0_555"/>
          <p:cNvSpPr/>
          <p:nvPr/>
        </p:nvSpPr>
        <p:spPr>
          <a:xfrm>
            <a:off x="8116314" y="7931150"/>
            <a:ext cx="1041600" cy="22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g26be054fd68_0_555"/>
          <p:cNvSpPr/>
          <p:nvPr/>
        </p:nvSpPr>
        <p:spPr>
          <a:xfrm>
            <a:off x="8116314" y="7931150"/>
            <a:ext cx="1583400" cy="281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A336"/>
              </a:buClr>
              <a:buSzPts val="12800"/>
              <a:buFont typeface="Paytone One"/>
              <a:buNone/>
            </a:pPr>
            <a:r>
              <a:rPr b="0" i="0" lang="en-US" sz="12800" u="none" cap="none" strike="noStrike">
                <a:solidFill>
                  <a:srgbClr val="F5A336"/>
                </a:solidFill>
                <a:latin typeface="Paytone One"/>
                <a:ea typeface="Paytone One"/>
                <a:cs typeface="Paytone One"/>
                <a:sym typeface="Paytone One"/>
              </a:rPr>
              <a:t>4</a:t>
            </a:r>
            <a:endParaRPr b="0" i="0" sz="12800" u="none" cap="none" strike="noStrike">
              <a:solidFill>
                <a:schemeClr val="dk1"/>
              </a:solidFill>
              <a:latin typeface="Calibri"/>
              <a:ea typeface="Calibri"/>
              <a:cs typeface="Calibri"/>
              <a:sym typeface="Calibri"/>
            </a:endParaRPr>
          </a:p>
        </p:txBody>
      </p:sp>
      <p:sp>
        <p:nvSpPr>
          <p:cNvPr id="618" name="Google Shape;618;g26be054fd68_0_555"/>
          <p:cNvSpPr/>
          <p:nvPr/>
        </p:nvSpPr>
        <p:spPr>
          <a:xfrm>
            <a:off x="9361070" y="6946900"/>
            <a:ext cx="5360100" cy="424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g26be054fd68_0_555"/>
          <p:cNvSpPr/>
          <p:nvPr/>
        </p:nvSpPr>
        <p:spPr>
          <a:xfrm>
            <a:off x="9361070" y="6946900"/>
            <a:ext cx="5563200" cy="1905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Uncover the magic</a:t>
            </a:r>
            <a:endParaRPr b="0" i="0" sz="4800" u="none" cap="none" strike="noStrike">
              <a:solidFill>
                <a:schemeClr val="dk1"/>
              </a:solidFill>
              <a:latin typeface="Calibri"/>
              <a:ea typeface="Calibri"/>
              <a:cs typeface="Calibri"/>
              <a:sym typeface="Calibri"/>
            </a:endParaRPr>
          </a:p>
        </p:txBody>
      </p:sp>
      <p:sp>
        <p:nvSpPr>
          <p:cNvPr id="620" name="Google Shape;620;g26be054fd68_0_555"/>
          <p:cNvSpPr/>
          <p:nvPr/>
        </p:nvSpPr>
        <p:spPr>
          <a:xfrm>
            <a:off x="9361070" y="8750300"/>
            <a:ext cx="5495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621" name="Google Shape;621;g26be054fd68_0_555"/>
          <p:cNvSpPr/>
          <p:nvPr/>
        </p:nvSpPr>
        <p:spPr>
          <a:xfrm>
            <a:off x="8116314" y="2527300"/>
            <a:ext cx="6604800" cy="36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g26be054fd68_0_555"/>
          <p:cNvSpPr/>
          <p:nvPr/>
        </p:nvSpPr>
        <p:spPr>
          <a:xfrm>
            <a:off x="8116314" y="3206750"/>
            <a:ext cx="851100" cy="22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g26be054fd68_0_555"/>
          <p:cNvSpPr/>
          <p:nvPr/>
        </p:nvSpPr>
        <p:spPr>
          <a:xfrm>
            <a:off x="8116314" y="3206750"/>
            <a:ext cx="1392900" cy="281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7DB8"/>
              </a:buClr>
              <a:buSzPts val="12800"/>
              <a:buFont typeface="Paytone One"/>
              <a:buNone/>
            </a:pPr>
            <a:r>
              <a:rPr b="0" i="0" lang="en-US" sz="12800" u="none" cap="none" strike="noStrike">
                <a:solidFill>
                  <a:srgbClr val="2B7DB8"/>
                </a:solidFill>
                <a:latin typeface="Paytone One"/>
                <a:ea typeface="Paytone One"/>
                <a:cs typeface="Paytone One"/>
                <a:sym typeface="Paytone One"/>
              </a:rPr>
              <a:t>2</a:t>
            </a:r>
            <a:endParaRPr b="0" i="0" sz="12800" u="none" cap="none" strike="noStrike">
              <a:solidFill>
                <a:schemeClr val="dk1"/>
              </a:solidFill>
              <a:latin typeface="Calibri"/>
              <a:ea typeface="Calibri"/>
              <a:cs typeface="Calibri"/>
              <a:sym typeface="Calibri"/>
            </a:endParaRPr>
          </a:p>
        </p:txBody>
      </p:sp>
      <p:sp>
        <p:nvSpPr>
          <p:cNvPr id="624" name="Google Shape;624;g26be054fd68_0_555"/>
          <p:cNvSpPr/>
          <p:nvPr/>
        </p:nvSpPr>
        <p:spPr>
          <a:xfrm>
            <a:off x="9170546" y="2527300"/>
            <a:ext cx="5550600" cy="36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g26be054fd68_0_555"/>
          <p:cNvSpPr/>
          <p:nvPr/>
        </p:nvSpPr>
        <p:spPr>
          <a:xfrm>
            <a:off x="9170546" y="2527300"/>
            <a:ext cx="5753700" cy="1905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Find your own path</a:t>
            </a:r>
            <a:endParaRPr b="0" i="0" sz="4800" u="none" cap="none" strike="noStrike">
              <a:solidFill>
                <a:schemeClr val="dk1"/>
              </a:solidFill>
              <a:latin typeface="Calibri"/>
              <a:ea typeface="Calibri"/>
              <a:cs typeface="Calibri"/>
              <a:sym typeface="Calibri"/>
            </a:endParaRPr>
          </a:p>
        </p:txBody>
      </p:sp>
      <p:sp>
        <p:nvSpPr>
          <p:cNvPr id="626" name="Google Shape;626;g26be054fd68_0_555"/>
          <p:cNvSpPr/>
          <p:nvPr/>
        </p:nvSpPr>
        <p:spPr>
          <a:xfrm>
            <a:off x="9170546" y="4330700"/>
            <a:ext cx="5686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AE4"/>
        </a:solidFill>
      </p:bgPr>
    </p:bg>
    <p:spTree>
      <p:nvGrpSpPr>
        <p:cNvPr id="37" name="Shape 37"/>
        <p:cNvGrpSpPr/>
        <p:nvPr/>
      </p:nvGrpSpPr>
      <p:grpSpPr>
        <a:xfrm>
          <a:off x="0" y="0"/>
          <a:ext cx="0" cy="0"/>
          <a:chOff x="0" y="0"/>
          <a:chExt cx="0" cy="0"/>
        </a:xfrm>
      </p:grpSpPr>
      <p:pic>
        <p:nvPicPr>
          <p:cNvPr descr=" " id="38" name="Google Shape;38;g26be054fd68_0_21"/>
          <p:cNvPicPr preferRelativeResize="0"/>
          <p:nvPr/>
        </p:nvPicPr>
        <p:blipFill rotWithShape="1">
          <a:blip r:embed="rId3">
            <a:alphaModFix/>
          </a:blip>
          <a:srcRect b="0" l="0" r="0" t="0"/>
          <a:stretch/>
        </p:blipFill>
        <p:spPr>
          <a:xfrm>
            <a:off x="1035536" y="4760049"/>
            <a:ext cx="1109280" cy="1109142"/>
          </a:xfrm>
          <a:prstGeom prst="rect">
            <a:avLst/>
          </a:prstGeom>
          <a:noFill/>
          <a:ln>
            <a:noFill/>
          </a:ln>
        </p:spPr>
      </p:pic>
      <p:pic>
        <p:nvPicPr>
          <p:cNvPr descr=" " id="39" name="Google Shape;39;g26be054fd68_0_21"/>
          <p:cNvPicPr preferRelativeResize="0"/>
          <p:nvPr/>
        </p:nvPicPr>
        <p:blipFill rotWithShape="1">
          <a:blip r:embed="rId4">
            <a:alphaModFix/>
          </a:blip>
          <a:srcRect b="0" l="0" r="0" t="0"/>
          <a:stretch/>
        </p:blipFill>
        <p:spPr>
          <a:xfrm>
            <a:off x="10400411" y="0"/>
            <a:ext cx="3055870" cy="1757897"/>
          </a:xfrm>
          <a:prstGeom prst="rect">
            <a:avLst/>
          </a:prstGeom>
          <a:noFill/>
          <a:ln>
            <a:noFill/>
          </a:ln>
        </p:spPr>
      </p:pic>
      <p:pic>
        <p:nvPicPr>
          <p:cNvPr descr=" " id="40" name="Google Shape;40;g26be054fd68_0_21"/>
          <p:cNvPicPr preferRelativeResize="0"/>
          <p:nvPr/>
        </p:nvPicPr>
        <p:blipFill rotWithShape="1">
          <a:blip r:embed="rId5">
            <a:alphaModFix/>
          </a:blip>
          <a:srcRect b="0" l="0" r="0" t="0"/>
          <a:stretch/>
        </p:blipFill>
        <p:spPr>
          <a:xfrm>
            <a:off x="2973430" y="11837659"/>
            <a:ext cx="3195172" cy="1878341"/>
          </a:xfrm>
          <a:prstGeom prst="rect">
            <a:avLst/>
          </a:prstGeom>
          <a:noFill/>
          <a:ln>
            <a:noFill/>
          </a:ln>
        </p:spPr>
      </p:pic>
      <p:pic>
        <p:nvPicPr>
          <p:cNvPr descr=" " id="41" name="Google Shape;41;g26be054fd68_0_21"/>
          <p:cNvPicPr preferRelativeResize="0"/>
          <p:nvPr/>
        </p:nvPicPr>
        <p:blipFill rotWithShape="1">
          <a:blip r:embed="rId6">
            <a:alphaModFix/>
          </a:blip>
          <a:srcRect b="0" l="0" r="0" t="0"/>
          <a:stretch/>
        </p:blipFill>
        <p:spPr>
          <a:xfrm>
            <a:off x="22261678" y="8619096"/>
            <a:ext cx="1117740" cy="1117600"/>
          </a:xfrm>
          <a:prstGeom prst="rect">
            <a:avLst/>
          </a:prstGeom>
          <a:noFill/>
          <a:ln>
            <a:noFill/>
          </a:ln>
        </p:spPr>
      </p:pic>
      <p:pic>
        <p:nvPicPr>
          <p:cNvPr descr=" " id="42" name="Google Shape;42;g26be054fd68_0_21"/>
          <p:cNvPicPr preferRelativeResize="0"/>
          <p:nvPr/>
        </p:nvPicPr>
        <p:blipFill rotWithShape="1">
          <a:blip r:embed="rId7">
            <a:alphaModFix/>
          </a:blip>
          <a:srcRect b="0" l="0" r="0" t="0"/>
          <a:stretch/>
        </p:blipFill>
        <p:spPr>
          <a:xfrm>
            <a:off x="3594549" y="3479800"/>
            <a:ext cx="1282860" cy="1244600"/>
          </a:xfrm>
          <a:prstGeom prst="rect">
            <a:avLst/>
          </a:prstGeom>
          <a:noFill/>
          <a:ln>
            <a:noFill/>
          </a:ln>
        </p:spPr>
      </p:pic>
      <p:pic>
        <p:nvPicPr>
          <p:cNvPr descr=" " id="43" name="Google Shape;43;g26be054fd68_0_21"/>
          <p:cNvPicPr preferRelativeResize="0"/>
          <p:nvPr/>
        </p:nvPicPr>
        <p:blipFill rotWithShape="1">
          <a:blip r:embed="rId7">
            <a:alphaModFix/>
          </a:blip>
          <a:srcRect b="0" l="0" r="0" t="0"/>
          <a:stretch/>
        </p:blipFill>
        <p:spPr>
          <a:xfrm>
            <a:off x="19204800" y="9182100"/>
            <a:ext cx="1282860" cy="1244600"/>
          </a:xfrm>
          <a:prstGeom prst="rect">
            <a:avLst/>
          </a:prstGeom>
          <a:noFill/>
          <a:ln>
            <a:noFill/>
          </a:ln>
        </p:spPr>
      </p:pic>
      <p:pic>
        <p:nvPicPr>
          <p:cNvPr descr=" " id="44" name="Google Shape;44;g26be054fd68_0_21"/>
          <p:cNvPicPr preferRelativeResize="0"/>
          <p:nvPr/>
        </p:nvPicPr>
        <p:blipFill rotWithShape="1">
          <a:blip r:embed="rId8">
            <a:alphaModFix/>
          </a:blip>
          <a:srcRect b="0" l="0" r="0" t="0"/>
          <a:stretch/>
        </p:blipFill>
        <p:spPr>
          <a:xfrm>
            <a:off x="4572571" y="10045700"/>
            <a:ext cx="424040" cy="3060700"/>
          </a:xfrm>
          <a:prstGeom prst="rect">
            <a:avLst/>
          </a:prstGeom>
          <a:noFill/>
          <a:ln>
            <a:noFill/>
          </a:ln>
        </p:spPr>
      </p:pic>
      <p:pic>
        <p:nvPicPr>
          <p:cNvPr descr=" " id="45" name="Google Shape;45;g26be054fd68_0_21"/>
          <p:cNvPicPr preferRelativeResize="0"/>
          <p:nvPr/>
        </p:nvPicPr>
        <p:blipFill rotWithShape="1">
          <a:blip r:embed="rId9">
            <a:alphaModFix/>
          </a:blip>
          <a:srcRect b="0" l="0" r="0" t="0"/>
          <a:stretch/>
        </p:blipFill>
        <p:spPr>
          <a:xfrm>
            <a:off x="16778797" y="3915049"/>
            <a:ext cx="3061083" cy="191936"/>
          </a:xfrm>
          <a:prstGeom prst="rect">
            <a:avLst/>
          </a:prstGeom>
          <a:noFill/>
          <a:ln>
            <a:noFill/>
          </a:ln>
        </p:spPr>
      </p:pic>
      <p:pic>
        <p:nvPicPr>
          <p:cNvPr descr=" " id="46" name="Google Shape;46;g26be054fd68_0_21"/>
          <p:cNvPicPr preferRelativeResize="0"/>
          <p:nvPr/>
        </p:nvPicPr>
        <p:blipFill rotWithShape="1">
          <a:blip r:embed="rId10">
            <a:alphaModFix/>
          </a:blip>
          <a:srcRect b="0" l="0" r="0" t="0"/>
          <a:stretch/>
        </p:blipFill>
        <p:spPr>
          <a:xfrm>
            <a:off x="16778797" y="3683000"/>
            <a:ext cx="3061083" cy="191934"/>
          </a:xfrm>
          <a:prstGeom prst="rect">
            <a:avLst/>
          </a:prstGeom>
          <a:noFill/>
          <a:ln>
            <a:noFill/>
          </a:ln>
        </p:spPr>
      </p:pic>
      <p:sp>
        <p:nvSpPr>
          <p:cNvPr id="47" name="Google Shape;47;g26be054fd68_0_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 name="Google Shape;48;g26be054fd68_0_21"/>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49" name="Google Shape;49;g26be054fd68_0_21"/>
          <p:cNvSpPr/>
          <p:nvPr/>
        </p:nvSpPr>
        <p:spPr>
          <a:xfrm>
            <a:off x="2396366" y="4165600"/>
            <a:ext cx="7947000" cy="281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B7DB8"/>
              </a:buClr>
              <a:buSzPts val="12800"/>
              <a:buFont typeface="Paytone One"/>
              <a:buNone/>
            </a:pPr>
            <a:r>
              <a:rPr b="0" i="0" lang="en-US" sz="12800" u="none" cap="none" strike="noStrike">
                <a:solidFill>
                  <a:srgbClr val="2B7DB8"/>
                </a:solidFill>
                <a:latin typeface="Paytone One"/>
                <a:ea typeface="Paytone One"/>
                <a:cs typeface="Paytone One"/>
                <a:sym typeface="Paytone One"/>
              </a:rPr>
              <a:t>Welcome</a:t>
            </a:r>
            <a:endParaRPr b="0" i="0" sz="12800" u="none" cap="none" strike="noStrike">
              <a:solidFill>
                <a:schemeClr val="dk1"/>
              </a:solidFill>
              <a:latin typeface="Calibri"/>
              <a:ea typeface="Calibri"/>
              <a:cs typeface="Calibri"/>
              <a:sym typeface="Calibri"/>
            </a:endParaRPr>
          </a:p>
        </p:txBody>
      </p:sp>
      <p:sp>
        <p:nvSpPr>
          <p:cNvPr id="50" name="Google Shape;50;g26be054fd68_0_21"/>
          <p:cNvSpPr/>
          <p:nvPr/>
        </p:nvSpPr>
        <p:spPr>
          <a:xfrm>
            <a:off x="9056232" y="6921500"/>
            <a:ext cx="10182300" cy="379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AE4"/>
        </a:solidFill>
      </p:bgPr>
    </p:bg>
    <p:spTree>
      <p:nvGrpSpPr>
        <p:cNvPr id="631" name="Shape 631"/>
        <p:cNvGrpSpPr/>
        <p:nvPr/>
      </p:nvGrpSpPr>
      <p:grpSpPr>
        <a:xfrm>
          <a:off x="0" y="0"/>
          <a:ext cx="0" cy="0"/>
          <a:chOff x="0" y="0"/>
          <a:chExt cx="0" cy="0"/>
        </a:xfrm>
      </p:grpSpPr>
      <p:pic>
        <p:nvPicPr>
          <p:cNvPr descr=" " id="632" name="Google Shape;632;g26be054fd68_0_597"/>
          <p:cNvPicPr preferRelativeResize="0"/>
          <p:nvPr/>
        </p:nvPicPr>
        <p:blipFill rotWithShape="1">
          <a:blip r:embed="rId3">
            <a:alphaModFix/>
          </a:blip>
          <a:srcRect b="0" l="0" r="0" t="0"/>
          <a:stretch/>
        </p:blipFill>
        <p:spPr>
          <a:xfrm>
            <a:off x="0" y="4656733"/>
            <a:ext cx="1731732" cy="4402534"/>
          </a:xfrm>
          <a:prstGeom prst="rect">
            <a:avLst/>
          </a:prstGeom>
          <a:noFill/>
          <a:ln>
            <a:noFill/>
          </a:ln>
        </p:spPr>
      </p:pic>
      <p:pic>
        <p:nvPicPr>
          <p:cNvPr descr=" " id="633" name="Google Shape;633;g26be054fd68_0_597"/>
          <p:cNvPicPr preferRelativeResize="0"/>
          <p:nvPr/>
        </p:nvPicPr>
        <p:blipFill rotWithShape="1">
          <a:blip r:embed="rId4">
            <a:alphaModFix/>
          </a:blip>
          <a:srcRect b="0" l="0" r="0" t="0"/>
          <a:stretch/>
        </p:blipFill>
        <p:spPr>
          <a:xfrm>
            <a:off x="23479719" y="10306893"/>
            <a:ext cx="525311" cy="525239"/>
          </a:xfrm>
          <a:prstGeom prst="rect">
            <a:avLst/>
          </a:prstGeom>
          <a:noFill/>
          <a:ln>
            <a:noFill/>
          </a:ln>
        </p:spPr>
      </p:pic>
      <p:pic>
        <p:nvPicPr>
          <p:cNvPr descr=" " id="634" name="Google Shape;634;g26be054fd68_0_597"/>
          <p:cNvPicPr preferRelativeResize="0"/>
          <p:nvPr/>
        </p:nvPicPr>
        <p:blipFill rotWithShape="1">
          <a:blip r:embed="rId5">
            <a:alphaModFix/>
          </a:blip>
          <a:srcRect b="0" l="0" r="0" t="0"/>
          <a:stretch/>
        </p:blipFill>
        <p:spPr>
          <a:xfrm>
            <a:off x="108796" y="426293"/>
            <a:ext cx="525311" cy="525239"/>
          </a:xfrm>
          <a:prstGeom prst="rect">
            <a:avLst/>
          </a:prstGeom>
          <a:noFill/>
          <a:ln>
            <a:noFill/>
          </a:ln>
        </p:spPr>
      </p:pic>
      <p:pic>
        <p:nvPicPr>
          <p:cNvPr descr=" " id="635" name="Google Shape;635;g26be054fd68_0_597"/>
          <p:cNvPicPr preferRelativeResize="0"/>
          <p:nvPr/>
        </p:nvPicPr>
        <p:blipFill rotWithShape="1">
          <a:blip r:embed="rId6">
            <a:alphaModFix/>
          </a:blip>
          <a:srcRect b="0" l="0" r="0" t="0"/>
          <a:stretch/>
        </p:blipFill>
        <p:spPr>
          <a:xfrm>
            <a:off x="22401566" y="4656733"/>
            <a:ext cx="1985482" cy="4402534"/>
          </a:xfrm>
          <a:prstGeom prst="rect">
            <a:avLst/>
          </a:prstGeom>
          <a:noFill/>
          <a:ln>
            <a:noFill/>
          </a:ln>
        </p:spPr>
      </p:pic>
      <p:pic>
        <p:nvPicPr>
          <p:cNvPr descr=" " id="636" name="Google Shape;636;g26be054fd68_0_597"/>
          <p:cNvPicPr preferRelativeResize="0"/>
          <p:nvPr/>
        </p:nvPicPr>
        <p:blipFill rotWithShape="1">
          <a:blip r:embed="rId7">
            <a:alphaModFix/>
          </a:blip>
          <a:srcRect b="0" l="0" r="0" t="0"/>
          <a:stretch/>
        </p:blipFill>
        <p:spPr>
          <a:xfrm>
            <a:off x="7125591" y="12052300"/>
            <a:ext cx="1282860" cy="1244600"/>
          </a:xfrm>
          <a:prstGeom prst="rect">
            <a:avLst/>
          </a:prstGeom>
          <a:noFill/>
          <a:ln>
            <a:noFill/>
          </a:ln>
        </p:spPr>
      </p:pic>
      <p:pic>
        <p:nvPicPr>
          <p:cNvPr descr=" " id="637" name="Google Shape;637;g26be054fd68_0_597"/>
          <p:cNvPicPr preferRelativeResize="0"/>
          <p:nvPr/>
        </p:nvPicPr>
        <p:blipFill rotWithShape="1">
          <a:blip r:embed="rId8">
            <a:alphaModFix/>
          </a:blip>
          <a:srcRect b="0" l="0" r="0" t="0"/>
          <a:stretch/>
        </p:blipFill>
        <p:spPr>
          <a:xfrm>
            <a:off x="17833029" y="1333500"/>
            <a:ext cx="6554019" cy="444500"/>
          </a:xfrm>
          <a:prstGeom prst="rect">
            <a:avLst/>
          </a:prstGeom>
          <a:noFill/>
          <a:ln>
            <a:noFill/>
          </a:ln>
        </p:spPr>
      </p:pic>
      <p:pic>
        <p:nvPicPr>
          <p:cNvPr descr=" " id="638" name="Google Shape;638;g26be054fd68_0_597"/>
          <p:cNvPicPr preferRelativeResize="0"/>
          <p:nvPr/>
        </p:nvPicPr>
        <p:blipFill rotWithShape="1">
          <a:blip r:embed="rId9">
            <a:alphaModFix/>
          </a:blip>
          <a:srcRect b="0" l="0" r="0" t="0"/>
          <a:stretch/>
        </p:blipFill>
        <p:spPr>
          <a:xfrm>
            <a:off x="0" y="11315700"/>
            <a:ext cx="4813902" cy="736600"/>
          </a:xfrm>
          <a:prstGeom prst="rect">
            <a:avLst/>
          </a:prstGeom>
          <a:noFill/>
          <a:ln>
            <a:noFill/>
          </a:ln>
        </p:spPr>
      </p:pic>
      <p:pic>
        <p:nvPicPr>
          <p:cNvPr descr=" " id="639" name="Google Shape;639;g26be054fd68_0_597"/>
          <p:cNvPicPr preferRelativeResize="0"/>
          <p:nvPr/>
        </p:nvPicPr>
        <p:blipFill rotWithShape="1">
          <a:blip r:embed="rId10">
            <a:alphaModFix/>
          </a:blip>
          <a:srcRect b="0" l="0" r="0" t="0"/>
          <a:stretch/>
        </p:blipFill>
        <p:spPr>
          <a:xfrm>
            <a:off x="21186248" y="12700000"/>
            <a:ext cx="3200800" cy="1016000"/>
          </a:xfrm>
          <a:prstGeom prst="rect">
            <a:avLst/>
          </a:prstGeom>
          <a:noFill/>
          <a:ln>
            <a:noFill/>
          </a:ln>
        </p:spPr>
      </p:pic>
      <p:pic>
        <p:nvPicPr>
          <p:cNvPr descr=" " id="640" name="Google Shape;640;g26be054fd68_0_597"/>
          <p:cNvPicPr preferRelativeResize="0"/>
          <p:nvPr/>
        </p:nvPicPr>
        <p:blipFill rotWithShape="1">
          <a:blip r:embed="rId11">
            <a:alphaModFix/>
          </a:blip>
          <a:srcRect b="0" l="0" r="0" t="0"/>
          <a:stretch/>
        </p:blipFill>
        <p:spPr>
          <a:xfrm>
            <a:off x="8332241" y="3390900"/>
            <a:ext cx="14479810" cy="7861300"/>
          </a:xfrm>
          <a:prstGeom prst="rect">
            <a:avLst/>
          </a:prstGeom>
          <a:noFill/>
          <a:ln>
            <a:noFill/>
          </a:ln>
        </p:spPr>
      </p:pic>
      <p:sp>
        <p:nvSpPr>
          <p:cNvPr id="641" name="Google Shape;641;g26be054fd68_0_597"/>
          <p:cNvSpPr/>
          <p:nvPr/>
        </p:nvSpPr>
        <p:spPr>
          <a:xfrm>
            <a:off x="5025595" y="1193800"/>
            <a:ext cx="14348700" cy="1761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B7DB8"/>
              </a:buClr>
              <a:buSzPts val="8000"/>
              <a:buFont typeface="Paytone One"/>
              <a:buNone/>
            </a:pPr>
            <a:r>
              <a:rPr b="0" i="0" lang="en-US" sz="8000" u="none" cap="none" strike="noStrike">
                <a:solidFill>
                  <a:srgbClr val="2B7DB8"/>
                </a:solidFill>
                <a:latin typeface="Paytone One"/>
                <a:ea typeface="Paytone One"/>
                <a:cs typeface="Paytone One"/>
                <a:sym typeface="Paytone One"/>
              </a:rPr>
              <a:t>Fantasy Realm at a Glance</a:t>
            </a:r>
            <a:endParaRPr b="0" i="0" sz="8000" u="none" cap="none" strike="noStrike">
              <a:solidFill>
                <a:schemeClr val="dk1"/>
              </a:solidFill>
              <a:latin typeface="Calibri"/>
              <a:ea typeface="Calibri"/>
              <a:cs typeface="Calibri"/>
              <a:sym typeface="Calibri"/>
            </a:endParaRPr>
          </a:p>
        </p:txBody>
      </p:sp>
      <p:sp>
        <p:nvSpPr>
          <p:cNvPr id="642" name="Google Shape;642;g26be054fd68_0_597"/>
          <p:cNvSpPr/>
          <p:nvPr/>
        </p:nvSpPr>
        <p:spPr>
          <a:xfrm>
            <a:off x="1956044" y="4413250"/>
            <a:ext cx="57792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g26be054fd68_0_597"/>
          <p:cNvSpPr/>
          <p:nvPr/>
        </p:nvSpPr>
        <p:spPr>
          <a:xfrm>
            <a:off x="1956044" y="4413250"/>
            <a:ext cx="57792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g26be054fd68_0_597"/>
          <p:cNvSpPr/>
          <p:nvPr/>
        </p:nvSpPr>
        <p:spPr>
          <a:xfrm>
            <a:off x="1956044" y="4413250"/>
            <a:ext cx="59823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The Forest</a:t>
            </a:r>
            <a:endParaRPr b="0" i="0" sz="4800" u="none" cap="none" strike="noStrike">
              <a:solidFill>
                <a:schemeClr val="dk1"/>
              </a:solidFill>
              <a:latin typeface="Calibri"/>
              <a:ea typeface="Calibri"/>
              <a:cs typeface="Calibri"/>
              <a:sym typeface="Calibri"/>
            </a:endParaRPr>
          </a:p>
        </p:txBody>
      </p:sp>
      <p:sp>
        <p:nvSpPr>
          <p:cNvPr id="645" name="Google Shape;645;g26be054fd68_0_597"/>
          <p:cNvSpPr/>
          <p:nvPr/>
        </p:nvSpPr>
        <p:spPr>
          <a:xfrm>
            <a:off x="1956044" y="536575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animals and creatures.</a:t>
            </a:r>
            <a:endParaRPr b="0" i="0" sz="3200" u="none" cap="none" strike="noStrike">
              <a:solidFill>
                <a:schemeClr val="dk1"/>
              </a:solidFill>
              <a:latin typeface="Calibri"/>
              <a:ea typeface="Calibri"/>
              <a:cs typeface="Calibri"/>
              <a:sym typeface="Calibri"/>
            </a:endParaRPr>
          </a:p>
        </p:txBody>
      </p:sp>
      <p:sp>
        <p:nvSpPr>
          <p:cNvPr id="646" name="Google Shape;646;g26be054fd68_0_597"/>
          <p:cNvSpPr/>
          <p:nvPr/>
        </p:nvSpPr>
        <p:spPr>
          <a:xfrm>
            <a:off x="1956044" y="7105650"/>
            <a:ext cx="57792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g26be054fd68_0_597"/>
          <p:cNvSpPr/>
          <p:nvPr/>
        </p:nvSpPr>
        <p:spPr>
          <a:xfrm>
            <a:off x="1956044" y="7105650"/>
            <a:ext cx="57792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g26be054fd68_0_597"/>
          <p:cNvSpPr/>
          <p:nvPr/>
        </p:nvSpPr>
        <p:spPr>
          <a:xfrm>
            <a:off x="1956044" y="7105650"/>
            <a:ext cx="59823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The Caves</a:t>
            </a:r>
            <a:endParaRPr b="0" i="0" sz="4800" u="none" cap="none" strike="noStrike">
              <a:solidFill>
                <a:schemeClr val="dk1"/>
              </a:solidFill>
              <a:latin typeface="Calibri"/>
              <a:ea typeface="Calibri"/>
              <a:cs typeface="Calibri"/>
              <a:sym typeface="Calibri"/>
            </a:endParaRPr>
          </a:p>
        </p:txBody>
      </p:sp>
      <p:sp>
        <p:nvSpPr>
          <p:cNvPr id="649" name="Google Shape;649;g26be054fd68_0_597"/>
          <p:cNvSpPr/>
          <p:nvPr/>
        </p:nvSpPr>
        <p:spPr>
          <a:xfrm>
            <a:off x="1956044" y="805815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650" name="Google Shape;650;g26be054fd68_0_597"/>
          <p:cNvSpPr/>
          <p:nvPr/>
        </p:nvSpPr>
        <p:spPr>
          <a:xfrm>
            <a:off x="1956044" y="9798050"/>
            <a:ext cx="57792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g26be054fd68_0_597"/>
          <p:cNvSpPr/>
          <p:nvPr/>
        </p:nvSpPr>
        <p:spPr>
          <a:xfrm>
            <a:off x="1956044" y="9798050"/>
            <a:ext cx="57792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g26be054fd68_0_597"/>
          <p:cNvSpPr/>
          <p:nvPr/>
        </p:nvSpPr>
        <p:spPr>
          <a:xfrm>
            <a:off x="1956044" y="9798050"/>
            <a:ext cx="59823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The Lair</a:t>
            </a:r>
            <a:endParaRPr b="0" i="0" sz="4800" u="none" cap="none" strike="noStrike">
              <a:solidFill>
                <a:schemeClr val="dk1"/>
              </a:solidFill>
              <a:latin typeface="Calibri"/>
              <a:ea typeface="Calibri"/>
              <a:cs typeface="Calibri"/>
              <a:sym typeface="Calibri"/>
            </a:endParaRPr>
          </a:p>
        </p:txBody>
      </p:sp>
      <p:sp>
        <p:nvSpPr>
          <p:cNvPr id="653" name="Google Shape;653;g26be054fd68_0_597"/>
          <p:cNvSpPr/>
          <p:nvPr/>
        </p:nvSpPr>
        <p:spPr>
          <a:xfrm>
            <a:off x="1956044" y="1075055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AE4"/>
        </a:solidFill>
      </p:bgPr>
    </p:bg>
    <p:spTree>
      <p:nvGrpSpPr>
        <p:cNvPr id="658" name="Shape 658"/>
        <p:cNvGrpSpPr/>
        <p:nvPr/>
      </p:nvGrpSpPr>
      <p:grpSpPr>
        <a:xfrm>
          <a:off x="0" y="0"/>
          <a:ext cx="0" cy="0"/>
          <a:chOff x="0" y="0"/>
          <a:chExt cx="0" cy="0"/>
        </a:xfrm>
      </p:grpSpPr>
      <p:pic>
        <p:nvPicPr>
          <p:cNvPr descr=" " id="659" name="Google Shape;659;g26be054fd68_0_623"/>
          <p:cNvPicPr preferRelativeResize="0"/>
          <p:nvPr/>
        </p:nvPicPr>
        <p:blipFill rotWithShape="1">
          <a:blip r:embed="rId3">
            <a:alphaModFix/>
          </a:blip>
          <a:srcRect b="0" l="0" r="0" t="0"/>
          <a:stretch/>
        </p:blipFill>
        <p:spPr>
          <a:xfrm>
            <a:off x="0" y="10968782"/>
            <a:ext cx="2722456" cy="2747218"/>
          </a:xfrm>
          <a:prstGeom prst="rect">
            <a:avLst/>
          </a:prstGeom>
          <a:noFill/>
          <a:ln>
            <a:noFill/>
          </a:ln>
        </p:spPr>
      </p:pic>
      <p:pic>
        <p:nvPicPr>
          <p:cNvPr descr=" " id="660" name="Google Shape;660;g26be054fd68_0_623"/>
          <p:cNvPicPr preferRelativeResize="0"/>
          <p:nvPr/>
        </p:nvPicPr>
        <p:blipFill rotWithShape="1">
          <a:blip r:embed="rId4">
            <a:alphaModFix/>
          </a:blip>
          <a:srcRect b="0" l="0" r="0" t="0"/>
          <a:stretch/>
        </p:blipFill>
        <p:spPr>
          <a:xfrm>
            <a:off x="0" y="6570588"/>
            <a:ext cx="986331" cy="1984821"/>
          </a:xfrm>
          <a:prstGeom prst="rect">
            <a:avLst/>
          </a:prstGeom>
          <a:noFill/>
          <a:ln>
            <a:noFill/>
          </a:ln>
        </p:spPr>
      </p:pic>
      <p:pic>
        <p:nvPicPr>
          <p:cNvPr descr=" " id="661" name="Google Shape;661;g26be054fd68_0_623"/>
          <p:cNvPicPr preferRelativeResize="0"/>
          <p:nvPr/>
        </p:nvPicPr>
        <p:blipFill rotWithShape="1">
          <a:blip r:embed="rId5">
            <a:alphaModFix/>
          </a:blip>
          <a:srcRect b="0" l="0" r="0" t="0"/>
          <a:stretch/>
        </p:blipFill>
        <p:spPr>
          <a:xfrm>
            <a:off x="23606735" y="8706693"/>
            <a:ext cx="525311" cy="525239"/>
          </a:xfrm>
          <a:prstGeom prst="rect">
            <a:avLst/>
          </a:prstGeom>
          <a:noFill/>
          <a:ln>
            <a:noFill/>
          </a:ln>
        </p:spPr>
      </p:pic>
      <p:pic>
        <p:nvPicPr>
          <p:cNvPr descr=" " id="662" name="Google Shape;662;g26be054fd68_0_623"/>
          <p:cNvPicPr preferRelativeResize="0"/>
          <p:nvPr/>
        </p:nvPicPr>
        <p:blipFill rotWithShape="1">
          <a:blip r:embed="rId6">
            <a:alphaModFix/>
          </a:blip>
          <a:srcRect b="0" l="0" r="0" t="0"/>
          <a:stretch/>
        </p:blipFill>
        <p:spPr>
          <a:xfrm>
            <a:off x="629561" y="1416893"/>
            <a:ext cx="525313" cy="525239"/>
          </a:xfrm>
          <a:prstGeom prst="rect">
            <a:avLst/>
          </a:prstGeom>
          <a:noFill/>
          <a:ln>
            <a:noFill/>
          </a:ln>
        </p:spPr>
      </p:pic>
      <p:pic>
        <p:nvPicPr>
          <p:cNvPr descr=" " id="663" name="Google Shape;663;g26be054fd68_0_623"/>
          <p:cNvPicPr preferRelativeResize="0"/>
          <p:nvPr/>
        </p:nvPicPr>
        <p:blipFill rotWithShape="1">
          <a:blip r:embed="rId7">
            <a:alphaModFix/>
          </a:blip>
          <a:srcRect b="0" l="0" r="0" t="0"/>
          <a:stretch/>
        </p:blipFill>
        <p:spPr>
          <a:xfrm>
            <a:off x="21664874" y="0"/>
            <a:ext cx="2722174" cy="2557016"/>
          </a:xfrm>
          <a:prstGeom prst="rect">
            <a:avLst/>
          </a:prstGeom>
          <a:noFill/>
          <a:ln>
            <a:noFill/>
          </a:ln>
        </p:spPr>
      </p:pic>
      <p:pic>
        <p:nvPicPr>
          <p:cNvPr descr=" " id="664" name="Google Shape;664;g26be054fd68_0_623"/>
          <p:cNvPicPr preferRelativeResize="0"/>
          <p:nvPr/>
        </p:nvPicPr>
        <p:blipFill rotWithShape="1">
          <a:blip r:embed="rId8">
            <a:alphaModFix/>
          </a:blip>
          <a:srcRect b="0" l="0" r="0" t="0"/>
          <a:stretch/>
        </p:blipFill>
        <p:spPr>
          <a:xfrm>
            <a:off x="19306413" y="685800"/>
            <a:ext cx="1282860" cy="1244600"/>
          </a:xfrm>
          <a:prstGeom prst="rect">
            <a:avLst/>
          </a:prstGeom>
          <a:noFill/>
          <a:ln>
            <a:noFill/>
          </a:ln>
        </p:spPr>
      </p:pic>
      <p:pic>
        <p:nvPicPr>
          <p:cNvPr descr=" " id="665" name="Google Shape;665;g26be054fd68_0_623"/>
          <p:cNvPicPr preferRelativeResize="0"/>
          <p:nvPr/>
        </p:nvPicPr>
        <p:blipFill rotWithShape="1">
          <a:blip r:embed="rId8">
            <a:alphaModFix/>
          </a:blip>
          <a:srcRect b="0" l="0" r="0" t="0"/>
          <a:stretch/>
        </p:blipFill>
        <p:spPr>
          <a:xfrm>
            <a:off x="3721565" y="12255500"/>
            <a:ext cx="1282860" cy="1244600"/>
          </a:xfrm>
          <a:prstGeom prst="rect">
            <a:avLst/>
          </a:prstGeom>
          <a:noFill/>
          <a:ln>
            <a:noFill/>
          </a:ln>
        </p:spPr>
      </p:pic>
      <p:sp>
        <p:nvSpPr>
          <p:cNvPr id="666" name="Google Shape;666;g26be054fd68_0_62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7" name="Google Shape;667;g26be054fd68_0_623"/>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668" name="Google Shape;668;g26be054fd68_0_623"/>
          <p:cNvPicPr preferRelativeResize="0"/>
          <p:nvPr/>
        </p:nvPicPr>
        <p:blipFill rotWithShape="1">
          <a:blip r:embed="rId10">
            <a:alphaModFix/>
          </a:blip>
          <a:srcRect b="0" l="0" r="0" t="0"/>
          <a:stretch/>
        </p:blipFill>
        <p:spPr>
          <a:xfrm>
            <a:off x="0" y="914400"/>
            <a:ext cx="24387048" cy="12801600"/>
          </a:xfrm>
          <a:prstGeom prst="rect">
            <a:avLst/>
          </a:prstGeom>
          <a:noFill/>
          <a:ln>
            <a:noFill/>
          </a:ln>
        </p:spPr>
      </p:pic>
      <p:sp>
        <p:nvSpPr>
          <p:cNvPr id="669" name="Google Shape;669;g26be054fd68_0_623"/>
          <p:cNvSpPr/>
          <p:nvPr/>
        </p:nvSpPr>
        <p:spPr>
          <a:xfrm>
            <a:off x="0" y="68834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0" name="Google Shape;670;g26be054fd68_0_623"/>
          <p:cNvPicPr preferRelativeResize="0"/>
          <p:nvPr/>
        </p:nvPicPr>
        <p:blipFill rotWithShape="1">
          <a:blip r:embed="rId11">
            <a:alphaModFix/>
          </a:blip>
          <a:srcRect b="0" l="0" r="0" t="0"/>
          <a:stretch/>
        </p:blipFill>
        <p:spPr>
          <a:xfrm>
            <a:off x="0" y="6870700"/>
            <a:ext cx="24387048" cy="12700"/>
          </a:xfrm>
          <a:prstGeom prst="rect">
            <a:avLst/>
          </a:prstGeom>
          <a:noFill/>
          <a:ln>
            <a:noFill/>
          </a:ln>
        </p:spPr>
      </p:pic>
      <p:pic>
        <p:nvPicPr>
          <p:cNvPr descr=" " id="671" name="Google Shape;671;g26be054fd68_0_623"/>
          <p:cNvPicPr preferRelativeResize="0"/>
          <p:nvPr/>
        </p:nvPicPr>
        <p:blipFill rotWithShape="1">
          <a:blip r:embed="rId12">
            <a:alphaModFix/>
          </a:blip>
          <a:srcRect b="0" l="0" r="0" t="0"/>
          <a:stretch/>
        </p:blipFill>
        <p:spPr>
          <a:xfrm>
            <a:off x="5207651" y="6781800"/>
            <a:ext cx="190524" cy="6934200"/>
          </a:xfrm>
          <a:prstGeom prst="rect">
            <a:avLst/>
          </a:prstGeom>
          <a:noFill/>
          <a:ln>
            <a:noFill/>
          </a:ln>
        </p:spPr>
      </p:pic>
      <p:pic>
        <p:nvPicPr>
          <p:cNvPr descr=" " id="672" name="Google Shape;672;g26be054fd68_0_623"/>
          <p:cNvPicPr preferRelativeResize="0"/>
          <p:nvPr/>
        </p:nvPicPr>
        <p:blipFill rotWithShape="1">
          <a:blip r:embed="rId13">
            <a:alphaModFix/>
          </a:blip>
          <a:srcRect b="0" l="0" r="0" t="0"/>
          <a:stretch/>
        </p:blipFill>
        <p:spPr>
          <a:xfrm>
            <a:off x="9386473" y="4495800"/>
            <a:ext cx="190524" cy="2476500"/>
          </a:xfrm>
          <a:prstGeom prst="rect">
            <a:avLst/>
          </a:prstGeom>
          <a:noFill/>
          <a:ln>
            <a:noFill/>
          </a:ln>
        </p:spPr>
      </p:pic>
      <p:pic>
        <p:nvPicPr>
          <p:cNvPr descr=" " id="673" name="Google Shape;673;g26be054fd68_0_623"/>
          <p:cNvPicPr preferRelativeResize="0"/>
          <p:nvPr/>
        </p:nvPicPr>
        <p:blipFill rotWithShape="1">
          <a:blip r:embed="rId14">
            <a:alphaModFix/>
          </a:blip>
          <a:srcRect b="0" l="0" r="0" t="0"/>
          <a:stretch/>
        </p:blipFill>
        <p:spPr>
          <a:xfrm>
            <a:off x="13565295" y="6781800"/>
            <a:ext cx="190524" cy="1854200"/>
          </a:xfrm>
          <a:prstGeom prst="rect">
            <a:avLst/>
          </a:prstGeom>
          <a:noFill/>
          <a:ln>
            <a:noFill/>
          </a:ln>
        </p:spPr>
      </p:pic>
      <p:pic>
        <p:nvPicPr>
          <p:cNvPr descr=" " id="674" name="Google Shape;674;g26be054fd68_0_623"/>
          <p:cNvPicPr preferRelativeResize="0"/>
          <p:nvPr/>
        </p:nvPicPr>
        <p:blipFill rotWithShape="1">
          <a:blip r:embed="rId15">
            <a:alphaModFix/>
          </a:blip>
          <a:srcRect b="0" l="0" r="0" t="0"/>
          <a:stretch/>
        </p:blipFill>
        <p:spPr>
          <a:xfrm>
            <a:off x="17642505" y="1841500"/>
            <a:ext cx="393750" cy="5130800"/>
          </a:xfrm>
          <a:prstGeom prst="rect">
            <a:avLst/>
          </a:prstGeom>
          <a:noFill/>
          <a:ln>
            <a:noFill/>
          </a:ln>
        </p:spPr>
      </p:pic>
      <p:sp>
        <p:nvSpPr>
          <p:cNvPr id="675" name="Google Shape;675;g26be054fd68_0_623"/>
          <p:cNvSpPr/>
          <p:nvPr/>
        </p:nvSpPr>
        <p:spPr>
          <a:xfrm>
            <a:off x="1371771" y="914400"/>
            <a:ext cx="6350700" cy="546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6" name="Google Shape;676;g26be054fd68_0_623"/>
          <p:cNvPicPr preferRelativeResize="0"/>
          <p:nvPr/>
        </p:nvPicPr>
        <p:blipFill rotWithShape="1">
          <a:blip r:embed="rId16">
            <a:alphaModFix/>
          </a:blip>
          <a:srcRect b="0" l="0" r="0" t="0"/>
          <a:stretch/>
        </p:blipFill>
        <p:spPr>
          <a:xfrm>
            <a:off x="1371771" y="914400"/>
            <a:ext cx="6350794" cy="2997200"/>
          </a:xfrm>
          <a:prstGeom prst="rect">
            <a:avLst/>
          </a:prstGeom>
          <a:noFill/>
          <a:ln>
            <a:noFill/>
          </a:ln>
        </p:spPr>
      </p:pic>
      <p:sp>
        <p:nvSpPr>
          <p:cNvPr id="677" name="Google Shape;677;g26be054fd68_0_623"/>
          <p:cNvSpPr/>
          <p:nvPr/>
        </p:nvSpPr>
        <p:spPr>
          <a:xfrm>
            <a:off x="1371771" y="4216400"/>
            <a:ext cx="1613100" cy="6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g26be054fd68_0_623"/>
          <p:cNvSpPr/>
          <p:nvPr/>
        </p:nvSpPr>
        <p:spPr>
          <a:xfrm>
            <a:off x="1371771" y="4216400"/>
            <a:ext cx="17655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Eclipse</a:t>
            </a:r>
            <a:endParaRPr b="0" i="0" sz="3600" u="none" cap="none" strike="noStrike">
              <a:solidFill>
                <a:schemeClr val="dk1"/>
              </a:solidFill>
              <a:latin typeface="Calibri"/>
              <a:ea typeface="Calibri"/>
              <a:cs typeface="Calibri"/>
              <a:sym typeface="Calibri"/>
            </a:endParaRPr>
          </a:p>
        </p:txBody>
      </p:sp>
      <p:sp>
        <p:nvSpPr>
          <p:cNvPr id="679" name="Google Shape;679;g26be054fd68_0_623"/>
          <p:cNvSpPr/>
          <p:nvPr/>
        </p:nvSpPr>
        <p:spPr>
          <a:xfrm>
            <a:off x="1371771" y="5156200"/>
            <a:ext cx="6350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g26be054fd68_0_623"/>
          <p:cNvSpPr/>
          <p:nvPr/>
        </p:nvSpPr>
        <p:spPr>
          <a:xfrm>
            <a:off x="1371771" y="5156200"/>
            <a:ext cx="6486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681" name="Google Shape;681;g26be054fd68_0_623"/>
          <p:cNvSpPr/>
          <p:nvPr/>
        </p:nvSpPr>
        <p:spPr>
          <a:xfrm>
            <a:off x="5550594" y="7391400"/>
            <a:ext cx="4128000" cy="576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g26be054fd68_0_623"/>
          <p:cNvSpPr/>
          <p:nvPr/>
        </p:nvSpPr>
        <p:spPr>
          <a:xfrm>
            <a:off x="5550594" y="7391400"/>
            <a:ext cx="2032200" cy="6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g26be054fd68_0_623"/>
          <p:cNvSpPr/>
          <p:nvPr/>
        </p:nvSpPr>
        <p:spPr>
          <a:xfrm>
            <a:off x="5550594" y="7391400"/>
            <a:ext cx="2184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Invasion</a:t>
            </a:r>
            <a:endParaRPr b="0" i="0" sz="3600" u="none" cap="none" strike="noStrike">
              <a:solidFill>
                <a:schemeClr val="dk1"/>
              </a:solidFill>
              <a:latin typeface="Calibri"/>
              <a:ea typeface="Calibri"/>
              <a:cs typeface="Calibri"/>
              <a:sym typeface="Calibri"/>
            </a:endParaRPr>
          </a:p>
        </p:txBody>
      </p:sp>
      <p:sp>
        <p:nvSpPr>
          <p:cNvPr id="684" name="Google Shape;684;g26be054fd68_0_623"/>
          <p:cNvSpPr/>
          <p:nvPr/>
        </p:nvSpPr>
        <p:spPr>
          <a:xfrm>
            <a:off x="5550594" y="8331200"/>
            <a:ext cx="41280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g26be054fd68_0_623"/>
          <p:cNvSpPr/>
          <p:nvPr/>
        </p:nvSpPr>
        <p:spPr>
          <a:xfrm>
            <a:off x="5550594" y="8331200"/>
            <a:ext cx="42636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pic>
        <p:nvPicPr>
          <p:cNvPr descr=" " id="686" name="Google Shape;686;g26be054fd68_0_623"/>
          <p:cNvPicPr preferRelativeResize="0"/>
          <p:nvPr/>
        </p:nvPicPr>
        <p:blipFill rotWithShape="1">
          <a:blip r:embed="rId17">
            <a:alphaModFix/>
          </a:blip>
          <a:srcRect b="0" l="0" r="0" t="0"/>
          <a:stretch/>
        </p:blipFill>
        <p:spPr>
          <a:xfrm>
            <a:off x="5550594" y="9855200"/>
            <a:ext cx="4128016" cy="3302000"/>
          </a:xfrm>
          <a:prstGeom prst="rect">
            <a:avLst/>
          </a:prstGeom>
          <a:noFill/>
          <a:ln>
            <a:noFill/>
          </a:ln>
        </p:spPr>
      </p:pic>
      <p:sp>
        <p:nvSpPr>
          <p:cNvPr id="687" name="Google Shape;687;g26be054fd68_0_623"/>
          <p:cNvSpPr/>
          <p:nvPr/>
        </p:nvSpPr>
        <p:spPr>
          <a:xfrm>
            <a:off x="13908238" y="7391400"/>
            <a:ext cx="99960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g26be054fd68_0_623"/>
          <p:cNvSpPr/>
          <p:nvPr/>
        </p:nvSpPr>
        <p:spPr>
          <a:xfrm>
            <a:off x="13908238" y="7391400"/>
            <a:ext cx="2108400" cy="6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g26be054fd68_0_623"/>
          <p:cNvSpPr/>
          <p:nvPr/>
        </p:nvSpPr>
        <p:spPr>
          <a:xfrm>
            <a:off x="13908238" y="7391400"/>
            <a:ext cx="22608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Betrayal</a:t>
            </a:r>
            <a:endParaRPr b="0" i="0" sz="3600" u="none" cap="none" strike="noStrike">
              <a:solidFill>
                <a:schemeClr val="dk1"/>
              </a:solidFill>
              <a:latin typeface="Calibri"/>
              <a:ea typeface="Calibri"/>
              <a:cs typeface="Calibri"/>
              <a:sym typeface="Calibri"/>
            </a:endParaRPr>
          </a:p>
        </p:txBody>
      </p:sp>
      <p:sp>
        <p:nvSpPr>
          <p:cNvPr id="690" name="Google Shape;690;g26be054fd68_0_623"/>
          <p:cNvSpPr/>
          <p:nvPr/>
        </p:nvSpPr>
        <p:spPr>
          <a:xfrm>
            <a:off x="13908238" y="8331200"/>
            <a:ext cx="9996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g26be054fd68_0_623"/>
          <p:cNvSpPr/>
          <p:nvPr/>
        </p:nvSpPr>
        <p:spPr>
          <a:xfrm>
            <a:off x="13908238" y="8331200"/>
            <a:ext cx="10131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
        <p:nvSpPr>
          <p:cNvPr id="692" name="Google Shape;692;g26be054fd68_0_623"/>
          <p:cNvSpPr/>
          <p:nvPr/>
        </p:nvSpPr>
        <p:spPr>
          <a:xfrm>
            <a:off x="9729416" y="4406900"/>
            <a:ext cx="63507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g26be054fd68_0_623"/>
          <p:cNvSpPr/>
          <p:nvPr/>
        </p:nvSpPr>
        <p:spPr>
          <a:xfrm>
            <a:off x="9729416" y="4406900"/>
            <a:ext cx="1320900" cy="6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g26be054fd68_0_623"/>
          <p:cNvSpPr/>
          <p:nvPr/>
        </p:nvSpPr>
        <p:spPr>
          <a:xfrm>
            <a:off x="9729416" y="4406900"/>
            <a:ext cx="14733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Quest</a:t>
            </a:r>
            <a:endParaRPr b="0" i="0" sz="3600" u="none" cap="none" strike="noStrike">
              <a:solidFill>
                <a:schemeClr val="dk1"/>
              </a:solidFill>
              <a:latin typeface="Calibri"/>
              <a:ea typeface="Calibri"/>
              <a:cs typeface="Calibri"/>
              <a:sym typeface="Calibri"/>
            </a:endParaRPr>
          </a:p>
        </p:txBody>
      </p:sp>
      <p:sp>
        <p:nvSpPr>
          <p:cNvPr id="695" name="Google Shape;695;g26be054fd68_0_623"/>
          <p:cNvSpPr/>
          <p:nvPr/>
        </p:nvSpPr>
        <p:spPr>
          <a:xfrm>
            <a:off x="9729416" y="5346700"/>
            <a:ext cx="6350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g26be054fd68_0_623"/>
          <p:cNvSpPr/>
          <p:nvPr/>
        </p:nvSpPr>
        <p:spPr>
          <a:xfrm>
            <a:off x="9729416" y="5346700"/>
            <a:ext cx="6486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sp>
        <p:nvSpPr>
          <p:cNvPr id="697" name="Google Shape;697;g26be054fd68_0_623"/>
          <p:cNvSpPr/>
          <p:nvPr/>
        </p:nvSpPr>
        <p:spPr>
          <a:xfrm>
            <a:off x="18087061" y="1841500"/>
            <a:ext cx="4839300" cy="453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8" name="Google Shape;698;g26be054fd68_0_623"/>
          <p:cNvPicPr preferRelativeResize="0"/>
          <p:nvPr/>
        </p:nvPicPr>
        <p:blipFill rotWithShape="1">
          <a:blip r:embed="rId18">
            <a:alphaModFix/>
          </a:blip>
          <a:srcRect b="0" l="0" r="0" t="0"/>
          <a:stretch/>
        </p:blipFill>
        <p:spPr>
          <a:xfrm>
            <a:off x="18087061" y="1841500"/>
            <a:ext cx="4839305" cy="2070100"/>
          </a:xfrm>
          <a:prstGeom prst="rect">
            <a:avLst/>
          </a:prstGeom>
          <a:noFill/>
          <a:ln>
            <a:noFill/>
          </a:ln>
        </p:spPr>
      </p:pic>
      <p:sp>
        <p:nvSpPr>
          <p:cNvPr id="699" name="Google Shape;699;g26be054fd68_0_623"/>
          <p:cNvSpPr/>
          <p:nvPr/>
        </p:nvSpPr>
        <p:spPr>
          <a:xfrm>
            <a:off x="18087061" y="4216400"/>
            <a:ext cx="1676700" cy="6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g26be054fd68_0_623"/>
          <p:cNvSpPr/>
          <p:nvPr/>
        </p:nvSpPr>
        <p:spPr>
          <a:xfrm>
            <a:off x="18087061" y="4216400"/>
            <a:ext cx="18291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Obtain</a:t>
            </a:r>
            <a:endParaRPr b="0" i="0" sz="3600" u="none" cap="none" strike="noStrike">
              <a:solidFill>
                <a:schemeClr val="dk1"/>
              </a:solidFill>
              <a:latin typeface="Calibri"/>
              <a:ea typeface="Calibri"/>
              <a:cs typeface="Calibri"/>
              <a:sym typeface="Calibri"/>
            </a:endParaRPr>
          </a:p>
        </p:txBody>
      </p:sp>
      <p:sp>
        <p:nvSpPr>
          <p:cNvPr id="701" name="Google Shape;701;g26be054fd68_0_623"/>
          <p:cNvSpPr/>
          <p:nvPr/>
        </p:nvSpPr>
        <p:spPr>
          <a:xfrm>
            <a:off x="18087061" y="5156200"/>
            <a:ext cx="48393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g26be054fd68_0_623"/>
          <p:cNvSpPr/>
          <p:nvPr/>
        </p:nvSpPr>
        <p:spPr>
          <a:xfrm>
            <a:off x="18087061" y="5156200"/>
            <a:ext cx="49749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pic>
        <p:nvPicPr>
          <p:cNvPr descr=" " id="703" name="Google Shape;703;g26be054fd68_0_623"/>
          <p:cNvPicPr preferRelativeResize="0"/>
          <p:nvPr/>
        </p:nvPicPr>
        <p:blipFill rotWithShape="1">
          <a:blip r:embed="rId19">
            <a:alphaModFix/>
          </a:blip>
          <a:srcRect b="0" l="0" r="0" t="0"/>
          <a:stretch/>
        </p:blipFill>
        <p:spPr>
          <a:xfrm>
            <a:off x="1028828" y="914400"/>
            <a:ext cx="190524" cy="6057900"/>
          </a:xfrm>
          <a:prstGeom prst="rect">
            <a:avLst/>
          </a:prstGeom>
          <a:noFill/>
          <a:ln>
            <a:noFill/>
          </a:ln>
        </p:spPr>
      </p:pic>
      <p:sp>
        <p:nvSpPr>
          <p:cNvPr id="704" name="Google Shape;704;g26be054fd68_0_623"/>
          <p:cNvSpPr/>
          <p:nvPr/>
        </p:nvSpPr>
        <p:spPr>
          <a:xfrm>
            <a:off x="10317923" y="11722100"/>
            <a:ext cx="12278100" cy="1761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B7DB8"/>
              </a:buClr>
              <a:buSzPts val="8000"/>
              <a:buFont typeface="Paytone One"/>
              <a:buNone/>
            </a:pPr>
            <a:r>
              <a:rPr b="0" i="0" lang="en-US" sz="8000" u="none" cap="none" strike="noStrike">
                <a:solidFill>
                  <a:srgbClr val="2B7DB8"/>
                </a:solidFill>
                <a:latin typeface="Paytone One"/>
                <a:ea typeface="Paytone One"/>
                <a:cs typeface="Paytone One"/>
                <a:sym typeface="Paytone One"/>
              </a:rPr>
              <a:t>The Timeline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AE4"/>
        </a:solidFill>
      </p:bgPr>
    </p:bg>
    <p:spTree>
      <p:nvGrpSpPr>
        <p:cNvPr id="709" name="Shape 709"/>
        <p:cNvGrpSpPr/>
        <p:nvPr/>
      </p:nvGrpSpPr>
      <p:grpSpPr>
        <a:xfrm>
          <a:off x="0" y="0"/>
          <a:ext cx="0" cy="0"/>
          <a:chOff x="0" y="0"/>
          <a:chExt cx="0" cy="0"/>
        </a:xfrm>
      </p:grpSpPr>
      <p:pic>
        <p:nvPicPr>
          <p:cNvPr descr=" " id="710" name="Google Shape;710;g26be054fd68_0_673"/>
          <p:cNvPicPr preferRelativeResize="0"/>
          <p:nvPr/>
        </p:nvPicPr>
        <p:blipFill rotWithShape="1">
          <a:blip r:embed="rId3">
            <a:alphaModFix/>
          </a:blip>
          <a:srcRect b="0" l="0" r="0" t="0"/>
          <a:stretch/>
        </p:blipFill>
        <p:spPr>
          <a:xfrm>
            <a:off x="0" y="0"/>
            <a:ext cx="2671650" cy="2798316"/>
          </a:xfrm>
          <a:prstGeom prst="rect">
            <a:avLst/>
          </a:prstGeom>
          <a:noFill/>
          <a:ln>
            <a:noFill/>
          </a:ln>
        </p:spPr>
      </p:pic>
      <p:pic>
        <p:nvPicPr>
          <p:cNvPr descr=" " id="711" name="Google Shape;711;g26be054fd68_0_673"/>
          <p:cNvPicPr preferRelativeResize="0"/>
          <p:nvPr/>
        </p:nvPicPr>
        <p:blipFill rotWithShape="1">
          <a:blip r:embed="rId4">
            <a:alphaModFix/>
          </a:blip>
          <a:srcRect b="0" l="0" r="0" t="0"/>
          <a:stretch/>
        </p:blipFill>
        <p:spPr>
          <a:xfrm>
            <a:off x="18745866" y="0"/>
            <a:ext cx="1985085" cy="947961"/>
          </a:xfrm>
          <a:prstGeom prst="rect">
            <a:avLst/>
          </a:prstGeom>
          <a:noFill/>
          <a:ln>
            <a:noFill/>
          </a:ln>
        </p:spPr>
      </p:pic>
      <p:pic>
        <p:nvPicPr>
          <p:cNvPr descr=" " id="712" name="Google Shape;712;g26be054fd68_0_673"/>
          <p:cNvPicPr preferRelativeResize="0"/>
          <p:nvPr/>
        </p:nvPicPr>
        <p:blipFill rotWithShape="1">
          <a:blip r:embed="rId5">
            <a:alphaModFix/>
          </a:blip>
          <a:srcRect b="0" l="0" r="0" t="0"/>
          <a:stretch/>
        </p:blipFill>
        <p:spPr>
          <a:xfrm>
            <a:off x="411124" y="12717388"/>
            <a:ext cx="1985085" cy="998612"/>
          </a:xfrm>
          <a:prstGeom prst="rect">
            <a:avLst/>
          </a:prstGeom>
          <a:noFill/>
          <a:ln>
            <a:noFill/>
          </a:ln>
        </p:spPr>
      </p:pic>
      <p:pic>
        <p:nvPicPr>
          <p:cNvPr descr=" " id="713" name="Google Shape;713;g26be054fd68_0_673"/>
          <p:cNvPicPr preferRelativeResize="0"/>
          <p:nvPr/>
        </p:nvPicPr>
        <p:blipFill rotWithShape="1">
          <a:blip r:embed="rId6">
            <a:alphaModFix/>
          </a:blip>
          <a:srcRect b="0" l="0" r="0" t="0"/>
          <a:stretch/>
        </p:blipFill>
        <p:spPr>
          <a:xfrm>
            <a:off x="21256941" y="9354393"/>
            <a:ext cx="525311" cy="525239"/>
          </a:xfrm>
          <a:prstGeom prst="rect">
            <a:avLst/>
          </a:prstGeom>
          <a:noFill/>
          <a:ln>
            <a:noFill/>
          </a:ln>
        </p:spPr>
      </p:pic>
      <p:pic>
        <p:nvPicPr>
          <p:cNvPr descr=" " id="714" name="Google Shape;714;g26be054fd68_0_673"/>
          <p:cNvPicPr preferRelativeResize="0"/>
          <p:nvPr/>
        </p:nvPicPr>
        <p:blipFill rotWithShape="1">
          <a:blip r:embed="rId7">
            <a:alphaModFix/>
          </a:blip>
          <a:srcRect b="0" l="0" r="0" t="0"/>
          <a:stretch/>
        </p:blipFill>
        <p:spPr>
          <a:xfrm>
            <a:off x="1620283" y="3728293"/>
            <a:ext cx="525311" cy="525239"/>
          </a:xfrm>
          <a:prstGeom prst="rect">
            <a:avLst/>
          </a:prstGeom>
          <a:noFill/>
          <a:ln>
            <a:noFill/>
          </a:ln>
        </p:spPr>
      </p:pic>
      <p:pic>
        <p:nvPicPr>
          <p:cNvPr descr=" " id="715" name="Google Shape;715;g26be054fd68_0_673"/>
          <p:cNvPicPr preferRelativeResize="0"/>
          <p:nvPr/>
        </p:nvPicPr>
        <p:blipFill rotWithShape="1">
          <a:blip r:embed="rId8">
            <a:alphaModFix/>
          </a:blip>
          <a:srcRect b="0" l="0" r="0" t="0"/>
          <a:stretch/>
        </p:blipFill>
        <p:spPr>
          <a:xfrm>
            <a:off x="21512455" y="11235482"/>
            <a:ext cx="2874593" cy="2480518"/>
          </a:xfrm>
          <a:prstGeom prst="rect">
            <a:avLst/>
          </a:prstGeom>
          <a:noFill/>
          <a:ln>
            <a:noFill/>
          </a:ln>
        </p:spPr>
      </p:pic>
      <p:pic>
        <p:nvPicPr>
          <p:cNvPr descr=" " id="716" name="Google Shape;716;g26be054fd68_0_673"/>
          <p:cNvPicPr preferRelativeResize="0"/>
          <p:nvPr/>
        </p:nvPicPr>
        <p:blipFill rotWithShape="1">
          <a:blip r:embed="rId9">
            <a:alphaModFix/>
          </a:blip>
          <a:srcRect b="0" l="0" r="0" t="0"/>
          <a:stretch/>
        </p:blipFill>
        <p:spPr>
          <a:xfrm>
            <a:off x="5766521" y="800100"/>
            <a:ext cx="1282860" cy="1244600"/>
          </a:xfrm>
          <a:prstGeom prst="rect">
            <a:avLst/>
          </a:prstGeom>
          <a:noFill/>
          <a:ln>
            <a:noFill/>
          </a:ln>
        </p:spPr>
      </p:pic>
      <p:pic>
        <p:nvPicPr>
          <p:cNvPr descr=" " id="717" name="Google Shape;717;g26be054fd68_0_673"/>
          <p:cNvPicPr preferRelativeResize="0"/>
          <p:nvPr/>
        </p:nvPicPr>
        <p:blipFill rotWithShape="1">
          <a:blip r:embed="rId9">
            <a:alphaModFix/>
          </a:blip>
          <a:srcRect b="0" l="0" r="0" t="0"/>
          <a:stretch/>
        </p:blipFill>
        <p:spPr>
          <a:xfrm>
            <a:off x="18023553" y="11684000"/>
            <a:ext cx="1282860" cy="1244600"/>
          </a:xfrm>
          <a:prstGeom prst="rect">
            <a:avLst/>
          </a:prstGeom>
          <a:noFill/>
          <a:ln>
            <a:noFill/>
          </a:ln>
        </p:spPr>
      </p:pic>
      <p:pic>
        <p:nvPicPr>
          <p:cNvPr descr=" " id="718" name="Google Shape;718;g26be054fd68_0_673"/>
          <p:cNvPicPr preferRelativeResize="0"/>
          <p:nvPr/>
        </p:nvPicPr>
        <p:blipFill rotWithShape="1">
          <a:blip r:embed="rId10">
            <a:alphaModFix/>
          </a:blip>
          <a:srcRect b="0" l="0" r="0" t="0"/>
          <a:stretch/>
        </p:blipFill>
        <p:spPr>
          <a:xfrm>
            <a:off x="0" y="7755111"/>
            <a:ext cx="2540318" cy="191939"/>
          </a:xfrm>
          <a:prstGeom prst="rect">
            <a:avLst/>
          </a:prstGeom>
          <a:noFill/>
          <a:ln>
            <a:noFill/>
          </a:ln>
        </p:spPr>
      </p:pic>
      <p:pic>
        <p:nvPicPr>
          <p:cNvPr descr=" " id="719" name="Google Shape;719;g26be054fd68_0_673"/>
          <p:cNvPicPr preferRelativeResize="0"/>
          <p:nvPr/>
        </p:nvPicPr>
        <p:blipFill rotWithShape="1">
          <a:blip r:embed="rId11">
            <a:alphaModFix/>
          </a:blip>
          <a:srcRect b="0" l="0" r="0" t="0"/>
          <a:stretch/>
        </p:blipFill>
        <p:spPr>
          <a:xfrm>
            <a:off x="0" y="7523063"/>
            <a:ext cx="2540318" cy="191939"/>
          </a:xfrm>
          <a:prstGeom prst="rect">
            <a:avLst/>
          </a:prstGeom>
          <a:noFill/>
          <a:ln>
            <a:noFill/>
          </a:ln>
        </p:spPr>
      </p:pic>
      <p:pic>
        <p:nvPicPr>
          <p:cNvPr descr=" " id="720" name="Google Shape;720;g26be054fd68_0_673"/>
          <p:cNvPicPr preferRelativeResize="0"/>
          <p:nvPr/>
        </p:nvPicPr>
        <p:blipFill rotWithShape="1">
          <a:blip r:embed="rId12">
            <a:alphaModFix/>
          </a:blip>
          <a:srcRect b="0" l="0" r="0" t="0"/>
          <a:stretch/>
        </p:blipFill>
        <p:spPr>
          <a:xfrm>
            <a:off x="21884835" y="2619648"/>
            <a:ext cx="2502213" cy="191939"/>
          </a:xfrm>
          <a:prstGeom prst="rect">
            <a:avLst/>
          </a:prstGeom>
          <a:noFill/>
          <a:ln>
            <a:noFill/>
          </a:ln>
        </p:spPr>
      </p:pic>
      <p:pic>
        <p:nvPicPr>
          <p:cNvPr descr=" " id="721" name="Google Shape;721;g26be054fd68_0_673"/>
          <p:cNvPicPr preferRelativeResize="0"/>
          <p:nvPr/>
        </p:nvPicPr>
        <p:blipFill rotWithShape="1">
          <a:blip r:embed="rId13">
            <a:alphaModFix/>
          </a:blip>
          <a:srcRect b="0" l="0" r="0" t="0"/>
          <a:stretch/>
        </p:blipFill>
        <p:spPr>
          <a:xfrm>
            <a:off x="21884835" y="2387600"/>
            <a:ext cx="2502213" cy="191939"/>
          </a:xfrm>
          <a:prstGeom prst="rect">
            <a:avLst/>
          </a:prstGeom>
          <a:noFill/>
          <a:ln>
            <a:noFill/>
          </a:ln>
        </p:spPr>
      </p:pic>
      <p:sp>
        <p:nvSpPr>
          <p:cNvPr id="722" name="Google Shape;722;g26be054fd68_0_67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3" name="Google Shape;723;g26be054fd68_0_673"/>
          <p:cNvPicPr preferRelativeResize="0"/>
          <p:nvPr/>
        </p:nvPicPr>
        <p:blipFill rotWithShape="1">
          <a:blip r:embed="rId14">
            <a:alphaModFix/>
          </a:blip>
          <a:srcRect b="0" l="0" r="0" t="0"/>
          <a:stretch/>
        </p:blipFill>
        <p:spPr>
          <a:xfrm>
            <a:off x="23523340" y="10820400"/>
            <a:ext cx="711289" cy="2590800"/>
          </a:xfrm>
          <a:prstGeom prst="rect">
            <a:avLst/>
          </a:prstGeom>
          <a:noFill/>
          <a:ln>
            <a:noFill/>
          </a:ln>
        </p:spPr>
      </p:pic>
      <p:sp>
        <p:nvSpPr>
          <p:cNvPr id="724" name="Google Shape;724;g26be054fd68_0_673"/>
          <p:cNvSpPr/>
          <p:nvPr/>
        </p:nvSpPr>
        <p:spPr>
          <a:xfrm>
            <a:off x="7883452" y="1295400"/>
            <a:ext cx="5851200" cy="1761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B7DB8"/>
              </a:buClr>
              <a:buSzPts val="8000"/>
              <a:buFont typeface="Paytone One"/>
              <a:buNone/>
            </a:pPr>
            <a:r>
              <a:rPr b="0" i="0" lang="en-US" sz="8000" u="none" cap="none" strike="noStrike">
                <a:solidFill>
                  <a:srgbClr val="2B7DB8"/>
                </a:solidFill>
                <a:latin typeface="Paytone One"/>
                <a:ea typeface="Paytone One"/>
                <a:cs typeface="Paytone One"/>
                <a:sym typeface="Paytone One"/>
              </a:rPr>
              <a:t>BOD</a:t>
            </a:r>
            <a:endParaRPr b="0" i="0" sz="8000" u="none" cap="none" strike="noStrike">
              <a:solidFill>
                <a:schemeClr val="dk1"/>
              </a:solidFill>
              <a:latin typeface="Calibri"/>
              <a:ea typeface="Calibri"/>
              <a:cs typeface="Calibri"/>
              <a:sym typeface="Calibri"/>
            </a:endParaRPr>
          </a:p>
        </p:txBody>
      </p:sp>
      <p:sp>
        <p:nvSpPr>
          <p:cNvPr id="725" name="Google Shape;725;g26be054fd68_0_673"/>
          <p:cNvSpPr/>
          <p:nvPr/>
        </p:nvSpPr>
        <p:spPr>
          <a:xfrm>
            <a:off x="2718140"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6" name="Google Shape;726;g26be054fd68_0_673"/>
          <p:cNvPicPr preferRelativeResize="0"/>
          <p:nvPr/>
        </p:nvPicPr>
        <p:blipFill rotWithShape="1">
          <a:blip r:embed="rId15">
            <a:alphaModFix/>
          </a:blip>
          <a:srcRect b="0" l="0" r="0" t="0"/>
          <a:stretch/>
        </p:blipFill>
        <p:spPr>
          <a:xfrm>
            <a:off x="2718140" y="3790950"/>
            <a:ext cx="3035679" cy="3035300"/>
          </a:xfrm>
          <a:prstGeom prst="rect">
            <a:avLst/>
          </a:prstGeom>
          <a:noFill/>
          <a:ln>
            <a:noFill/>
          </a:ln>
        </p:spPr>
      </p:pic>
      <p:sp>
        <p:nvSpPr>
          <p:cNvPr id="727" name="Google Shape;727;g26be054fd68_0_673"/>
          <p:cNvSpPr/>
          <p:nvPr/>
        </p:nvSpPr>
        <p:spPr>
          <a:xfrm>
            <a:off x="6058657" y="4502150"/>
            <a:ext cx="126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g26be054fd68_0_673"/>
          <p:cNvSpPr/>
          <p:nvPr/>
        </p:nvSpPr>
        <p:spPr>
          <a:xfrm>
            <a:off x="6058657" y="4502150"/>
            <a:ext cx="126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g26be054fd68_0_673"/>
          <p:cNvSpPr/>
          <p:nvPr/>
        </p:nvSpPr>
        <p:spPr>
          <a:xfrm>
            <a:off x="6058657" y="4502150"/>
            <a:ext cx="126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g26be054fd68_0_673"/>
          <p:cNvSpPr/>
          <p:nvPr/>
        </p:nvSpPr>
        <p:spPr>
          <a:xfrm>
            <a:off x="6058657" y="4502150"/>
            <a:ext cx="25149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Eldruin</a:t>
            </a:r>
            <a:endParaRPr b="0" i="0" sz="4800" u="none" cap="none" strike="noStrike">
              <a:solidFill>
                <a:schemeClr val="dk1"/>
              </a:solidFill>
              <a:latin typeface="Calibri"/>
              <a:ea typeface="Calibri"/>
              <a:cs typeface="Calibri"/>
              <a:sym typeface="Calibri"/>
            </a:endParaRPr>
          </a:p>
        </p:txBody>
      </p:sp>
      <p:sp>
        <p:nvSpPr>
          <p:cNvPr id="731" name="Google Shape;731;g26be054fd68_0_673"/>
          <p:cNvSpPr/>
          <p:nvPr/>
        </p:nvSpPr>
        <p:spPr>
          <a:xfrm>
            <a:off x="6058657" y="550545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732" name="Google Shape;732;g26be054fd68_0_673"/>
          <p:cNvSpPr/>
          <p:nvPr/>
        </p:nvSpPr>
        <p:spPr>
          <a:xfrm>
            <a:off x="12041105"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3" name="Google Shape;733;g26be054fd68_0_673"/>
          <p:cNvPicPr preferRelativeResize="0"/>
          <p:nvPr/>
        </p:nvPicPr>
        <p:blipFill rotWithShape="1">
          <a:blip r:embed="rId16">
            <a:alphaModFix/>
          </a:blip>
          <a:srcRect b="0" l="0" r="0" t="0"/>
          <a:stretch/>
        </p:blipFill>
        <p:spPr>
          <a:xfrm>
            <a:off x="12041105" y="8667750"/>
            <a:ext cx="3035679" cy="3035300"/>
          </a:xfrm>
          <a:prstGeom prst="rect">
            <a:avLst/>
          </a:prstGeom>
          <a:noFill/>
          <a:ln>
            <a:noFill/>
          </a:ln>
        </p:spPr>
      </p:pic>
      <p:sp>
        <p:nvSpPr>
          <p:cNvPr id="734" name="Google Shape;734;g26be054fd68_0_673"/>
          <p:cNvSpPr/>
          <p:nvPr/>
        </p:nvSpPr>
        <p:spPr>
          <a:xfrm>
            <a:off x="15381622" y="9378950"/>
            <a:ext cx="126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g26be054fd68_0_673"/>
          <p:cNvSpPr/>
          <p:nvPr/>
        </p:nvSpPr>
        <p:spPr>
          <a:xfrm>
            <a:off x="15381622" y="9378950"/>
            <a:ext cx="126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g26be054fd68_0_673"/>
          <p:cNvSpPr/>
          <p:nvPr/>
        </p:nvSpPr>
        <p:spPr>
          <a:xfrm>
            <a:off x="15381622" y="9378950"/>
            <a:ext cx="126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g26be054fd68_0_673"/>
          <p:cNvSpPr/>
          <p:nvPr/>
        </p:nvSpPr>
        <p:spPr>
          <a:xfrm>
            <a:off x="15381622" y="9378950"/>
            <a:ext cx="25149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Eldruin</a:t>
            </a:r>
            <a:endParaRPr b="0" i="0" sz="4800" u="none" cap="none" strike="noStrike">
              <a:solidFill>
                <a:schemeClr val="dk1"/>
              </a:solidFill>
              <a:latin typeface="Calibri"/>
              <a:ea typeface="Calibri"/>
              <a:cs typeface="Calibri"/>
              <a:sym typeface="Calibri"/>
            </a:endParaRPr>
          </a:p>
        </p:txBody>
      </p:sp>
      <p:sp>
        <p:nvSpPr>
          <p:cNvPr id="738" name="Google Shape;738;g26be054fd68_0_673"/>
          <p:cNvSpPr/>
          <p:nvPr/>
        </p:nvSpPr>
        <p:spPr>
          <a:xfrm>
            <a:off x="15381622" y="1038225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739" name="Google Shape;739;g26be054fd68_0_673"/>
          <p:cNvSpPr/>
          <p:nvPr/>
        </p:nvSpPr>
        <p:spPr>
          <a:xfrm>
            <a:off x="2718140"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40" name="Google Shape;740;g26be054fd68_0_673"/>
          <p:cNvPicPr preferRelativeResize="0"/>
          <p:nvPr/>
        </p:nvPicPr>
        <p:blipFill rotWithShape="1">
          <a:blip r:embed="rId17">
            <a:alphaModFix/>
          </a:blip>
          <a:srcRect b="0" l="0" r="0" t="0"/>
          <a:stretch/>
        </p:blipFill>
        <p:spPr>
          <a:xfrm>
            <a:off x="2718140" y="8667750"/>
            <a:ext cx="3035679" cy="3035300"/>
          </a:xfrm>
          <a:prstGeom prst="rect">
            <a:avLst/>
          </a:prstGeom>
          <a:noFill/>
          <a:ln>
            <a:noFill/>
          </a:ln>
        </p:spPr>
      </p:pic>
      <p:sp>
        <p:nvSpPr>
          <p:cNvPr id="741" name="Google Shape;741;g26be054fd68_0_673"/>
          <p:cNvSpPr/>
          <p:nvPr/>
        </p:nvSpPr>
        <p:spPr>
          <a:xfrm>
            <a:off x="6058657" y="9378950"/>
            <a:ext cx="126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g26be054fd68_0_673"/>
          <p:cNvSpPr/>
          <p:nvPr/>
        </p:nvSpPr>
        <p:spPr>
          <a:xfrm>
            <a:off x="6058657" y="9378950"/>
            <a:ext cx="126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g26be054fd68_0_673"/>
          <p:cNvSpPr/>
          <p:nvPr/>
        </p:nvSpPr>
        <p:spPr>
          <a:xfrm>
            <a:off x="6058657" y="9378950"/>
            <a:ext cx="126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g26be054fd68_0_673"/>
          <p:cNvSpPr/>
          <p:nvPr/>
        </p:nvSpPr>
        <p:spPr>
          <a:xfrm>
            <a:off x="6058657" y="9378950"/>
            <a:ext cx="41916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Elementalen</a:t>
            </a:r>
            <a:endParaRPr b="0" i="0" sz="4800" u="none" cap="none" strike="noStrike">
              <a:solidFill>
                <a:schemeClr val="dk1"/>
              </a:solidFill>
              <a:latin typeface="Calibri"/>
              <a:ea typeface="Calibri"/>
              <a:cs typeface="Calibri"/>
              <a:sym typeface="Calibri"/>
            </a:endParaRPr>
          </a:p>
        </p:txBody>
      </p:sp>
      <p:sp>
        <p:nvSpPr>
          <p:cNvPr id="745" name="Google Shape;745;g26be054fd68_0_673"/>
          <p:cNvSpPr/>
          <p:nvPr/>
        </p:nvSpPr>
        <p:spPr>
          <a:xfrm>
            <a:off x="6058657" y="10382250"/>
            <a:ext cx="2891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746" name="Google Shape;746;g26be054fd68_0_673"/>
          <p:cNvSpPr/>
          <p:nvPr/>
        </p:nvSpPr>
        <p:spPr>
          <a:xfrm>
            <a:off x="12041105"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47" name="Google Shape;747;g26be054fd68_0_673"/>
          <p:cNvPicPr preferRelativeResize="0"/>
          <p:nvPr/>
        </p:nvPicPr>
        <p:blipFill rotWithShape="1">
          <a:blip r:embed="rId18">
            <a:alphaModFix/>
          </a:blip>
          <a:srcRect b="0" l="0" r="0" t="0"/>
          <a:stretch/>
        </p:blipFill>
        <p:spPr>
          <a:xfrm>
            <a:off x="12041105" y="3790950"/>
            <a:ext cx="3035679" cy="3035300"/>
          </a:xfrm>
          <a:prstGeom prst="rect">
            <a:avLst/>
          </a:prstGeom>
          <a:noFill/>
          <a:ln>
            <a:noFill/>
          </a:ln>
        </p:spPr>
      </p:pic>
      <p:sp>
        <p:nvSpPr>
          <p:cNvPr id="748" name="Google Shape;748;g26be054fd68_0_673"/>
          <p:cNvSpPr/>
          <p:nvPr/>
        </p:nvSpPr>
        <p:spPr>
          <a:xfrm>
            <a:off x="15381622" y="4502150"/>
            <a:ext cx="126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g26be054fd68_0_673"/>
          <p:cNvSpPr/>
          <p:nvPr/>
        </p:nvSpPr>
        <p:spPr>
          <a:xfrm>
            <a:off x="15381622" y="4502150"/>
            <a:ext cx="126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g26be054fd68_0_673"/>
          <p:cNvSpPr/>
          <p:nvPr/>
        </p:nvSpPr>
        <p:spPr>
          <a:xfrm>
            <a:off x="15381622" y="4502150"/>
            <a:ext cx="126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g26be054fd68_0_673"/>
          <p:cNvSpPr/>
          <p:nvPr/>
        </p:nvSpPr>
        <p:spPr>
          <a:xfrm>
            <a:off x="15381622" y="4502150"/>
            <a:ext cx="26799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Lunaria</a:t>
            </a:r>
            <a:endParaRPr b="0" i="0" sz="4800" u="none" cap="none" strike="noStrike">
              <a:solidFill>
                <a:schemeClr val="dk1"/>
              </a:solidFill>
              <a:latin typeface="Calibri"/>
              <a:ea typeface="Calibri"/>
              <a:cs typeface="Calibri"/>
              <a:sym typeface="Calibri"/>
            </a:endParaRPr>
          </a:p>
        </p:txBody>
      </p:sp>
      <p:sp>
        <p:nvSpPr>
          <p:cNvPr id="752" name="Google Shape;752;g26be054fd68_0_673"/>
          <p:cNvSpPr/>
          <p:nvPr/>
        </p:nvSpPr>
        <p:spPr>
          <a:xfrm>
            <a:off x="15381622" y="5505450"/>
            <a:ext cx="3996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AE4"/>
        </a:solidFill>
      </p:bgPr>
    </p:bg>
    <p:spTree>
      <p:nvGrpSpPr>
        <p:cNvPr id="757" name="Shape 757"/>
        <p:cNvGrpSpPr/>
        <p:nvPr/>
      </p:nvGrpSpPr>
      <p:grpSpPr>
        <a:xfrm>
          <a:off x="0" y="0"/>
          <a:ext cx="0" cy="0"/>
          <a:chOff x="0" y="0"/>
          <a:chExt cx="0" cy="0"/>
        </a:xfrm>
      </p:grpSpPr>
      <p:pic>
        <p:nvPicPr>
          <p:cNvPr descr=" " id="758" name="Google Shape;758;g26be054fd68_0_720"/>
          <p:cNvPicPr preferRelativeResize="0"/>
          <p:nvPr/>
        </p:nvPicPr>
        <p:blipFill rotWithShape="1">
          <a:blip r:embed="rId3">
            <a:alphaModFix/>
          </a:blip>
          <a:srcRect b="0" l="0" r="0" t="0"/>
          <a:stretch/>
        </p:blipFill>
        <p:spPr>
          <a:xfrm>
            <a:off x="0" y="4656733"/>
            <a:ext cx="1731732" cy="4402534"/>
          </a:xfrm>
          <a:prstGeom prst="rect">
            <a:avLst/>
          </a:prstGeom>
          <a:noFill/>
          <a:ln>
            <a:noFill/>
          </a:ln>
        </p:spPr>
      </p:pic>
      <p:pic>
        <p:nvPicPr>
          <p:cNvPr descr=" " id="759" name="Google Shape;759;g26be054fd68_0_720"/>
          <p:cNvPicPr preferRelativeResize="0"/>
          <p:nvPr/>
        </p:nvPicPr>
        <p:blipFill rotWithShape="1">
          <a:blip r:embed="rId4">
            <a:alphaModFix/>
          </a:blip>
          <a:srcRect b="0" l="0" r="0" t="0"/>
          <a:stretch/>
        </p:blipFill>
        <p:spPr>
          <a:xfrm>
            <a:off x="23479719" y="10306893"/>
            <a:ext cx="525311" cy="525239"/>
          </a:xfrm>
          <a:prstGeom prst="rect">
            <a:avLst/>
          </a:prstGeom>
          <a:noFill/>
          <a:ln>
            <a:noFill/>
          </a:ln>
        </p:spPr>
      </p:pic>
      <p:pic>
        <p:nvPicPr>
          <p:cNvPr descr=" " id="760" name="Google Shape;760;g26be054fd68_0_720"/>
          <p:cNvPicPr preferRelativeResize="0"/>
          <p:nvPr/>
        </p:nvPicPr>
        <p:blipFill rotWithShape="1">
          <a:blip r:embed="rId5">
            <a:alphaModFix/>
          </a:blip>
          <a:srcRect b="0" l="0" r="0" t="0"/>
          <a:stretch/>
        </p:blipFill>
        <p:spPr>
          <a:xfrm>
            <a:off x="108796" y="426293"/>
            <a:ext cx="525311" cy="525239"/>
          </a:xfrm>
          <a:prstGeom prst="rect">
            <a:avLst/>
          </a:prstGeom>
          <a:noFill/>
          <a:ln>
            <a:noFill/>
          </a:ln>
        </p:spPr>
      </p:pic>
      <p:pic>
        <p:nvPicPr>
          <p:cNvPr descr=" " id="761" name="Google Shape;761;g26be054fd68_0_720"/>
          <p:cNvPicPr preferRelativeResize="0"/>
          <p:nvPr/>
        </p:nvPicPr>
        <p:blipFill rotWithShape="1">
          <a:blip r:embed="rId6">
            <a:alphaModFix/>
          </a:blip>
          <a:srcRect b="0" l="0" r="0" t="0"/>
          <a:stretch/>
        </p:blipFill>
        <p:spPr>
          <a:xfrm>
            <a:off x="22401566" y="4656733"/>
            <a:ext cx="1985482" cy="4402534"/>
          </a:xfrm>
          <a:prstGeom prst="rect">
            <a:avLst/>
          </a:prstGeom>
          <a:noFill/>
          <a:ln>
            <a:noFill/>
          </a:ln>
        </p:spPr>
      </p:pic>
      <p:pic>
        <p:nvPicPr>
          <p:cNvPr descr=" " id="762" name="Google Shape;762;g26be054fd68_0_720"/>
          <p:cNvPicPr preferRelativeResize="0"/>
          <p:nvPr/>
        </p:nvPicPr>
        <p:blipFill rotWithShape="1">
          <a:blip r:embed="rId7">
            <a:alphaModFix/>
          </a:blip>
          <a:srcRect b="0" l="0" r="0" t="0"/>
          <a:stretch/>
        </p:blipFill>
        <p:spPr>
          <a:xfrm>
            <a:off x="7125591" y="12052300"/>
            <a:ext cx="1282860" cy="1244600"/>
          </a:xfrm>
          <a:prstGeom prst="rect">
            <a:avLst/>
          </a:prstGeom>
          <a:noFill/>
          <a:ln>
            <a:noFill/>
          </a:ln>
        </p:spPr>
      </p:pic>
      <p:pic>
        <p:nvPicPr>
          <p:cNvPr descr=" " id="763" name="Google Shape;763;g26be054fd68_0_720"/>
          <p:cNvPicPr preferRelativeResize="0"/>
          <p:nvPr/>
        </p:nvPicPr>
        <p:blipFill rotWithShape="1">
          <a:blip r:embed="rId8">
            <a:alphaModFix/>
          </a:blip>
          <a:srcRect b="0" l="0" r="0" t="0"/>
          <a:stretch/>
        </p:blipFill>
        <p:spPr>
          <a:xfrm>
            <a:off x="17833029" y="1333500"/>
            <a:ext cx="6554019" cy="444500"/>
          </a:xfrm>
          <a:prstGeom prst="rect">
            <a:avLst/>
          </a:prstGeom>
          <a:noFill/>
          <a:ln>
            <a:noFill/>
          </a:ln>
        </p:spPr>
      </p:pic>
      <p:pic>
        <p:nvPicPr>
          <p:cNvPr descr=" " id="764" name="Google Shape;764;g26be054fd68_0_720"/>
          <p:cNvPicPr preferRelativeResize="0"/>
          <p:nvPr/>
        </p:nvPicPr>
        <p:blipFill rotWithShape="1">
          <a:blip r:embed="rId9">
            <a:alphaModFix/>
          </a:blip>
          <a:srcRect b="0" l="0" r="0" t="0"/>
          <a:stretch/>
        </p:blipFill>
        <p:spPr>
          <a:xfrm>
            <a:off x="0" y="11315700"/>
            <a:ext cx="4813902" cy="736600"/>
          </a:xfrm>
          <a:prstGeom prst="rect">
            <a:avLst/>
          </a:prstGeom>
          <a:noFill/>
          <a:ln>
            <a:noFill/>
          </a:ln>
        </p:spPr>
      </p:pic>
      <p:sp>
        <p:nvSpPr>
          <p:cNvPr id="765" name="Google Shape;765;g26be054fd68_0_72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66" name="Google Shape;766;g26be054fd68_0_720"/>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pic>
        <p:nvPicPr>
          <p:cNvPr descr=" " id="767" name="Google Shape;767;g26be054fd68_0_720"/>
          <p:cNvPicPr preferRelativeResize="0"/>
          <p:nvPr/>
        </p:nvPicPr>
        <p:blipFill rotWithShape="1">
          <a:blip r:embed="rId11">
            <a:alphaModFix/>
          </a:blip>
          <a:srcRect b="0" l="0" r="0" t="0"/>
          <a:stretch/>
        </p:blipFill>
        <p:spPr>
          <a:xfrm>
            <a:off x="0" y="0"/>
            <a:ext cx="7697162" cy="12369800"/>
          </a:xfrm>
          <a:prstGeom prst="rect">
            <a:avLst/>
          </a:prstGeom>
          <a:noFill/>
          <a:ln>
            <a:noFill/>
          </a:ln>
        </p:spPr>
      </p:pic>
      <p:sp>
        <p:nvSpPr>
          <p:cNvPr id="768" name="Google Shape;768;g26be054fd68_0_720"/>
          <p:cNvSpPr/>
          <p:nvPr/>
        </p:nvSpPr>
        <p:spPr>
          <a:xfrm>
            <a:off x="8510064" y="749300"/>
            <a:ext cx="1625700"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g26be054fd68_0_720"/>
          <p:cNvSpPr/>
          <p:nvPr/>
        </p:nvSpPr>
        <p:spPr>
          <a:xfrm>
            <a:off x="8510064" y="7493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70" name="Google Shape;770;g26be054fd68_0_720"/>
          <p:cNvPicPr preferRelativeResize="0"/>
          <p:nvPr/>
        </p:nvPicPr>
        <p:blipFill rotWithShape="1">
          <a:blip r:embed="rId12">
            <a:alphaModFix/>
          </a:blip>
          <a:srcRect b="0" l="0" r="0" t="0"/>
          <a:stretch/>
        </p:blipFill>
        <p:spPr>
          <a:xfrm>
            <a:off x="8806721" y="1054100"/>
            <a:ext cx="1032488" cy="1016000"/>
          </a:xfrm>
          <a:prstGeom prst="rect">
            <a:avLst/>
          </a:prstGeom>
          <a:noFill/>
          <a:ln>
            <a:noFill/>
          </a:ln>
        </p:spPr>
      </p:pic>
      <p:pic>
        <p:nvPicPr>
          <p:cNvPr descr=" " id="771" name="Google Shape;771;g26be054fd68_0_720"/>
          <p:cNvPicPr preferRelativeResize="0"/>
          <p:nvPr/>
        </p:nvPicPr>
        <p:blipFill rotWithShape="1">
          <a:blip r:embed="rId13">
            <a:alphaModFix/>
          </a:blip>
          <a:srcRect b="0" l="0" r="0" t="0"/>
          <a:stretch/>
        </p:blipFill>
        <p:spPr>
          <a:xfrm>
            <a:off x="9284860" y="2374900"/>
            <a:ext cx="38105" cy="1625600"/>
          </a:xfrm>
          <a:prstGeom prst="rect">
            <a:avLst/>
          </a:prstGeom>
          <a:noFill/>
          <a:ln>
            <a:noFill/>
          </a:ln>
        </p:spPr>
      </p:pic>
      <p:sp>
        <p:nvSpPr>
          <p:cNvPr id="772" name="Google Shape;772;g26be054fd68_0_720"/>
          <p:cNvSpPr/>
          <p:nvPr/>
        </p:nvSpPr>
        <p:spPr>
          <a:xfrm>
            <a:off x="8510064" y="40005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73" name="Google Shape;773;g26be054fd68_0_720"/>
          <p:cNvPicPr preferRelativeResize="0"/>
          <p:nvPr/>
        </p:nvPicPr>
        <p:blipFill rotWithShape="1">
          <a:blip r:embed="rId14">
            <a:alphaModFix/>
          </a:blip>
          <a:srcRect b="0" l="0" r="0" t="0"/>
          <a:stretch/>
        </p:blipFill>
        <p:spPr>
          <a:xfrm>
            <a:off x="8952895" y="4305300"/>
            <a:ext cx="740140" cy="1016000"/>
          </a:xfrm>
          <a:prstGeom prst="rect">
            <a:avLst/>
          </a:prstGeom>
          <a:noFill/>
          <a:ln>
            <a:noFill/>
          </a:ln>
        </p:spPr>
      </p:pic>
      <p:pic>
        <p:nvPicPr>
          <p:cNvPr descr=" " id="774" name="Google Shape;774;g26be054fd68_0_720"/>
          <p:cNvPicPr preferRelativeResize="0"/>
          <p:nvPr/>
        </p:nvPicPr>
        <p:blipFill rotWithShape="1">
          <a:blip r:embed="rId13">
            <a:alphaModFix/>
          </a:blip>
          <a:srcRect b="0" l="0" r="0" t="0"/>
          <a:stretch/>
        </p:blipFill>
        <p:spPr>
          <a:xfrm>
            <a:off x="9284860" y="5626100"/>
            <a:ext cx="38105" cy="1625600"/>
          </a:xfrm>
          <a:prstGeom prst="rect">
            <a:avLst/>
          </a:prstGeom>
          <a:noFill/>
          <a:ln>
            <a:noFill/>
          </a:ln>
        </p:spPr>
      </p:pic>
      <p:sp>
        <p:nvSpPr>
          <p:cNvPr id="775" name="Google Shape;775;g26be054fd68_0_720"/>
          <p:cNvSpPr/>
          <p:nvPr/>
        </p:nvSpPr>
        <p:spPr>
          <a:xfrm>
            <a:off x="8510064" y="72517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76" name="Google Shape;776;g26be054fd68_0_720"/>
          <p:cNvPicPr preferRelativeResize="0"/>
          <p:nvPr/>
        </p:nvPicPr>
        <p:blipFill rotWithShape="1">
          <a:blip r:embed="rId15">
            <a:alphaModFix/>
          </a:blip>
          <a:srcRect b="0" l="0" r="0" t="0"/>
          <a:stretch/>
        </p:blipFill>
        <p:spPr>
          <a:xfrm>
            <a:off x="8697508" y="7556500"/>
            <a:ext cx="1250917" cy="1016000"/>
          </a:xfrm>
          <a:prstGeom prst="rect">
            <a:avLst/>
          </a:prstGeom>
          <a:noFill/>
          <a:ln>
            <a:noFill/>
          </a:ln>
        </p:spPr>
      </p:pic>
      <p:pic>
        <p:nvPicPr>
          <p:cNvPr descr=" " id="777" name="Google Shape;777;g26be054fd68_0_720"/>
          <p:cNvPicPr preferRelativeResize="0"/>
          <p:nvPr/>
        </p:nvPicPr>
        <p:blipFill rotWithShape="1">
          <a:blip r:embed="rId13">
            <a:alphaModFix/>
          </a:blip>
          <a:srcRect b="0" l="0" r="0" t="0"/>
          <a:stretch/>
        </p:blipFill>
        <p:spPr>
          <a:xfrm>
            <a:off x="9284860" y="8877300"/>
            <a:ext cx="38105" cy="1625600"/>
          </a:xfrm>
          <a:prstGeom prst="rect">
            <a:avLst/>
          </a:prstGeom>
          <a:noFill/>
          <a:ln>
            <a:noFill/>
          </a:ln>
        </p:spPr>
      </p:pic>
      <p:sp>
        <p:nvSpPr>
          <p:cNvPr id="778" name="Google Shape;778;g26be054fd68_0_720"/>
          <p:cNvSpPr/>
          <p:nvPr/>
        </p:nvSpPr>
        <p:spPr>
          <a:xfrm>
            <a:off x="8510064" y="105029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79" name="Google Shape;779;g26be054fd68_0_720"/>
          <p:cNvPicPr preferRelativeResize="0"/>
          <p:nvPr/>
        </p:nvPicPr>
        <p:blipFill rotWithShape="1">
          <a:blip r:embed="rId16">
            <a:alphaModFix/>
          </a:blip>
          <a:srcRect b="0" l="0" r="0" t="0"/>
          <a:stretch/>
        </p:blipFill>
        <p:spPr>
          <a:xfrm>
            <a:off x="8790596" y="10807700"/>
            <a:ext cx="1064735" cy="1016000"/>
          </a:xfrm>
          <a:prstGeom prst="rect">
            <a:avLst/>
          </a:prstGeom>
          <a:noFill/>
          <a:ln>
            <a:noFill/>
          </a:ln>
        </p:spPr>
      </p:pic>
      <p:sp>
        <p:nvSpPr>
          <p:cNvPr id="780" name="Google Shape;780;g26be054fd68_0_720"/>
          <p:cNvSpPr/>
          <p:nvPr/>
        </p:nvSpPr>
        <p:spPr>
          <a:xfrm>
            <a:off x="10135867" y="25400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781" name="Google Shape;781;g26be054fd68_0_720"/>
          <p:cNvSpPr/>
          <p:nvPr/>
        </p:nvSpPr>
        <p:spPr>
          <a:xfrm>
            <a:off x="10135867" y="59563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782" name="Google Shape;782;g26be054fd68_0_720"/>
          <p:cNvSpPr/>
          <p:nvPr/>
        </p:nvSpPr>
        <p:spPr>
          <a:xfrm>
            <a:off x="10135867" y="93091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783" name="Google Shape;783;g26be054fd68_0_720"/>
          <p:cNvSpPr/>
          <p:nvPr/>
        </p:nvSpPr>
        <p:spPr>
          <a:xfrm>
            <a:off x="8878410" y="12446000"/>
            <a:ext cx="8810700" cy="1761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7DB8"/>
              </a:buClr>
              <a:buSzPts val="8000"/>
              <a:buFont typeface="Paytone One"/>
              <a:buNone/>
            </a:pPr>
            <a:r>
              <a:rPr b="0" i="0" lang="en-US" sz="8000" u="none" cap="none" strike="noStrike">
                <a:solidFill>
                  <a:srgbClr val="2B7DB8"/>
                </a:solidFill>
                <a:latin typeface="Paytone One"/>
                <a:ea typeface="Paytone One"/>
                <a:cs typeface="Paytone One"/>
                <a:sym typeface="Paytone One"/>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AE4"/>
        </a:solidFill>
      </p:bgPr>
    </p:bg>
    <p:spTree>
      <p:nvGrpSpPr>
        <p:cNvPr id="788" name="Shape 788"/>
        <p:cNvGrpSpPr/>
        <p:nvPr/>
      </p:nvGrpSpPr>
      <p:grpSpPr>
        <a:xfrm>
          <a:off x="0" y="0"/>
          <a:ext cx="0" cy="0"/>
          <a:chOff x="0" y="0"/>
          <a:chExt cx="0" cy="0"/>
        </a:xfrm>
      </p:grpSpPr>
      <p:pic>
        <p:nvPicPr>
          <p:cNvPr descr=" " id="789" name="Google Shape;789;g26be054fd68_0_750"/>
          <p:cNvPicPr preferRelativeResize="0"/>
          <p:nvPr/>
        </p:nvPicPr>
        <p:blipFill rotWithShape="1">
          <a:blip r:embed="rId3">
            <a:alphaModFix/>
          </a:blip>
          <a:srcRect b="0" l="0" r="0" t="0"/>
          <a:stretch/>
        </p:blipFill>
        <p:spPr>
          <a:xfrm>
            <a:off x="0" y="10968782"/>
            <a:ext cx="2722456" cy="2747218"/>
          </a:xfrm>
          <a:prstGeom prst="rect">
            <a:avLst/>
          </a:prstGeom>
          <a:noFill/>
          <a:ln>
            <a:noFill/>
          </a:ln>
        </p:spPr>
      </p:pic>
      <p:pic>
        <p:nvPicPr>
          <p:cNvPr descr=" " id="790" name="Google Shape;790;g26be054fd68_0_750"/>
          <p:cNvPicPr preferRelativeResize="0"/>
          <p:nvPr/>
        </p:nvPicPr>
        <p:blipFill rotWithShape="1">
          <a:blip r:embed="rId4">
            <a:alphaModFix/>
          </a:blip>
          <a:srcRect b="0" l="0" r="0" t="0"/>
          <a:stretch/>
        </p:blipFill>
        <p:spPr>
          <a:xfrm>
            <a:off x="23606735" y="8706693"/>
            <a:ext cx="525311" cy="525239"/>
          </a:xfrm>
          <a:prstGeom prst="rect">
            <a:avLst/>
          </a:prstGeom>
          <a:noFill/>
          <a:ln>
            <a:noFill/>
          </a:ln>
        </p:spPr>
      </p:pic>
      <p:pic>
        <p:nvPicPr>
          <p:cNvPr descr=" " id="791" name="Google Shape;791;g26be054fd68_0_750"/>
          <p:cNvPicPr preferRelativeResize="0"/>
          <p:nvPr/>
        </p:nvPicPr>
        <p:blipFill rotWithShape="1">
          <a:blip r:embed="rId5">
            <a:alphaModFix/>
          </a:blip>
          <a:srcRect b="0" l="0" r="0" t="0"/>
          <a:stretch/>
        </p:blipFill>
        <p:spPr>
          <a:xfrm>
            <a:off x="629561" y="1416893"/>
            <a:ext cx="525313" cy="525239"/>
          </a:xfrm>
          <a:prstGeom prst="rect">
            <a:avLst/>
          </a:prstGeom>
          <a:noFill/>
          <a:ln>
            <a:noFill/>
          </a:ln>
        </p:spPr>
      </p:pic>
      <p:pic>
        <p:nvPicPr>
          <p:cNvPr descr=" " id="792" name="Google Shape;792;g26be054fd68_0_750"/>
          <p:cNvPicPr preferRelativeResize="0"/>
          <p:nvPr/>
        </p:nvPicPr>
        <p:blipFill rotWithShape="1">
          <a:blip r:embed="rId6">
            <a:alphaModFix/>
          </a:blip>
          <a:srcRect b="0" l="0" r="0" t="0"/>
          <a:stretch/>
        </p:blipFill>
        <p:spPr>
          <a:xfrm>
            <a:off x="21664874" y="0"/>
            <a:ext cx="2722174" cy="2557016"/>
          </a:xfrm>
          <a:prstGeom prst="rect">
            <a:avLst/>
          </a:prstGeom>
          <a:noFill/>
          <a:ln>
            <a:noFill/>
          </a:ln>
        </p:spPr>
      </p:pic>
      <p:pic>
        <p:nvPicPr>
          <p:cNvPr descr=" " id="793" name="Google Shape;793;g26be054fd68_0_750"/>
          <p:cNvPicPr preferRelativeResize="0"/>
          <p:nvPr/>
        </p:nvPicPr>
        <p:blipFill rotWithShape="1">
          <a:blip r:embed="rId7">
            <a:alphaModFix/>
          </a:blip>
          <a:srcRect b="0" l="0" r="0" t="0"/>
          <a:stretch/>
        </p:blipFill>
        <p:spPr>
          <a:xfrm>
            <a:off x="19306413" y="685800"/>
            <a:ext cx="1282860" cy="1244600"/>
          </a:xfrm>
          <a:prstGeom prst="rect">
            <a:avLst/>
          </a:prstGeom>
          <a:noFill/>
          <a:ln>
            <a:noFill/>
          </a:ln>
        </p:spPr>
      </p:pic>
      <p:pic>
        <p:nvPicPr>
          <p:cNvPr descr=" " id="794" name="Google Shape;794;g26be054fd68_0_750"/>
          <p:cNvPicPr preferRelativeResize="0"/>
          <p:nvPr/>
        </p:nvPicPr>
        <p:blipFill rotWithShape="1">
          <a:blip r:embed="rId7">
            <a:alphaModFix/>
          </a:blip>
          <a:srcRect b="0" l="0" r="0" t="0"/>
          <a:stretch/>
        </p:blipFill>
        <p:spPr>
          <a:xfrm>
            <a:off x="3721565" y="12255500"/>
            <a:ext cx="1282860" cy="1244600"/>
          </a:xfrm>
          <a:prstGeom prst="rect">
            <a:avLst/>
          </a:prstGeom>
          <a:noFill/>
          <a:ln>
            <a:noFill/>
          </a:ln>
        </p:spPr>
      </p:pic>
      <p:sp>
        <p:nvSpPr>
          <p:cNvPr id="795" name="Google Shape;795;g26be054fd68_0_75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96" name="Google Shape;796;g26be054fd68_0_75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797" name="Google Shape;797;g26be054fd68_0_750"/>
          <p:cNvSpPr/>
          <p:nvPr/>
        </p:nvSpPr>
        <p:spPr>
          <a:xfrm>
            <a:off x="787498" y="37592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98" name="Google Shape;798;g26be054fd68_0_750"/>
          <p:cNvPicPr preferRelativeResize="0"/>
          <p:nvPr/>
        </p:nvPicPr>
        <p:blipFill rotWithShape="1">
          <a:blip r:embed="rId9">
            <a:alphaModFix/>
          </a:blip>
          <a:srcRect b="0" l="0" r="0" t="0"/>
          <a:stretch/>
        </p:blipFill>
        <p:spPr>
          <a:xfrm>
            <a:off x="10173972" y="3759200"/>
            <a:ext cx="5131441" cy="1549400"/>
          </a:xfrm>
          <a:prstGeom prst="rect">
            <a:avLst/>
          </a:prstGeom>
          <a:noFill/>
          <a:ln>
            <a:noFill/>
          </a:ln>
        </p:spPr>
      </p:pic>
      <p:sp>
        <p:nvSpPr>
          <p:cNvPr id="799" name="Google Shape;799;g26be054fd68_0_750"/>
          <p:cNvSpPr/>
          <p:nvPr/>
        </p:nvSpPr>
        <p:spPr>
          <a:xfrm>
            <a:off x="10732841" y="3657600"/>
            <a:ext cx="4572600" cy="1752600"/>
          </a:xfrm>
          <a:prstGeom prst="roundRect">
            <a:avLst>
              <a:gd fmla="val 313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g26be054fd68_0_750"/>
          <p:cNvSpPr/>
          <p:nvPr/>
        </p:nvSpPr>
        <p:spPr>
          <a:xfrm>
            <a:off x="11444130" y="3810000"/>
            <a:ext cx="3810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Chloe Ng</a:t>
            </a:r>
            <a:endParaRPr b="0" i="0" sz="3600" u="none" cap="none" strike="noStrike">
              <a:solidFill>
                <a:schemeClr val="dk1"/>
              </a:solidFill>
              <a:latin typeface="Calibri"/>
              <a:ea typeface="Calibri"/>
              <a:cs typeface="Calibri"/>
              <a:sym typeface="Calibri"/>
            </a:endParaRPr>
          </a:p>
        </p:txBody>
      </p:sp>
      <p:sp>
        <p:nvSpPr>
          <p:cNvPr id="801" name="Google Shape;801;g26be054fd68_0_750"/>
          <p:cNvSpPr/>
          <p:nvPr/>
        </p:nvSpPr>
        <p:spPr>
          <a:xfrm>
            <a:off x="11444130" y="46482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pic>
        <p:nvPicPr>
          <p:cNvPr descr=" " id="802" name="Google Shape;802;g26be054fd68_0_750"/>
          <p:cNvPicPr preferRelativeResize="0"/>
          <p:nvPr/>
        </p:nvPicPr>
        <p:blipFill rotWithShape="1">
          <a:blip r:embed="rId10">
            <a:alphaModFix/>
          </a:blip>
          <a:srcRect b="0" l="0" r="0" t="0"/>
          <a:stretch/>
        </p:blipFill>
        <p:spPr>
          <a:xfrm>
            <a:off x="10173972" y="3975100"/>
            <a:ext cx="1117740" cy="1117600"/>
          </a:xfrm>
          <a:prstGeom prst="rect">
            <a:avLst/>
          </a:prstGeom>
          <a:noFill/>
          <a:ln>
            <a:noFill/>
          </a:ln>
        </p:spPr>
      </p:pic>
      <p:pic>
        <p:nvPicPr>
          <p:cNvPr descr=" " id="803" name="Google Shape;803;g26be054fd68_0_750"/>
          <p:cNvPicPr preferRelativeResize="0"/>
          <p:nvPr/>
        </p:nvPicPr>
        <p:blipFill rotWithShape="1">
          <a:blip r:embed="rId9">
            <a:alphaModFix/>
          </a:blip>
          <a:srcRect b="0" l="0" r="0" t="0"/>
          <a:stretch/>
        </p:blipFill>
        <p:spPr>
          <a:xfrm>
            <a:off x="787498" y="6121400"/>
            <a:ext cx="5131441" cy="1549400"/>
          </a:xfrm>
          <a:prstGeom prst="rect">
            <a:avLst/>
          </a:prstGeom>
          <a:noFill/>
          <a:ln>
            <a:noFill/>
          </a:ln>
        </p:spPr>
      </p:pic>
      <p:sp>
        <p:nvSpPr>
          <p:cNvPr id="804" name="Google Shape;804;g26be054fd68_0_750"/>
          <p:cNvSpPr/>
          <p:nvPr/>
        </p:nvSpPr>
        <p:spPr>
          <a:xfrm>
            <a:off x="1346368" y="6019800"/>
            <a:ext cx="4572600" cy="1752600"/>
          </a:xfrm>
          <a:prstGeom prst="roundRect">
            <a:avLst>
              <a:gd fmla="val 313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g26be054fd68_0_750"/>
          <p:cNvSpPr/>
          <p:nvPr/>
        </p:nvSpPr>
        <p:spPr>
          <a:xfrm>
            <a:off x="2057657" y="6172200"/>
            <a:ext cx="3810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Valtorin</a:t>
            </a:r>
            <a:endParaRPr b="0" i="0" sz="3600" u="none" cap="none" strike="noStrike">
              <a:solidFill>
                <a:schemeClr val="dk1"/>
              </a:solidFill>
              <a:latin typeface="Calibri"/>
              <a:ea typeface="Calibri"/>
              <a:cs typeface="Calibri"/>
              <a:sym typeface="Calibri"/>
            </a:endParaRPr>
          </a:p>
        </p:txBody>
      </p:sp>
      <p:sp>
        <p:nvSpPr>
          <p:cNvPr id="806" name="Google Shape;806;g26be054fd68_0_750"/>
          <p:cNvSpPr/>
          <p:nvPr/>
        </p:nvSpPr>
        <p:spPr>
          <a:xfrm>
            <a:off x="2057657" y="70104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pic>
        <p:nvPicPr>
          <p:cNvPr descr=" " id="807" name="Google Shape;807;g26be054fd68_0_750"/>
          <p:cNvPicPr preferRelativeResize="0"/>
          <p:nvPr/>
        </p:nvPicPr>
        <p:blipFill rotWithShape="1">
          <a:blip r:embed="rId11">
            <a:alphaModFix/>
          </a:blip>
          <a:srcRect b="0" l="0" r="0" t="0"/>
          <a:stretch/>
        </p:blipFill>
        <p:spPr>
          <a:xfrm>
            <a:off x="787498" y="6337300"/>
            <a:ext cx="1117740" cy="1117600"/>
          </a:xfrm>
          <a:prstGeom prst="rect">
            <a:avLst/>
          </a:prstGeom>
          <a:noFill/>
          <a:ln>
            <a:noFill/>
          </a:ln>
        </p:spPr>
      </p:pic>
      <p:pic>
        <p:nvPicPr>
          <p:cNvPr descr=" " id="808" name="Google Shape;808;g26be054fd68_0_750"/>
          <p:cNvPicPr preferRelativeResize="0"/>
          <p:nvPr/>
        </p:nvPicPr>
        <p:blipFill rotWithShape="1">
          <a:blip r:embed="rId9">
            <a:alphaModFix/>
          </a:blip>
          <a:srcRect b="0" l="0" r="0" t="0"/>
          <a:stretch/>
        </p:blipFill>
        <p:spPr>
          <a:xfrm>
            <a:off x="787498" y="8483600"/>
            <a:ext cx="5131441" cy="1549400"/>
          </a:xfrm>
          <a:prstGeom prst="rect">
            <a:avLst/>
          </a:prstGeom>
          <a:noFill/>
          <a:ln>
            <a:noFill/>
          </a:ln>
        </p:spPr>
      </p:pic>
      <p:sp>
        <p:nvSpPr>
          <p:cNvPr id="809" name="Google Shape;809;g26be054fd68_0_750"/>
          <p:cNvSpPr/>
          <p:nvPr/>
        </p:nvSpPr>
        <p:spPr>
          <a:xfrm>
            <a:off x="1346368" y="8382000"/>
            <a:ext cx="4572600" cy="1752600"/>
          </a:xfrm>
          <a:prstGeom prst="roundRect">
            <a:avLst>
              <a:gd fmla="val 313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g26be054fd68_0_750"/>
          <p:cNvSpPr/>
          <p:nvPr/>
        </p:nvSpPr>
        <p:spPr>
          <a:xfrm>
            <a:off x="2057657" y="8534400"/>
            <a:ext cx="3810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Lyrisa</a:t>
            </a:r>
            <a:endParaRPr b="0" i="0" sz="3600" u="none" cap="none" strike="noStrike">
              <a:solidFill>
                <a:schemeClr val="dk1"/>
              </a:solidFill>
              <a:latin typeface="Calibri"/>
              <a:ea typeface="Calibri"/>
              <a:cs typeface="Calibri"/>
              <a:sym typeface="Calibri"/>
            </a:endParaRPr>
          </a:p>
        </p:txBody>
      </p:sp>
      <p:sp>
        <p:nvSpPr>
          <p:cNvPr id="811" name="Google Shape;811;g26be054fd68_0_750"/>
          <p:cNvSpPr/>
          <p:nvPr/>
        </p:nvSpPr>
        <p:spPr>
          <a:xfrm>
            <a:off x="2057657" y="93726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Dreamer</a:t>
            </a:r>
            <a:endParaRPr b="0" i="0" sz="3200" u="none" cap="none" strike="noStrike">
              <a:solidFill>
                <a:schemeClr val="dk1"/>
              </a:solidFill>
              <a:latin typeface="Calibri"/>
              <a:ea typeface="Calibri"/>
              <a:cs typeface="Calibri"/>
              <a:sym typeface="Calibri"/>
            </a:endParaRPr>
          </a:p>
        </p:txBody>
      </p:sp>
      <p:pic>
        <p:nvPicPr>
          <p:cNvPr descr=" " id="812" name="Google Shape;812;g26be054fd68_0_750"/>
          <p:cNvPicPr preferRelativeResize="0"/>
          <p:nvPr/>
        </p:nvPicPr>
        <p:blipFill rotWithShape="1">
          <a:blip r:embed="rId12">
            <a:alphaModFix/>
          </a:blip>
          <a:srcRect b="0" l="0" r="0" t="0"/>
          <a:stretch/>
        </p:blipFill>
        <p:spPr>
          <a:xfrm>
            <a:off x="787498" y="8699500"/>
            <a:ext cx="1117740" cy="1117600"/>
          </a:xfrm>
          <a:prstGeom prst="rect">
            <a:avLst/>
          </a:prstGeom>
          <a:noFill/>
          <a:ln>
            <a:noFill/>
          </a:ln>
        </p:spPr>
      </p:pic>
      <p:pic>
        <p:nvPicPr>
          <p:cNvPr descr=" " id="813" name="Google Shape;813;g26be054fd68_0_750"/>
          <p:cNvPicPr preferRelativeResize="0"/>
          <p:nvPr/>
        </p:nvPicPr>
        <p:blipFill rotWithShape="1">
          <a:blip r:embed="rId9">
            <a:alphaModFix/>
          </a:blip>
          <a:srcRect b="0" l="0" r="0" t="0"/>
          <a:stretch/>
        </p:blipFill>
        <p:spPr>
          <a:xfrm>
            <a:off x="6681035" y="8483600"/>
            <a:ext cx="5131441" cy="1549400"/>
          </a:xfrm>
          <a:prstGeom prst="rect">
            <a:avLst/>
          </a:prstGeom>
          <a:noFill/>
          <a:ln>
            <a:noFill/>
          </a:ln>
        </p:spPr>
      </p:pic>
      <p:sp>
        <p:nvSpPr>
          <p:cNvPr id="814" name="Google Shape;814;g26be054fd68_0_750"/>
          <p:cNvSpPr/>
          <p:nvPr/>
        </p:nvSpPr>
        <p:spPr>
          <a:xfrm>
            <a:off x="7239905" y="8382000"/>
            <a:ext cx="4572600" cy="1752600"/>
          </a:xfrm>
          <a:prstGeom prst="roundRect">
            <a:avLst>
              <a:gd fmla="val 313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g26be054fd68_0_750"/>
          <p:cNvSpPr/>
          <p:nvPr/>
        </p:nvSpPr>
        <p:spPr>
          <a:xfrm>
            <a:off x="7951194" y="8534400"/>
            <a:ext cx="3810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Lucian</a:t>
            </a:r>
            <a:endParaRPr b="0" i="0" sz="3600" u="none" cap="none" strike="noStrike">
              <a:solidFill>
                <a:schemeClr val="dk1"/>
              </a:solidFill>
              <a:latin typeface="Calibri"/>
              <a:ea typeface="Calibri"/>
              <a:cs typeface="Calibri"/>
              <a:sym typeface="Calibri"/>
            </a:endParaRPr>
          </a:p>
        </p:txBody>
      </p:sp>
      <p:sp>
        <p:nvSpPr>
          <p:cNvPr id="816" name="Google Shape;816;g26be054fd68_0_750"/>
          <p:cNvSpPr/>
          <p:nvPr/>
        </p:nvSpPr>
        <p:spPr>
          <a:xfrm>
            <a:off x="7951194" y="93726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pic>
        <p:nvPicPr>
          <p:cNvPr descr=" " id="817" name="Google Shape;817;g26be054fd68_0_750"/>
          <p:cNvPicPr preferRelativeResize="0"/>
          <p:nvPr/>
        </p:nvPicPr>
        <p:blipFill rotWithShape="1">
          <a:blip r:embed="rId13">
            <a:alphaModFix/>
          </a:blip>
          <a:srcRect b="0" l="0" r="0" t="0"/>
          <a:stretch/>
        </p:blipFill>
        <p:spPr>
          <a:xfrm>
            <a:off x="6681035" y="8699500"/>
            <a:ext cx="1117740" cy="1117600"/>
          </a:xfrm>
          <a:prstGeom prst="rect">
            <a:avLst/>
          </a:prstGeom>
          <a:noFill/>
          <a:ln>
            <a:noFill/>
          </a:ln>
        </p:spPr>
      </p:pic>
      <p:pic>
        <p:nvPicPr>
          <p:cNvPr descr=" " id="818" name="Google Shape;818;g26be054fd68_0_750"/>
          <p:cNvPicPr preferRelativeResize="0"/>
          <p:nvPr/>
        </p:nvPicPr>
        <p:blipFill rotWithShape="1">
          <a:blip r:embed="rId9">
            <a:alphaModFix/>
          </a:blip>
          <a:srcRect b="0" l="0" r="0" t="0"/>
          <a:stretch/>
        </p:blipFill>
        <p:spPr>
          <a:xfrm>
            <a:off x="6681035" y="10845800"/>
            <a:ext cx="5131441" cy="1549400"/>
          </a:xfrm>
          <a:prstGeom prst="rect">
            <a:avLst/>
          </a:prstGeom>
          <a:noFill/>
          <a:ln>
            <a:noFill/>
          </a:ln>
        </p:spPr>
      </p:pic>
      <p:sp>
        <p:nvSpPr>
          <p:cNvPr id="819" name="Google Shape;819;g26be054fd68_0_750"/>
          <p:cNvSpPr/>
          <p:nvPr/>
        </p:nvSpPr>
        <p:spPr>
          <a:xfrm>
            <a:off x="7239905" y="10744200"/>
            <a:ext cx="4572600" cy="1752600"/>
          </a:xfrm>
          <a:prstGeom prst="roundRect">
            <a:avLst>
              <a:gd fmla="val 313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g26be054fd68_0_750"/>
          <p:cNvSpPr/>
          <p:nvPr/>
        </p:nvSpPr>
        <p:spPr>
          <a:xfrm>
            <a:off x="7951194" y="10896600"/>
            <a:ext cx="3810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Cedric</a:t>
            </a:r>
            <a:endParaRPr b="0" i="0" sz="3600" u="none" cap="none" strike="noStrike">
              <a:solidFill>
                <a:schemeClr val="dk1"/>
              </a:solidFill>
              <a:latin typeface="Calibri"/>
              <a:ea typeface="Calibri"/>
              <a:cs typeface="Calibri"/>
              <a:sym typeface="Calibri"/>
            </a:endParaRPr>
          </a:p>
        </p:txBody>
      </p:sp>
      <p:sp>
        <p:nvSpPr>
          <p:cNvPr id="821" name="Google Shape;821;g26be054fd68_0_750"/>
          <p:cNvSpPr/>
          <p:nvPr/>
        </p:nvSpPr>
        <p:spPr>
          <a:xfrm>
            <a:off x="7951194" y="117348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pic>
        <p:nvPicPr>
          <p:cNvPr descr=" " id="822" name="Google Shape;822;g26be054fd68_0_750"/>
          <p:cNvPicPr preferRelativeResize="0"/>
          <p:nvPr/>
        </p:nvPicPr>
        <p:blipFill rotWithShape="1">
          <a:blip r:embed="rId14">
            <a:alphaModFix/>
          </a:blip>
          <a:srcRect b="0" l="0" r="0" t="0"/>
          <a:stretch/>
        </p:blipFill>
        <p:spPr>
          <a:xfrm>
            <a:off x="6681035" y="11061700"/>
            <a:ext cx="1117740" cy="1117600"/>
          </a:xfrm>
          <a:prstGeom prst="rect">
            <a:avLst/>
          </a:prstGeom>
          <a:noFill/>
          <a:ln>
            <a:noFill/>
          </a:ln>
        </p:spPr>
      </p:pic>
      <p:pic>
        <p:nvPicPr>
          <p:cNvPr descr=" " id="823" name="Google Shape;823;g26be054fd68_0_750"/>
          <p:cNvPicPr preferRelativeResize="0"/>
          <p:nvPr/>
        </p:nvPicPr>
        <p:blipFill rotWithShape="1">
          <a:blip r:embed="rId9">
            <a:alphaModFix/>
          </a:blip>
          <a:srcRect b="0" l="0" r="0" t="0"/>
          <a:stretch/>
        </p:blipFill>
        <p:spPr>
          <a:xfrm>
            <a:off x="12574572" y="8483600"/>
            <a:ext cx="5131441" cy="1549400"/>
          </a:xfrm>
          <a:prstGeom prst="rect">
            <a:avLst/>
          </a:prstGeom>
          <a:noFill/>
          <a:ln>
            <a:noFill/>
          </a:ln>
        </p:spPr>
      </p:pic>
      <p:sp>
        <p:nvSpPr>
          <p:cNvPr id="824" name="Google Shape;824;g26be054fd68_0_750"/>
          <p:cNvSpPr/>
          <p:nvPr/>
        </p:nvSpPr>
        <p:spPr>
          <a:xfrm>
            <a:off x="13133441" y="8382000"/>
            <a:ext cx="4572600" cy="1752600"/>
          </a:xfrm>
          <a:prstGeom prst="roundRect">
            <a:avLst>
              <a:gd fmla="val 313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g26be054fd68_0_750"/>
          <p:cNvSpPr/>
          <p:nvPr/>
        </p:nvSpPr>
        <p:spPr>
          <a:xfrm>
            <a:off x="13844730" y="8534400"/>
            <a:ext cx="3810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Elvina</a:t>
            </a:r>
            <a:endParaRPr b="0" i="0" sz="3600" u="none" cap="none" strike="noStrike">
              <a:solidFill>
                <a:schemeClr val="dk1"/>
              </a:solidFill>
              <a:latin typeface="Calibri"/>
              <a:ea typeface="Calibri"/>
              <a:cs typeface="Calibri"/>
              <a:sym typeface="Calibri"/>
            </a:endParaRPr>
          </a:p>
        </p:txBody>
      </p:sp>
      <p:sp>
        <p:nvSpPr>
          <p:cNvPr id="826" name="Google Shape;826;g26be054fd68_0_750"/>
          <p:cNvSpPr/>
          <p:nvPr/>
        </p:nvSpPr>
        <p:spPr>
          <a:xfrm>
            <a:off x="13844730" y="93726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pic>
        <p:nvPicPr>
          <p:cNvPr descr=" " id="827" name="Google Shape;827;g26be054fd68_0_750"/>
          <p:cNvPicPr preferRelativeResize="0"/>
          <p:nvPr/>
        </p:nvPicPr>
        <p:blipFill rotWithShape="1">
          <a:blip r:embed="rId15">
            <a:alphaModFix/>
          </a:blip>
          <a:srcRect b="0" l="0" r="0" t="0"/>
          <a:stretch/>
        </p:blipFill>
        <p:spPr>
          <a:xfrm>
            <a:off x="12574572" y="8699500"/>
            <a:ext cx="1117740" cy="1117600"/>
          </a:xfrm>
          <a:prstGeom prst="rect">
            <a:avLst/>
          </a:prstGeom>
          <a:noFill/>
          <a:ln>
            <a:noFill/>
          </a:ln>
        </p:spPr>
      </p:pic>
      <p:pic>
        <p:nvPicPr>
          <p:cNvPr descr=" " id="828" name="Google Shape;828;g26be054fd68_0_750"/>
          <p:cNvPicPr preferRelativeResize="0"/>
          <p:nvPr/>
        </p:nvPicPr>
        <p:blipFill rotWithShape="1">
          <a:blip r:embed="rId9">
            <a:alphaModFix/>
          </a:blip>
          <a:srcRect b="0" l="0" r="0" t="0"/>
          <a:stretch/>
        </p:blipFill>
        <p:spPr>
          <a:xfrm>
            <a:off x="12574572" y="10845800"/>
            <a:ext cx="5131441" cy="1549400"/>
          </a:xfrm>
          <a:prstGeom prst="rect">
            <a:avLst/>
          </a:prstGeom>
          <a:noFill/>
          <a:ln>
            <a:noFill/>
          </a:ln>
        </p:spPr>
      </p:pic>
      <p:sp>
        <p:nvSpPr>
          <p:cNvPr id="829" name="Google Shape;829;g26be054fd68_0_750"/>
          <p:cNvSpPr/>
          <p:nvPr/>
        </p:nvSpPr>
        <p:spPr>
          <a:xfrm>
            <a:off x="13133441" y="10744200"/>
            <a:ext cx="4572600" cy="1752600"/>
          </a:xfrm>
          <a:prstGeom prst="roundRect">
            <a:avLst>
              <a:gd fmla="val 313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g26be054fd68_0_750"/>
          <p:cNvSpPr/>
          <p:nvPr/>
        </p:nvSpPr>
        <p:spPr>
          <a:xfrm>
            <a:off x="13844730" y="10896600"/>
            <a:ext cx="3810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Seraphina</a:t>
            </a:r>
            <a:endParaRPr b="0" i="0" sz="3600" u="none" cap="none" strike="noStrike">
              <a:solidFill>
                <a:schemeClr val="dk1"/>
              </a:solidFill>
              <a:latin typeface="Calibri"/>
              <a:ea typeface="Calibri"/>
              <a:cs typeface="Calibri"/>
              <a:sym typeface="Calibri"/>
            </a:endParaRPr>
          </a:p>
        </p:txBody>
      </p:sp>
      <p:sp>
        <p:nvSpPr>
          <p:cNvPr id="831" name="Google Shape;831;g26be054fd68_0_750"/>
          <p:cNvSpPr/>
          <p:nvPr/>
        </p:nvSpPr>
        <p:spPr>
          <a:xfrm>
            <a:off x="13844730" y="117348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pic>
        <p:nvPicPr>
          <p:cNvPr descr=" " id="832" name="Google Shape;832;g26be054fd68_0_750"/>
          <p:cNvPicPr preferRelativeResize="0"/>
          <p:nvPr/>
        </p:nvPicPr>
        <p:blipFill rotWithShape="1">
          <a:blip r:embed="rId16">
            <a:alphaModFix/>
          </a:blip>
          <a:srcRect b="0" l="0" r="0" t="0"/>
          <a:stretch/>
        </p:blipFill>
        <p:spPr>
          <a:xfrm>
            <a:off x="12574572" y="11061700"/>
            <a:ext cx="1117740" cy="1117600"/>
          </a:xfrm>
          <a:prstGeom prst="rect">
            <a:avLst/>
          </a:prstGeom>
          <a:noFill/>
          <a:ln>
            <a:noFill/>
          </a:ln>
        </p:spPr>
      </p:pic>
      <p:pic>
        <p:nvPicPr>
          <p:cNvPr descr=" " id="833" name="Google Shape;833;g26be054fd68_0_750"/>
          <p:cNvPicPr preferRelativeResize="0"/>
          <p:nvPr/>
        </p:nvPicPr>
        <p:blipFill rotWithShape="1">
          <a:blip r:embed="rId9">
            <a:alphaModFix/>
          </a:blip>
          <a:srcRect b="0" l="0" r="0" t="0"/>
          <a:stretch/>
        </p:blipFill>
        <p:spPr>
          <a:xfrm>
            <a:off x="18468108" y="8483600"/>
            <a:ext cx="5131441" cy="1549400"/>
          </a:xfrm>
          <a:prstGeom prst="rect">
            <a:avLst/>
          </a:prstGeom>
          <a:noFill/>
          <a:ln>
            <a:noFill/>
          </a:ln>
        </p:spPr>
      </p:pic>
      <p:sp>
        <p:nvSpPr>
          <p:cNvPr id="834" name="Google Shape;834;g26be054fd68_0_750"/>
          <p:cNvSpPr/>
          <p:nvPr/>
        </p:nvSpPr>
        <p:spPr>
          <a:xfrm>
            <a:off x="19026978" y="8382000"/>
            <a:ext cx="4572600" cy="1752600"/>
          </a:xfrm>
          <a:prstGeom prst="roundRect">
            <a:avLst>
              <a:gd fmla="val 313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g26be054fd68_0_750"/>
          <p:cNvSpPr/>
          <p:nvPr/>
        </p:nvSpPr>
        <p:spPr>
          <a:xfrm>
            <a:off x="19738267" y="8534400"/>
            <a:ext cx="3810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Kaelen</a:t>
            </a:r>
            <a:endParaRPr b="0" i="0" sz="3600" u="none" cap="none" strike="noStrike">
              <a:solidFill>
                <a:schemeClr val="dk1"/>
              </a:solidFill>
              <a:latin typeface="Calibri"/>
              <a:ea typeface="Calibri"/>
              <a:cs typeface="Calibri"/>
              <a:sym typeface="Calibri"/>
            </a:endParaRPr>
          </a:p>
        </p:txBody>
      </p:sp>
      <p:sp>
        <p:nvSpPr>
          <p:cNvPr id="836" name="Google Shape;836;g26be054fd68_0_750"/>
          <p:cNvSpPr/>
          <p:nvPr/>
        </p:nvSpPr>
        <p:spPr>
          <a:xfrm>
            <a:off x="19738267" y="93726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Sentinel</a:t>
            </a:r>
            <a:endParaRPr b="0" i="0" sz="3200" u="none" cap="none" strike="noStrike">
              <a:solidFill>
                <a:schemeClr val="dk1"/>
              </a:solidFill>
              <a:latin typeface="Calibri"/>
              <a:ea typeface="Calibri"/>
              <a:cs typeface="Calibri"/>
              <a:sym typeface="Calibri"/>
            </a:endParaRPr>
          </a:p>
        </p:txBody>
      </p:sp>
      <p:pic>
        <p:nvPicPr>
          <p:cNvPr descr=" " id="837" name="Google Shape;837;g26be054fd68_0_750"/>
          <p:cNvPicPr preferRelativeResize="0"/>
          <p:nvPr/>
        </p:nvPicPr>
        <p:blipFill rotWithShape="1">
          <a:blip r:embed="rId17">
            <a:alphaModFix/>
          </a:blip>
          <a:srcRect b="0" l="0" r="0" t="0"/>
          <a:stretch/>
        </p:blipFill>
        <p:spPr>
          <a:xfrm>
            <a:off x="18468108" y="8699500"/>
            <a:ext cx="1117740" cy="1117600"/>
          </a:xfrm>
          <a:prstGeom prst="rect">
            <a:avLst/>
          </a:prstGeom>
          <a:noFill/>
          <a:ln>
            <a:noFill/>
          </a:ln>
        </p:spPr>
      </p:pic>
      <p:pic>
        <p:nvPicPr>
          <p:cNvPr descr=" " id="838" name="Google Shape;838;g26be054fd68_0_750"/>
          <p:cNvPicPr preferRelativeResize="0"/>
          <p:nvPr/>
        </p:nvPicPr>
        <p:blipFill rotWithShape="1">
          <a:blip r:embed="rId9">
            <a:alphaModFix/>
          </a:blip>
          <a:srcRect b="0" l="0" r="0" t="0"/>
          <a:stretch/>
        </p:blipFill>
        <p:spPr>
          <a:xfrm>
            <a:off x="6681035" y="6121400"/>
            <a:ext cx="5131441" cy="1549400"/>
          </a:xfrm>
          <a:prstGeom prst="rect">
            <a:avLst/>
          </a:prstGeom>
          <a:noFill/>
          <a:ln>
            <a:noFill/>
          </a:ln>
        </p:spPr>
      </p:pic>
      <p:sp>
        <p:nvSpPr>
          <p:cNvPr id="839" name="Google Shape;839;g26be054fd68_0_750"/>
          <p:cNvSpPr/>
          <p:nvPr/>
        </p:nvSpPr>
        <p:spPr>
          <a:xfrm>
            <a:off x="7239905" y="6019800"/>
            <a:ext cx="4572600" cy="1752600"/>
          </a:xfrm>
          <a:prstGeom prst="roundRect">
            <a:avLst>
              <a:gd fmla="val 313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g26be054fd68_0_750"/>
          <p:cNvSpPr/>
          <p:nvPr/>
        </p:nvSpPr>
        <p:spPr>
          <a:xfrm>
            <a:off x="7951194" y="6172200"/>
            <a:ext cx="3810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Aurielle</a:t>
            </a:r>
            <a:endParaRPr b="0" i="0" sz="3600" u="none" cap="none" strike="noStrike">
              <a:solidFill>
                <a:schemeClr val="dk1"/>
              </a:solidFill>
              <a:latin typeface="Calibri"/>
              <a:ea typeface="Calibri"/>
              <a:cs typeface="Calibri"/>
              <a:sym typeface="Calibri"/>
            </a:endParaRPr>
          </a:p>
        </p:txBody>
      </p:sp>
      <p:sp>
        <p:nvSpPr>
          <p:cNvPr id="841" name="Google Shape;841;g26be054fd68_0_750"/>
          <p:cNvSpPr/>
          <p:nvPr/>
        </p:nvSpPr>
        <p:spPr>
          <a:xfrm>
            <a:off x="7951194" y="70104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pic>
        <p:nvPicPr>
          <p:cNvPr descr=" " id="842" name="Google Shape;842;g26be054fd68_0_750"/>
          <p:cNvPicPr preferRelativeResize="0"/>
          <p:nvPr/>
        </p:nvPicPr>
        <p:blipFill rotWithShape="1">
          <a:blip r:embed="rId18">
            <a:alphaModFix/>
          </a:blip>
          <a:srcRect b="0" l="0" r="0" t="0"/>
          <a:stretch/>
        </p:blipFill>
        <p:spPr>
          <a:xfrm>
            <a:off x="6681035" y="6337300"/>
            <a:ext cx="1117740" cy="1117600"/>
          </a:xfrm>
          <a:prstGeom prst="rect">
            <a:avLst/>
          </a:prstGeom>
          <a:noFill/>
          <a:ln>
            <a:noFill/>
          </a:ln>
        </p:spPr>
      </p:pic>
      <p:pic>
        <p:nvPicPr>
          <p:cNvPr descr=" " id="843" name="Google Shape;843;g26be054fd68_0_750"/>
          <p:cNvPicPr preferRelativeResize="0"/>
          <p:nvPr/>
        </p:nvPicPr>
        <p:blipFill rotWithShape="1">
          <a:blip r:embed="rId9">
            <a:alphaModFix/>
          </a:blip>
          <a:srcRect b="0" l="0" r="0" t="0"/>
          <a:stretch/>
        </p:blipFill>
        <p:spPr>
          <a:xfrm>
            <a:off x="18468108" y="6121400"/>
            <a:ext cx="5131441" cy="1549400"/>
          </a:xfrm>
          <a:prstGeom prst="rect">
            <a:avLst/>
          </a:prstGeom>
          <a:noFill/>
          <a:ln>
            <a:noFill/>
          </a:ln>
        </p:spPr>
      </p:pic>
      <p:sp>
        <p:nvSpPr>
          <p:cNvPr id="844" name="Google Shape;844;g26be054fd68_0_750"/>
          <p:cNvSpPr/>
          <p:nvPr/>
        </p:nvSpPr>
        <p:spPr>
          <a:xfrm>
            <a:off x="19026978" y="6019800"/>
            <a:ext cx="4572600" cy="1752600"/>
          </a:xfrm>
          <a:prstGeom prst="roundRect">
            <a:avLst>
              <a:gd fmla="val 313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g26be054fd68_0_750"/>
          <p:cNvSpPr/>
          <p:nvPr/>
        </p:nvSpPr>
        <p:spPr>
          <a:xfrm>
            <a:off x="19738267" y="6172200"/>
            <a:ext cx="3810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Dariana</a:t>
            </a:r>
            <a:endParaRPr b="0" i="0" sz="3600" u="none" cap="none" strike="noStrike">
              <a:solidFill>
                <a:schemeClr val="dk1"/>
              </a:solidFill>
              <a:latin typeface="Calibri"/>
              <a:ea typeface="Calibri"/>
              <a:cs typeface="Calibri"/>
              <a:sym typeface="Calibri"/>
            </a:endParaRPr>
          </a:p>
        </p:txBody>
      </p:sp>
      <p:sp>
        <p:nvSpPr>
          <p:cNvPr id="846" name="Google Shape;846;g26be054fd68_0_750"/>
          <p:cNvSpPr/>
          <p:nvPr/>
        </p:nvSpPr>
        <p:spPr>
          <a:xfrm>
            <a:off x="19738267" y="70104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pic>
        <p:nvPicPr>
          <p:cNvPr descr=" " id="847" name="Google Shape;847;g26be054fd68_0_750"/>
          <p:cNvPicPr preferRelativeResize="0"/>
          <p:nvPr/>
        </p:nvPicPr>
        <p:blipFill rotWithShape="1">
          <a:blip r:embed="rId19">
            <a:alphaModFix/>
          </a:blip>
          <a:srcRect b="0" l="0" r="0" t="0"/>
          <a:stretch/>
        </p:blipFill>
        <p:spPr>
          <a:xfrm>
            <a:off x="18468108" y="6337300"/>
            <a:ext cx="1117740" cy="1117600"/>
          </a:xfrm>
          <a:prstGeom prst="rect">
            <a:avLst/>
          </a:prstGeom>
          <a:noFill/>
          <a:ln>
            <a:noFill/>
          </a:ln>
        </p:spPr>
      </p:pic>
      <p:pic>
        <p:nvPicPr>
          <p:cNvPr descr=" " id="848" name="Google Shape;848;g26be054fd68_0_750"/>
          <p:cNvPicPr preferRelativeResize="0"/>
          <p:nvPr/>
        </p:nvPicPr>
        <p:blipFill rotWithShape="1">
          <a:blip r:embed="rId9">
            <a:alphaModFix/>
          </a:blip>
          <a:srcRect b="0" l="0" r="0" t="0"/>
          <a:stretch/>
        </p:blipFill>
        <p:spPr>
          <a:xfrm>
            <a:off x="12574572" y="6121400"/>
            <a:ext cx="5131441" cy="1549400"/>
          </a:xfrm>
          <a:prstGeom prst="rect">
            <a:avLst/>
          </a:prstGeom>
          <a:noFill/>
          <a:ln>
            <a:noFill/>
          </a:ln>
        </p:spPr>
      </p:pic>
      <p:sp>
        <p:nvSpPr>
          <p:cNvPr id="849" name="Google Shape;849;g26be054fd68_0_750"/>
          <p:cNvSpPr/>
          <p:nvPr/>
        </p:nvSpPr>
        <p:spPr>
          <a:xfrm>
            <a:off x="13133441" y="6019800"/>
            <a:ext cx="4572600" cy="1752600"/>
          </a:xfrm>
          <a:prstGeom prst="roundRect">
            <a:avLst>
              <a:gd fmla="val 313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g26be054fd68_0_750"/>
          <p:cNvSpPr/>
          <p:nvPr/>
        </p:nvSpPr>
        <p:spPr>
          <a:xfrm>
            <a:off x="13844730" y="6172200"/>
            <a:ext cx="3810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Theronis</a:t>
            </a:r>
            <a:endParaRPr b="0" i="0" sz="3600" u="none" cap="none" strike="noStrike">
              <a:solidFill>
                <a:schemeClr val="dk1"/>
              </a:solidFill>
              <a:latin typeface="Calibri"/>
              <a:ea typeface="Calibri"/>
              <a:cs typeface="Calibri"/>
              <a:sym typeface="Calibri"/>
            </a:endParaRPr>
          </a:p>
        </p:txBody>
      </p:sp>
      <p:sp>
        <p:nvSpPr>
          <p:cNvPr id="851" name="Google Shape;851;g26be054fd68_0_750"/>
          <p:cNvSpPr/>
          <p:nvPr/>
        </p:nvSpPr>
        <p:spPr>
          <a:xfrm>
            <a:off x="13844730" y="70104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852" name="Google Shape;852;g26be054fd68_0_750"/>
          <p:cNvPicPr preferRelativeResize="0"/>
          <p:nvPr/>
        </p:nvPicPr>
        <p:blipFill rotWithShape="1">
          <a:blip r:embed="rId20">
            <a:alphaModFix/>
          </a:blip>
          <a:srcRect b="0" l="0" r="0" t="0"/>
          <a:stretch/>
        </p:blipFill>
        <p:spPr>
          <a:xfrm>
            <a:off x="12574572" y="6337300"/>
            <a:ext cx="1117740" cy="1117600"/>
          </a:xfrm>
          <a:prstGeom prst="rect">
            <a:avLst/>
          </a:prstGeom>
          <a:noFill/>
          <a:ln>
            <a:noFill/>
          </a:ln>
        </p:spPr>
      </p:pic>
      <p:pic>
        <p:nvPicPr>
          <p:cNvPr descr=" " id="853" name="Google Shape;853;g26be054fd68_0_750"/>
          <p:cNvPicPr preferRelativeResize="0"/>
          <p:nvPr/>
        </p:nvPicPr>
        <p:blipFill rotWithShape="1">
          <a:blip r:embed="rId21">
            <a:alphaModFix/>
          </a:blip>
          <a:srcRect b="0" l="0" r="0" t="0"/>
          <a:stretch/>
        </p:blipFill>
        <p:spPr>
          <a:xfrm>
            <a:off x="3353219" y="5702300"/>
            <a:ext cx="17680610" cy="12700"/>
          </a:xfrm>
          <a:prstGeom prst="rect">
            <a:avLst/>
          </a:prstGeom>
          <a:noFill/>
          <a:ln>
            <a:noFill/>
          </a:ln>
        </p:spPr>
      </p:pic>
      <p:pic>
        <p:nvPicPr>
          <p:cNvPr descr=" " id="854" name="Google Shape;854;g26be054fd68_0_750"/>
          <p:cNvPicPr preferRelativeResize="0"/>
          <p:nvPr/>
        </p:nvPicPr>
        <p:blipFill rotWithShape="1">
          <a:blip r:embed="rId22">
            <a:alphaModFix/>
          </a:blip>
          <a:srcRect b="0" l="0" r="0" t="0"/>
          <a:stretch/>
        </p:blipFill>
        <p:spPr>
          <a:xfrm>
            <a:off x="13006426" y="5308600"/>
            <a:ext cx="12702" cy="406400"/>
          </a:xfrm>
          <a:prstGeom prst="rect">
            <a:avLst/>
          </a:prstGeom>
          <a:noFill/>
          <a:ln>
            <a:noFill/>
          </a:ln>
        </p:spPr>
      </p:pic>
      <p:pic>
        <p:nvPicPr>
          <p:cNvPr descr=" " id="855" name="Google Shape;855;g26be054fd68_0_750"/>
          <p:cNvPicPr preferRelativeResize="0"/>
          <p:nvPr/>
        </p:nvPicPr>
        <p:blipFill rotWithShape="1">
          <a:blip r:embed="rId23">
            <a:alphaModFix/>
          </a:blip>
          <a:srcRect b="0" l="0" r="0" t="0"/>
          <a:stretch/>
        </p:blipFill>
        <p:spPr>
          <a:xfrm>
            <a:off x="3353219" y="5715000"/>
            <a:ext cx="12702" cy="419100"/>
          </a:xfrm>
          <a:prstGeom prst="rect">
            <a:avLst/>
          </a:prstGeom>
          <a:noFill/>
          <a:ln>
            <a:noFill/>
          </a:ln>
        </p:spPr>
      </p:pic>
      <p:pic>
        <p:nvPicPr>
          <p:cNvPr descr=" " id="856" name="Google Shape;856;g26be054fd68_0_750"/>
          <p:cNvPicPr preferRelativeResize="0"/>
          <p:nvPr/>
        </p:nvPicPr>
        <p:blipFill rotWithShape="1">
          <a:blip r:embed="rId23">
            <a:alphaModFix/>
          </a:blip>
          <a:srcRect b="0" l="0" r="0" t="0"/>
          <a:stretch/>
        </p:blipFill>
        <p:spPr>
          <a:xfrm>
            <a:off x="9513489" y="5715000"/>
            <a:ext cx="12702" cy="419100"/>
          </a:xfrm>
          <a:prstGeom prst="rect">
            <a:avLst/>
          </a:prstGeom>
          <a:noFill/>
          <a:ln>
            <a:noFill/>
          </a:ln>
        </p:spPr>
      </p:pic>
      <p:pic>
        <p:nvPicPr>
          <p:cNvPr descr=" " id="857" name="Google Shape;857;g26be054fd68_0_750"/>
          <p:cNvPicPr preferRelativeResize="0"/>
          <p:nvPr/>
        </p:nvPicPr>
        <p:blipFill rotWithShape="1">
          <a:blip r:embed="rId23">
            <a:alphaModFix/>
          </a:blip>
          <a:srcRect b="0" l="0" r="0" t="0"/>
          <a:stretch/>
        </p:blipFill>
        <p:spPr>
          <a:xfrm>
            <a:off x="15407026" y="5715000"/>
            <a:ext cx="12702" cy="419100"/>
          </a:xfrm>
          <a:prstGeom prst="rect">
            <a:avLst/>
          </a:prstGeom>
          <a:noFill/>
          <a:ln>
            <a:noFill/>
          </a:ln>
        </p:spPr>
      </p:pic>
      <p:pic>
        <p:nvPicPr>
          <p:cNvPr descr=" " id="858" name="Google Shape;858;g26be054fd68_0_750"/>
          <p:cNvPicPr preferRelativeResize="0"/>
          <p:nvPr/>
        </p:nvPicPr>
        <p:blipFill rotWithShape="1">
          <a:blip r:embed="rId23">
            <a:alphaModFix/>
          </a:blip>
          <a:srcRect b="0" l="0" r="0" t="0"/>
          <a:stretch/>
        </p:blipFill>
        <p:spPr>
          <a:xfrm>
            <a:off x="21021127" y="5715000"/>
            <a:ext cx="12702" cy="419100"/>
          </a:xfrm>
          <a:prstGeom prst="rect">
            <a:avLst/>
          </a:prstGeom>
          <a:noFill/>
          <a:ln>
            <a:noFill/>
          </a:ln>
        </p:spPr>
      </p:pic>
      <p:pic>
        <p:nvPicPr>
          <p:cNvPr descr=" " id="859" name="Google Shape;859;g26be054fd68_0_750"/>
          <p:cNvPicPr preferRelativeResize="0"/>
          <p:nvPr/>
        </p:nvPicPr>
        <p:blipFill rotWithShape="1">
          <a:blip r:embed="rId24">
            <a:alphaModFix/>
          </a:blip>
          <a:srcRect b="0" l="0" r="0" t="0"/>
          <a:stretch/>
        </p:blipFill>
        <p:spPr>
          <a:xfrm>
            <a:off x="3353219" y="7670800"/>
            <a:ext cx="12702" cy="812800"/>
          </a:xfrm>
          <a:prstGeom prst="rect">
            <a:avLst/>
          </a:prstGeom>
          <a:noFill/>
          <a:ln>
            <a:noFill/>
          </a:ln>
        </p:spPr>
      </p:pic>
      <p:pic>
        <p:nvPicPr>
          <p:cNvPr descr=" " id="860" name="Google Shape;860;g26be054fd68_0_750"/>
          <p:cNvPicPr preferRelativeResize="0"/>
          <p:nvPr/>
        </p:nvPicPr>
        <p:blipFill rotWithShape="1">
          <a:blip r:embed="rId24">
            <a:alphaModFix/>
          </a:blip>
          <a:srcRect b="0" l="0" r="0" t="0"/>
          <a:stretch/>
        </p:blipFill>
        <p:spPr>
          <a:xfrm>
            <a:off x="9513489" y="7670800"/>
            <a:ext cx="12702" cy="812800"/>
          </a:xfrm>
          <a:prstGeom prst="rect">
            <a:avLst/>
          </a:prstGeom>
          <a:noFill/>
          <a:ln>
            <a:noFill/>
          </a:ln>
        </p:spPr>
      </p:pic>
      <p:pic>
        <p:nvPicPr>
          <p:cNvPr descr=" " id="861" name="Google Shape;861;g26be054fd68_0_750"/>
          <p:cNvPicPr preferRelativeResize="0"/>
          <p:nvPr/>
        </p:nvPicPr>
        <p:blipFill rotWithShape="1">
          <a:blip r:embed="rId24">
            <a:alphaModFix/>
          </a:blip>
          <a:srcRect b="0" l="0" r="0" t="0"/>
          <a:stretch/>
        </p:blipFill>
        <p:spPr>
          <a:xfrm>
            <a:off x="15407026" y="7670800"/>
            <a:ext cx="12702" cy="812800"/>
          </a:xfrm>
          <a:prstGeom prst="rect">
            <a:avLst/>
          </a:prstGeom>
          <a:noFill/>
          <a:ln>
            <a:noFill/>
          </a:ln>
        </p:spPr>
      </p:pic>
      <p:pic>
        <p:nvPicPr>
          <p:cNvPr descr=" " id="862" name="Google Shape;862;g26be054fd68_0_750"/>
          <p:cNvPicPr preferRelativeResize="0"/>
          <p:nvPr/>
        </p:nvPicPr>
        <p:blipFill rotWithShape="1">
          <a:blip r:embed="rId24">
            <a:alphaModFix/>
          </a:blip>
          <a:srcRect b="0" l="0" r="0" t="0"/>
          <a:stretch/>
        </p:blipFill>
        <p:spPr>
          <a:xfrm>
            <a:off x="21021127" y="7670800"/>
            <a:ext cx="12702" cy="812800"/>
          </a:xfrm>
          <a:prstGeom prst="rect">
            <a:avLst/>
          </a:prstGeom>
          <a:noFill/>
          <a:ln>
            <a:noFill/>
          </a:ln>
        </p:spPr>
      </p:pic>
      <p:pic>
        <p:nvPicPr>
          <p:cNvPr descr=" " id="863" name="Google Shape;863;g26be054fd68_0_750"/>
          <p:cNvPicPr preferRelativeResize="0"/>
          <p:nvPr/>
        </p:nvPicPr>
        <p:blipFill rotWithShape="1">
          <a:blip r:embed="rId24">
            <a:alphaModFix/>
          </a:blip>
          <a:srcRect b="0" l="0" r="0" t="0"/>
          <a:stretch/>
        </p:blipFill>
        <p:spPr>
          <a:xfrm>
            <a:off x="9513489" y="10033000"/>
            <a:ext cx="12702" cy="812800"/>
          </a:xfrm>
          <a:prstGeom prst="rect">
            <a:avLst/>
          </a:prstGeom>
          <a:noFill/>
          <a:ln>
            <a:noFill/>
          </a:ln>
        </p:spPr>
      </p:pic>
      <p:pic>
        <p:nvPicPr>
          <p:cNvPr descr=" " id="864" name="Google Shape;864;g26be054fd68_0_750"/>
          <p:cNvPicPr preferRelativeResize="0"/>
          <p:nvPr/>
        </p:nvPicPr>
        <p:blipFill rotWithShape="1">
          <a:blip r:embed="rId24">
            <a:alphaModFix/>
          </a:blip>
          <a:srcRect b="0" l="0" r="0" t="0"/>
          <a:stretch/>
        </p:blipFill>
        <p:spPr>
          <a:xfrm>
            <a:off x="15407026" y="10033000"/>
            <a:ext cx="12702" cy="812800"/>
          </a:xfrm>
          <a:prstGeom prst="rect">
            <a:avLst/>
          </a:prstGeom>
          <a:noFill/>
          <a:ln>
            <a:noFill/>
          </a:ln>
        </p:spPr>
      </p:pic>
      <p:sp>
        <p:nvSpPr>
          <p:cNvPr id="865" name="Google Shape;865;g26be054fd68_0_750"/>
          <p:cNvSpPr/>
          <p:nvPr/>
        </p:nvSpPr>
        <p:spPr>
          <a:xfrm>
            <a:off x="7747968" y="12801600"/>
            <a:ext cx="9064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5">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866" name="Google Shape;866;g26be054fd68_0_750"/>
          <p:cNvSpPr/>
          <p:nvPr/>
        </p:nvSpPr>
        <p:spPr>
          <a:xfrm>
            <a:off x="6816519" y="1168400"/>
            <a:ext cx="10754100" cy="1761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5A336"/>
              </a:buClr>
              <a:buSzPts val="8000"/>
              <a:buFont typeface="Paytone One"/>
              <a:buNone/>
            </a:pPr>
            <a:r>
              <a:rPr b="0" i="0" lang="en-US" sz="8000" u="none" cap="none" strike="noStrike">
                <a:solidFill>
                  <a:srgbClr val="F5A336"/>
                </a:solidFill>
                <a:latin typeface="Paytone One"/>
                <a:ea typeface="Paytone One"/>
                <a:cs typeface="Paytone One"/>
                <a:sym typeface="Paytone One"/>
              </a:rPr>
              <a:t>The</a:t>
            </a:r>
            <a:r>
              <a:rPr b="0" i="0" lang="en-US" sz="8000" u="none" cap="none" strike="noStrike">
                <a:solidFill>
                  <a:srgbClr val="2B7DB8"/>
                </a:solidFill>
                <a:latin typeface="Paytone One"/>
                <a:ea typeface="Paytone One"/>
                <a:cs typeface="Paytone One"/>
                <a:sym typeface="Paytone One"/>
              </a:rPr>
              <a:t>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AE4"/>
        </a:solidFill>
      </p:bgPr>
    </p:bg>
    <p:spTree>
      <p:nvGrpSpPr>
        <p:cNvPr id="871" name="Shape 871"/>
        <p:cNvGrpSpPr/>
        <p:nvPr/>
      </p:nvGrpSpPr>
      <p:grpSpPr>
        <a:xfrm>
          <a:off x="0" y="0"/>
          <a:ext cx="0" cy="0"/>
          <a:chOff x="0" y="0"/>
          <a:chExt cx="0" cy="0"/>
        </a:xfrm>
      </p:grpSpPr>
      <p:pic>
        <p:nvPicPr>
          <p:cNvPr descr=" " id="872" name="Google Shape;872;g26be054fd68_0_832"/>
          <p:cNvPicPr preferRelativeResize="0"/>
          <p:nvPr/>
        </p:nvPicPr>
        <p:blipFill rotWithShape="1">
          <a:blip r:embed="rId3">
            <a:alphaModFix/>
          </a:blip>
          <a:srcRect b="0" l="0" r="0" t="0"/>
          <a:stretch/>
        </p:blipFill>
        <p:spPr>
          <a:xfrm>
            <a:off x="1035536" y="7846814"/>
            <a:ext cx="1109280" cy="1109142"/>
          </a:xfrm>
          <a:prstGeom prst="rect">
            <a:avLst/>
          </a:prstGeom>
          <a:noFill/>
          <a:ln>
            <a:noFill/>
          </a:ln>
        </p:spPr>
      </p:pic>
      <p:pic>
        <p:nvPicPr>
          <p:cNvPr descr=" " id="873" name="Google Shape;873;g26be054fd68_0_832"/>
          <p:cNvPicPr preferRelativeResize="0"/>
          <p:nvPr/>
        </p:nvPicPr>
        <p:blipFill rotWithShape="1">
          <a:blip r:embed="rId4">
            <a:alphaModFix/>
          </a:blip>
          <a:srcRect b="0" l="0" r="0" t="0"/>
          <a:stretch/>
        </p:blipFill>
        <p:spPr>
          <a:xfrm>
            <a:off x="10400411" y="11958092"/>
            <a:ext cx="3055870" cy="1757908"/>
          </a:xfrm>
          <a:prstGeom prst="rect">
            <a:avLst/>
          </a:prstGeom>
          <a:noFill/>
          <a:ln>
            <a:noFill/>
          </a:ln>
        </p:spPr>
      </p:pic>
      <p:pic>
        <p:nvPicPr>
          <p:cNvPr descr=" " id="874" name="Google Shape;874;g26be054fd68_0_832"/>
          <p:cNvPicPr preferRelativeResize="0"/>
          <p:nvPr/>
        </p:nvPicPr>
        <p:blipFill rotWithShape="1">
          <a:blip r:embed="rId5">
            <a:alphaModFix/>
          </a:blip>
          <a:srcRect b="0" l="0" r="0" t="0"/>
          <a:stretch/>
        </p:blipFill>
        <p:spPr>
          <a:xfrm>
            <a:off x="2973430" y="0"/>
            <a:ext cx="3195172" cy="1878335"/>
          </a:xfrm>
          <a:prstGeom prst="rect">
            <a:avLst/>
          </a:prstGeom>
          <a:noFill/>
          <a:ln>
            <a:noFill/>
          </a:ln>
        </p:spPr>
      </p:pic>
      <p:pic>
        <p:nvPicPr>
          <p:cNvPr descr=" " id="875" name="Google Shape;875;g26be054fd68_0_832"/>
          <p:cNvPicPr preferRelativeResize="0"/>
          <p:nvPr/>
        </p:nvPicPr>
        <p:blipFill rotWithShape="1">
          <a:blip r:embed="rId6">
            <a:alphaModFix/>
          </a:blip>
          <a:srcRect b="0" l="0" r="0" t="0"/>
          <a:stretch/>
        </p:blipFill>
        <p:spPr>
          <a:xfrm>
            <a:off x="22261678" y="3979292"/>
            <a:ext cx="1117740" cy="1117600"/>
          </a:xfrm>
          <a:prstGeom prst="rect">
            <a:avLst/>
          </a:prstGeom>
          <a:noFill/>
          <a:ln>
            <a:noFill/>
          </a:ln>
        </p:spPr>
      </p:pic>
      <p:pic>
        <p:nvPicPr>
          <p:cNvPr descr=" " id="876" name="Google Shape;876;g26be054fd68_0_832"/>
          <p:cNvPicPr preferRelativeResize="0"/>
          <p:nvPr/>
        </p:nvPicPr>
        <p:blipFill rotWithShape="1">
          <a:blip r:embed="rId7">
            <a:alphaModFix/>
          </a:blip>
          <a:srcRect b="0" l="0" r="0" t="0"/>
          <a:stretch/>
        </p:blipFill>
        <p:spPr>
          <a:xfrm>
            <a:off x="3594549" y="8991600"/>
            <a:ext cx="1282860" cy="1244600"/>
          </a:xfrm>
          <a:prstGeom prst="rect">
            <a:avLst/>
          </a:prstGeom>
          <a:noFill/>
          <a:ln>
            <a:noFill/>
          </a:ln>
        </p:spPr>
      </p:pic>
      <p:pic>
        <p:nvPicPr>
          <p:cNvPr descr=" " id="877" name="Google Shape;877;g26be054fd68_0_832"/>
          <p:cNvPicPr preferRelativeResize="0"/>
          <p:nvPr/>
        </p:nvPicPr>
        <p:blipFill rotWithShape="1">
          <a:blip r:embed="rId8">
            <a:alphaModFix/>
          </a:blip>
          <a:srcRect b="0" l="0" r="0" t="0"/>
          <a:stretch/>
        </p:blipFill>
        <p:spPr>
          <a:xfrm>
            <a:off x="4572571" y="609600"/>
            <a:ext cx="424040" cy="3060700"/>
          </a:xfrm>
          <a:prstGeom prst="rect">
            <a:avLst/>
          </a:prstGeom>
          <a:noFill/>
          <a:ln>
            <a:noFill/>
          </a:ln>
        </p:spPr>
      </p:pic>
      <p:sp>
        <p:nvSpPr>
          <p:cNvPr id="878" name="Google Shape;878;g26be054fd68_0_832"/>
          <p:cNvSpPr/>
          <p:nvPr/>
        </p:nvSpPr>
        <p:spPr>
          <a:xfrm>
            <a:off x="23370921" y="8483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79" name="Google Shape;879;g26be054fd68_0_832"/>
          <p:cNvPicPr preferRelativeResize="0"/>
          <p:nvPr/>
        </p:nvPicPr>
        <p:blipFill rotWithShape="1">
          <a:blip r:embed="rId9">
            <a:alphaModFix/>
          </a:blip>
          <a:srcRect b="0" l="0" r="0" t="0"/>
          <a:stretch/>
        </p:blipFill>
        <p:spPr>
          <a:xfrm>
            <a:off x="23523340" y="8788400"/>
            <a:ext cx="711289" cy="2590800"/>
          </a:xfrm>
          <a:prstGeom prst="rect">
            <a:avLst/>
          </a:prstGeom>
          <a:noFill/>
          <a:ln>
            <a:noFill/>
          </a:ln>
        </p:spPr>
      </p:pic>
      <p:sp>
        <p:nvSpPr>
          <p:cNvPr id="880" name="Google Shape;880;g26be054fd68_0_832"/>
          <p:cNvSpPr/>
          <p:nvPr/>
        </p:nvSpPr>
        <p:spPr>
          <a:xfrm>
            <a:off x="12358645" y="6604000"/>
            <a:ext cx="9394800" cy="491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881" name="Google Shape;881;g26be054fd68_0_832"/>
          <p:cNvSpPr/>
          <p:nvPr/>
        </p:nvSpPr>
        <p:spPr>
          <a:xfrm>
            <a:off x="12358645" y="3378200"/>
            <a:ext cx="10144200" cy="318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A336"/>
              </a:buClr>
              <a:buSzPts val="8000"/>
              <a:buFont typeface="Paytone One"/>
              <a:buNone/>
            </a:pPr>
            <a:r>
              <a:rPr b="0" i="0" lang="en-US" sz="8000" u="none" cap="none" strike="noStrike">
                <a:solidFill>
                  <a:srgbClr val="F5A336"/>
                </a:solidFill>
                <a:latin typeface="Paytone One"/>
                <a:ea typeface="Paytone One"/>
                <a:cs typeface="Paytone One"/>
                <a:sym typeface="Paytone One"/>
              </a:rPr>
              <a:t>Thank you </a:t>
            </a:r>
            <a:r>
              <a:rPr b="0" i="0" lang="en-US" sz="8000" u="none" cap="none" strike="noStrike">
                <a:solidFill>
                  <a:srgbClr val="2B7DB8"/>
                </a:solidFill>
                <a:latin typeface="Paytone One"/>
                <a:ea typeface="Paytone One"/>
                <a:cs typeface="Paytone One"/>
                <a:sym typeface="Paytone One"/>
              </a:rPr>
              <a:t>for choosing EaTemp</a:t>
            </a:r>
            <a:endParaRPr b="0" i="0" sz="8000" u="none" cap="none" strike="noStrike">
              <a:solidFill>
                <a:schemeClr val="dk1"/>
              </a:solidFill>
              <a:latin typeface="Calibri"/>
              <a:ea typeface="Calibri"/>
              <a:cs typeface="Calibri"/>
              <a:sym typeface="Calibri"/>
            </a:endParaRPr>
          </a:p>
        </p:txBody>
      </p:sp>
      <p:sp>
        <p:nvSpPr>
          <p:cNvPr id="882" name="Google Shape;882;g26be054fd68_0_832"/>
          <p:cNvSpPr/>
          <p:nvPr/>
        </p:nvSpPr>
        <p:spPr>
          <a:xfrm rot="-5400000">
            <a:off x="22204446" y="6294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10">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883" name="Google Shape;883;g26be054fd68_0_832"/>
          <p:cNvPicPr preferRelativeResize="0"/>
          <p:nvPr/>
        </p:nvPicPr>
        <p:blipFill rotWithShape="1">
          <a:blip r:embed="rId11">
            <a:alphaModFix/>
          </a:blip>
          <a:srcRect b="0" l="0" r="0" t="0"/>
          <a:stretch/>
        </p:blipFill>
        <p:spPr>
          <a:xfrm>
            <a:off x="0" y="2832100"/>
            <a:ext cx="11151994" cy="9652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AE4"/>
        </a:solidFill>
      </p:bgPr>
    </p:bg>
    <p:spTree>
      <p:nvGrpSpPr>
        <p:cNvPr id="55" name="Shape 55"/>
        <p:cNvGrpSpPr/>
        <p:nvPr/>
      </p:nvGrpSpPr>
      <p:grpSpPr>
        <a:xfrm>
          <a:off x="0" y="0"/>
          <a:ext cx="0" cy="0"/>
          <a:chOff x="0" y="0"/>
          <a:chExt cx="0" cy="0"/>
        </a:xfrm>
      </p:grpSpPr>
      <p:pic>
        <p:nvPicPr>
          <p:cNvPr descr=" " id="56" name="Google Shape;56;g26be054fd68_0_38"/>
          <p:cNvPicPr preferRelativeResize="0"/>
          <p:nvPr/>
        </p:nvPicPr>
        <p:blipFill rotWithShape="1">
          <a:blip r:embed="rId3">
            <a:alphaModFix/>
          </a:blip>
          <a:srcRect b="0" l="0" r="0" t="0"/>
          <a:stretch/>
        </p:blipFill>
        <p:spPr>
          <a:xfrm>
            <a:off x="0" y="4656727"/>
            <a:ext cx="1731732" cy="4402550"/>
          </a:xfrm>
          <a:prstGeom prst="rect">
            <a:avLst/>
          </a:prstGeom>
          <a:noFill/>
          <a:ln>
            <a:noFill/>
          </a:ln>
        </p:spPr>
      </p:pic>
      <p:pic>
        <p:nvPicPr>
          <p:cNvPr descr=" " id="57" name="Google Shape;57;g26be054fd68_0_38"/>
          <p:cNvPicPr preferRelativeResize="0"/>
          <p:nvPr/>
        </p:nvPicPr>
        <p:blipFill rotWithShape="1">
          <a:blip r:embed="rId4">
            <a:alphaModFix/>
          </a:blip>
          <a:srcRect b="0" l="0" r="0" t="0"/>
          <a:stretch/>
        </p:blipFill>
        <p:spPr>
          <a:xfrm>
            <a:off x="23479719" y="10306881"/>
            <a:ext cx="525311" cy="525249"/>
          </a:xfrm>
          <a:prstGeom prst="rect">
            <a:avLst/>
          </a:prstGeom>
          <a:noFill/>
          <a:ln>
            <a:noFill/>
          </a:ln>
        </p:spPr>
      </p:pic>
      <p:pic>
        <p:nvPicPr>
          <p:cNvPr descr=" " id="58" name="Google Shape;58;g26be054fd68_0_38"/>
          <p:cNvPicPr preferRelativeResize="0"/>
          <p:nvPr/>
        </p:nvPicPr>
        <p:blipFill rotWithShape="1">
          <a:blip r:embed="rId5">
            <a:alphaModFix/>
          </a:blip>
          <a:srcRect b="0" l="0" r="0" t="0"/>
          <a:stretch/>
        </p:blipFill>
        <p:spPr>
          <a:xfrm>
            <a:off x="108796" y="426281"/>
            <a:ext cx="525311" cy="525249"/>
          </a:xfrm>
          <a:prstGeom prst="rect">
            <a:avLst/>
          </a:prstGeom>
          <a:noFill/>
          <a:ln>
            <a:noFill/>
          </a:ln>
        </p:spPr>
      </p:pic>
      <p:pic>
        <p:nvPicPr>
          <p:cNvPr descr=" " id="59" name="Google Shape;59;g26be054fd68_0_38"/>
          <p:cNvPicPr preferRelativeResize="0"/>
          <p:nvPr/>
        </p:nvPicPr>
        <p:blipFill rotWithShape="1">
          <a:blip r:embed="rId6">
            <a:alphaModFix/>
          </a:blip>
          <a:srcRect b="0" l="0" r="0" t="0"/>
          <a:stretch/>
        </p:blipFill>
        <p:spPr>
          <a:xfrm>
            <a:off x="22401566" y="4656727"/>
            <a:ext cx="1985482" cy="4402550"/>
          </a:xfrm>
          <a:prstGeom prst="rect">
            <a:avLst/>
          </a:prstGeom>
          <a:noFill/>
          <a:ln>
            <a:noFill/>
          </a:ln>
        </p:spPr>
      </p:pic>
      <p:pic>
        <p:nvPicPr>
          <p:cNvPr descr=" " id="60" name="Google Shape;60;g26be054fd68_0_38"/>
          <p:cNvPicPr preferRelativeResize="0"/>
          <p:nvPr/>
        </p:nvPicPr>
        <p:blipFill rotWithShape="1">
          <a:blip r:embed="rId7">
            <a:alphaModFix/>
          </a:blip>
          <a:srcRect b="0" l="0" r="0" t="0"/>
          <a:stretch/>
        </p:blipFill>
        <p:spPr>
          <a:xfrm>
            <a:off x="7125591" y="12052300"/>
            <a:ext cx="1282860" cy="1244600"/>
          </a:xfrm>
          <a:prstGeom prst="rect">
            <a:avLst/>
          </a:prstGeom>
          <a:noFill/>
          <a:ln>
            <a:noFill/>
          </a:ln>
        </p:spPr>
      </p:pic>
      <p:pic>
        <p:nvPicPr>
          <p:cNvPr descr=" " id="61" name="Google Shape;61;g26be054fd68_0_38"/>
          <p:cNvPicPr preferRelativeResize="0"/>
          <p:nvPr/>
        </p:nvPicPr>
        <p:blipFill rotWithShape="1">
          <a:blip r:embed="rId8">
            <a:alphaModFix/>
          </a:blip>
          <a:srcRect b="0" l="0" r="0" t="0"/>
          <a:stretch/>
        </p:blipFill>
        <p:spPr>
          <a:xfrm>
            <a:off x="17833029" y="1333500"/>
            <a:ext cx="6554019" cy="444500"/>
          </a:xfrm>
          <a:prstGeom prst="rect">
            <a:avLst/>
          </a:prstGeom>
          <a:noFill/>
          <a:ln>
            <a:noFill/>
          </a:ln>
        </p:spPr>
      </p:pic>
      <p:pic>
        <p:nvPicPr>
          <p:cNvPr descr=" " id="62" name="Google Shape;62;g26be054fd68_0_38"/>
          <p:cNvPicPr preferRelativeResize="0"/>
          <p:nvPr/>
        </p:nvPicPr>
        <p:blipFill rotWithShape="1">
          <a:blip r:embed="rId9">
            <a:alphaModFix/>
          </a:blip>
          <a:srcRect b="0" l="0" r="0" t="0"/>
          <a:stretch/>
        </p:blipFill>
        <p:spPr>
          <a:xfrm>
            <a:off x="0" y="11315700"/>
            <a:ext cx="4813902" cy="736600"/>
          </a:xfrm>
          <a:prstGeom prst="rect">
            <a:avLst/>
          </a:prstGeom>
          <a:noFill/>
          <a:ln>
            <a:noFill/>
          </a:ln>
        </p:spPr>
      </p:pic>
      <p:pic>
        <p:nvPicPr>
          <p:cNvPr descr=" " id="63" name="Google Shape;63;g26be054fd68_0_38"/>
          <p:cNvPicPr preferRelativeResize="0"/>
          <p:nvPr/>
        </p:nvPicPr>
        <p:blipFill rotWithShape="1">
          <a:blip r:embed="rId10">
            <a:alphaModFix/>
          </a:blip>
          <a:srcRect b="0" l="0" r="0" t="0"/>
          <a:stretch/>
        </p:blipFill>
        <p:spPr>
          <a:xfrm>
            <a:off x="21186248" y="12674600"/>
            <a:ext cx="3200800" cy="1016000"/>
          </a:xfrm>
          <a:prstGeom prst="rect">
            <a:avLst/>
          </a:prstGeom>
          <a:noFill/>
          <a:ln>
            <a:noFill/>
          </a:ln>
        </p:spPr>
      </p:pic>
      <p:sp>
        <p:nvSpPr>
          <p:cNvPr id="64" name="Google Shape;64;g26be054fd68_0_38"/>
          <p:cNvSpPr/>
          <p:nvPr/>
        </p:nvSpPr>
        <p:spPr>
          <a:xfrm>
            <a:off x="4826503" y="601625"/>
            <a:ext cx="14742300" cy="281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5A336"/>
              </a:buClr>
              <a:buSzPts val="12800"/>
              <a:buFont typeface="Paytone One"/>
              <a:buNone/>
            </a:pPr>
            <a:r>
              <a:rPr b="0" i="0" lang="en-US" sz="12800" u="none" cap="none" strike="noStrike">
                <a:solidFill>
                  <a:srgbClr val="F5A336"/>
                </a:solidFill>
                <a:latin typeface="Paytone One"/>
                <a:ea typeface="Paytone One"/>
                <a:cs typeface="Paytone One"/>
                <a:sym typeface="Paytone One"/>
              </a:rPr>
              <a:t>Table</a:t>
            </a:r>
            <a:r>
              <a:rPr b="0" i="0" lang="en-US" sz="12800" u="none" cap="none" strike="noStrike">
                <a:solidFill>
                  <a:srgbClr val="2B7DB8"/>
                </a:solidFill>
                <a:latin typeface="Paytone One"/>
                <a:ea typeface="Paytone One"/>
                <a:cs typeface="Paytone One"/>
                <a:sym typeface="Paytone One"/>
              </a:rPr>
              <a:t> of Contents</a:t>
            </a:r>
            <a:endParaRPr b="0" i="0" sz="12800" u="none" cap="none" strike="noStrike">
              <a:solidFill>
                <a:schemeClr val="dk1"/>
              </a:solidFill>
              <a:latin typeface="Calibri"/>
              <a:ea typeface="Calibri"/>
              <a:cs typeface="Calibri"/>
              <a:sym typeface="Calibri"/>
            </a:endParaRPr>
          </a:p>
        </p:txBody>
      </p:sp>
      <p:sp>
        <p:nvSpPr>
          <p:cNvPr id="65" name="Google Shape;65;g26be054fd68_0_38"/>
          <p:cNvSpPr/>
          <p:nvPr/>
        </p:nvSpPr>
        <p:spPr>
          <a:xfrm>
            <a:off x="12193524" y="3124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 name="Google Shape;66;g26be054fd68_0_38"/>
          <p:cNvPicPr preferRelativeResize="0"/>
          <p:nvPr/>
        </p:nvPicPr>
        <p:blipFill rotWithShape="1">
          <a:blip r:embed="rId11">
            <a:alphaModFix/>
          </a:blip>
          <a:srcRect b="0" l="0" r="0" t="0"/>
          <a:stretch/>
        </p:blipFill>
        <p:spPr>
          <a:xfrm>
            <a:off x="12193524" y="3124200"/>
            <a:ext cx="1625803" cy="1625600"/>
          </a:xfrm>
          <a:prstGeom prst="rect">
            <a:avLst/>
          </a:prstGeom>
          <a:noFill/>
          <a:ln>
            <a:noFill/>
          </a:ln>
        </p:spPr>
      </p:pic>
      <p:sp>
        <p:nvSpPr>
          <p:cNvPr id="67" name="Google Shape;67;g26be054fd68_0_38"/>
          <p:cNvSpPr/>
          <p:nvPr/>
        </p:nvSpPr>
        <p:spPr>
          <a:xfrm>
            <a:off x="12193524" y="31242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6be054fd68_0_38"/>
          <p:cNvSpPr/>
          <p:nvPr/>
        </p:nvSpPr>
        <p:spPr>
          <a:xfrm>
            <a:off x="12555519" y="3409950"/>
            <a:ext cx="901800" cy="1054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Paytone One"/>
              <a:buNone/>
            </a:pPr>
            <a:r>
              <a:rPr b="0" i="0" lang="en-US" sz="4800" u="none" cap="none" strike="noStrike">
                <a:solidFill>
                  <a:srgbClr val="000000"/>
                </a:solidFill>
                <a:latin typeface="Paytone One"/>
                <a:ea typeface="Paytone One"/>
                <a:cs typeface="Paytone One"/>
                <a:sym typeface="Paytone One"/>
              </a:rPr>
              <a:t>01</a:t>
            </a:r>
            <a:endParaRPr b="0" i="0" sz="4800" u="none" cap="none" strike="noStrike">
              <a:solidFill>
                <a:schemeClr val="dk1"/>
              </a:solidFill>
              <a:latin typeface="Calibri"/>
              <a:ea typeface="Calibri"/>
              <a:cs typeface="Calibri"/>
              <a:sym typeface="Calibri"/>
            </a:endParaRPr>
          </a:p>
        </p:txBody>
      </p:sp>
      <p:sp>
        <p:nvSpPr>
          <p:cNvPr id="69" name="Google Shape;69;g26be054fd68_0_38"/>
          <p:cNvSpPr/>
          <p:nvPr/>
        </p:nvSpPr>
        <p:spPr>
          <a:xfrm>
            <a:off x="14022553" y="3155950"/>
            <a:ext cx="59316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6be054fd68_0_38"/>
          <p:cNvSpPr/>
          <p:nvPr/>
        </p:nvSpPr>
        <p:spPr>
          <a:xfrm>
            <a:off x="14022553" y="3155950"/>
            <a:ext cx="61350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Introduction</a:t>
            </a:r>
            <a:endParaRPr b="0" i="0" sz="4800" u="none" cap="none" strike="noStrike">
              <a:solidFill>
                <a:schemeClr val="dk1"/>
              </a:solidFill>
              <a:latin typeface="Calibri"/>
              <a:ea typeface="Calibri"/>
              <a:cs typeface="Calibri"/>
              <a:sym typeface="Calibri"/>
            </a:endParaRPr>
          </a:p>
        </p:txBody>
      </p:sp>
      <p:sp>
        <p:nvSpPr>
          <p:cNvPr id="71" name="Google Shape;71;g26be054fd68_0_38"/>
          <p:cNvSpPr/>
          <p:nvPr/>
        </p:nvSpPr>
        <p:spPr>
          <a:xfrm>
            <a:off x="14022553" y="410845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72" name="Google Shape;72;g26be054fd68_0_38"/>
          <p:cNvSpPr/>
          <p:nvPr/>
        </p:nvSpPr>
        <p:spPr>
          <a:xfrm>
            <a:off x="12193524" y="58420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 name="Google Shape;73;g26be054fd68_0_38"/>
          <p:cNvPicPr preferRelativeResize="0"/>
          <p:nvPr/>
        </p:nvPicPr>
        <p:blipFill rotWithShape="1">
          <a:blip r:embed="rId11">
            <a:alphaModFix/>
          </a:blip>
          <a:srcRect b="0" l="0" r="0" t="0"/>
          <a:stretch/>
        </p:blipFill>
        <p:spPr>
          <a:xfrm>
            <a:off x="12193524" y="5842000"/>
            <a:ext cx="1625803" cy="1625600"/>
          </a:xfrm>
          <a:prstGeom prst="rect">
            <a:avLst/>
          </a:prstGeom>
          <a:noFill/>
          <a:ln>
            <a:noFill/>
          </a:ln>
        </p:spPr>
      </p:pic>
      <p:sp>
        <p:nvSpPr>
          <p:cNvPr id="74" name="Google Shape;74;g26be054fd68_0_38"/>
          <p:cNvSpPr/>
          <p:nvPr/>
        </p:nvSpPr>
        <p:spPr>
          <a:xfrm>
            <a:off x="12193524" y="58420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6be054fd68_0_38"/>
          <p:cNvSpPr/>
          <p:nvPr/>
        </p:nvSpPr>
        <p:spPr>
          <a:xfrm>
            <a:off x="12530116" y="6127750"/>
            <a:ext cx="952500" cy="1054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Paytone One"/>
              <a:buNone/>
            </a:pPr>
            <a:r>
              <a:rPr b="0" i="0" lang="en-US" sz="4800" u="none" cap="none" strike="noStrike">
                <a:solidFill>
                  <a:srgbClr val="000000"/>
                </a:solidFill>
                <a:latin typeface="Paytone One"/>
                <a:ea typeface="Paytone One"/>
                <a:cs typeface="Paytone One"/>
                <a:sym typeface="Paytone One"/>
              </a:rPr>
              <a:t>02</a:t>
            </a:r>
            <a:endParaRPr b="0" i="0" sz="4800" u="none" cap="none" strike="noStrike">
              <a:solidFill>
                <a:schemeClr val="dk1"/>
              </a:solidFill>
              <a:latin typeface="Calibri"/>
              <a:ea typeface="Calibri"/>
              <a:cs typeface="Calibri"/>
              <a:sym typeface="Calibri"/>
            </a:endParaRPr>
          </a:p>
        </p:txBody>
      </p:sp>
      <p:sp>
        <p:nvSpPr>
          <p:cNvPr id="76" name="Google Shape;76;g26be054fd68_0_38"/>
          <p:cNvSpPr/>
          <p:nvPr/>
        </p:nvSpPr>
        <p:spPr>
          <a:xfrm>
            <a:off x="14022553" y="5873750"/>
            <a:ext cx="59316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26be054fd68_0_38"/>
          <p:cNvSpPr/>
          <p:nvPr/>
        </p:nvSpPr>
        <p:spPr>
          <a:xfrm>
            <a:off x="14022553" y="5873750"/>
            <a:ext cx="61350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Encounters</a:t>
            </a:r>
            <a:endParaRPr b="0" i="0" sz="4800" u="none" cap="none" strike="noStrike">
              <a:solidFill>
                <a:schemeClr val="dk1"/>
              </a:solidFill>
              <a:latin typeface="Calibri"/>
              <a:ea typeface="Calibri"/>
              <a:cs typeface="Calibri"/>
              <a:sym typeface="Calibri"/>
            </a:endParaRPr>
          </a:p>
        </p:txBody>
      </p:sp>
      <p:sp>
        <p:nvSpPr>
          <p:cNvPr id="78" name="Google Shape;78;g26be054fd68_0_38"/>
          <p:cNvSpPr/>
          <p:nvPr/>
        </p:nvSpPr>
        <p:spPr>
          <a:xfrm>
            <a:off x="14022553" y="682625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79" name="Google Shape;79;g26be054fd68_0_38"/>
          <p:cNvSpPr/>
          <p:nvPr/>
        </p:nvSpPr>
        <p:spPr>
          <a:xfrm>
            <a:off x="12193524" y="85598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0" name="Google Shape;80;g26be054fd68_0_38"/>
          <p:cNvPicPr preferRelativeResize="0"/>
          <p:nvPr/>
        </p:nvPicPr>
        <p:blipFill rotWithShape="1">
          <a:blip r:embed="rId11">
            <a:alphaModFix/>
          </a:blip>
          <a:srcRect b="0" l="0" r="0" t="0"/>
          <a:stretch/>
        </p:blipFill>
        <p:spPr>
          <a:xfrm>
            <a:off x="12193524" y="8559800"/>
            <a:ext cx="1625803" cy="1625600"/>
          </a:xfrm>
          <a:prstGeom prst="rect">
            <a:avLst/>
          </a:prstGeom>
          <a:noFill/>
          <a:ln>
            <a:noFill/>
          </a:ln>
        </p:spPr>
      </p:pic>
      <p:sp>
        <p:nvSpPr>
          <p:cNvPr id="81" name="Google Shape;81;g26be054fd68_0_38"/>
          <p:cNvSpPr/>
          <p:nvPr/>
        </p:nvSpPr>
        <p:spPr>
          <a:xfrm>
            <a:off x="12193524" y="85598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26be054fd68_0_38"/>
          <p:cNvSpPr/>
          <p:nvPr/>
        </p:nvSpPr>
        <p:spPr>
          <a:xfrm>
            <a:off x="12530116" y="8845550"/>
            <a:ext cx="952500" cy="1054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Paytone One"/>
              <a:buNone/>
            </a:pPr>
            <a:r>
              <a:rPr b="0" i="0" lang="en-US" sz="4800" u="none" cap="none" strike="noStrike">
                <a:solidFill>
                  <a:srgbClr val="000000"/>
                </a:solidFill>
                <a:latin typeface="Paytone One"/>
                <a:ea typeface="Paytone One"/>
                <a:cs typeface="Paytone One"/>
                <a:sym typeface="Paytone One"/>
              </a:rPr>
              <a:t>03</a:t>
            </a:r>
            <a:endParaRPr b="0" i="0" sz="4800" u="none" cap="none" strike="noStrike">
              <a:solidFill>
                <a:schemeClr val="dk1"/>
              </a:solidFill>
              <a:latin typeface="Calibri"/>
              <a:ea typeface="Calibri"/>
              <a:cs typeface="Calibri"/>
              <a:sym typeface="Calibri"/>
            </a:endParaRPr>
          </a:p>
        </p:txBody>
      </p:sp>
      <p:sp>
        <p:nvSpPr>
          <p:cNvPr id="83" name="Google Shape;83;g26be054fd68_0_38"/>
          <p:cNvSpPr/>
          <p:nvPr/>
        </p:nvSpPr>
        <p:spPr>
          <a:xfrm>
            <a:off x="14022553" y="8591550"/>
            <a:ext cx="59316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g26be054fd68_0_38"/>
          <p:cNvSpPr/>
          <p:nvPr/>
        </p:nvSpPr>
        <p:spPr>
          <a:xfrm>
            <a:off x="14022553" y="8591550"/>
            <a:ext cx="61350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Wonders</a:t>
            </a:r>
            <a:endParaRPr b="0" i="0" sz="4800" u="none" cap="none" strike="noStrike">
              <a:solidFill>
                <a:schemeClr val="dk1"/>
              </a:solidFill>
              <a:latin typeface="Calibri"/>
              <a:ea typeface="Calibri"/>
              <a:cs typeface="Calibri"/>
              <a:sym typeface="Calibri"/>
            </a:endParaRPr>
          </a:p>
        </p:txBody>
      </p:sp>
      <p:sp>
        <p:nvSpPr>
          <p:cNvPr id="85" name="Google Shape;85;g26be054fd68_0_38"/>
          <p:cNvSpPr/>
          <p:nvPr/>
        </p:nvSpPr>
        <p:spPr>
          <a:xfrm>
            <a:off x="14022553" y="954405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86" name="Google Shape;86;g26be054fd68_0_38"/>
          <p:cNvSpPr/>
          <p:nvPr/>
        </p:nvSpPr>
        <p:spPr>
          <a:xfrm>
            <a:off x="12193524" y="112776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7" name="Google Shape;87;g26be054fd68_0_38"/>
          <p:cNvPicPr preferRelativeResize="0"/>
          <p:nvPr/>
        </p:nvPicPr>
        <p:blipFill rotWithShape="1">
          <a:blip r:embed="rId11">
            <a:alphaModFix/>
          </a:blip>
          <a:srcRect b="0" l="0" r="0" t="0"/>
          <a:stretch/>
        </p:blipFill>
        <p:spPr>
          <a:xfrm>
            <a:off x="12193524" y="11277600"/>
            <a:ext cx="1625803" cy="1625600"/>
          </a:xfrm>
          <a:prstGeom prst="rect">
            <a:avLst/>
          </a:prstGeom>
          <a:noFill/>
          <a:ln>
            <a:noFill/>
          </a:ln>
        </p:spPr>
      </p:pic>
      <p:sp>
        <p:nvSpPr>
          <p:cNvPr id="88" name="Google Shape;88;g26be054fd68_0_38"/>
          <p:cNvSpPr/>
          <p:nvPr/>
        </p:nvSpPr>
        <p:spPr>
          <a:xfrm>
            <a:off x="12193524" y="112776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g26be054fd68_0_38"/>
          <p:cNvSpPr/>
          <p:nvPr/>
        </p:nvSpPr>
        <p:spPr>
          <a:xfrm>
            <a:off x="12498362" y="11563350"/>
            <a:ext cx="1016100" cy="1054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Paytone One"/>
              <a:buNone/>
            </a:pPr>
            <a:r>
              <a:rPr b="0" i="0" lang="en-US" sz="4800" u="none" cap="none" strike="noStrike">
                <a:solidFill>
                  <a:srgbClr val="000000"/>
                </a:solidFill>
                <a:latin typeface="Paytone One"/>
                <a:ea typeface="Paytone One"/>
                <a:cs typeface="Paytone One"/>
                <a:sym typeface="Paytone One"/>
              </a:rPr>
              <a:t>04</a:t>
            </a:r>
            <a:endParaRPr b="0" i="0" sz="4800" u="none" cap="none" strike="noStrike">
              <a:solidFill>
                <a:schemeClr val="dk1"/>
              </a:solidFill>
              <a:latin typeface="Calibri"/>
              <a:ea typeface="Calibri"/>
              <a:cs typeface="Calibri"/>
              <a:sym typeface="Calibri"/>
            </a:endParaRPr>
          </a:p>
        </p:txBody>
      </p:sp>
      <p:sp>
        <p:nvSpPr>
          <p:cNvPr id="90" name="Google Shape;90;g26be054fd68_0_38"/>
          <p:cNvSpPr/>
          <p:nvPr/>
        </p:nvSpPr>
        <p:spPr>
          <a:xfrm>
            <a:off x="14022553" y="11309350"/>
            <a:ext cx="59316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g26be054fd68_0_38"/>
          <p:cNvSpPr/>
          <p:nvPr/>
        </p:nvSpPr>
        <p:spPr>
          <a:xfrm>
            <a:off x="14022553" y="11309350"/>
            <a:ext cx="61350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Magic</a:t>
            </a:r>
            <a:endParaRPr b="0" i="0" sz="4800" u="none" cap="none" strike="noStrike">
              <a:solidFill>
                <a:schemeClr val="dk1"/>
              </a:solidFill>
              <a:latin typeface="Calibri"/>
              <a:ea typeface="Calibri"/>
              <a:cs typeface="Calibri"/>
              <a:sym typeface="Calibri"/>
            </a:endParaRPr>
          </a:p>
        </p:txBody>
      </p:sp>
      <p:sp>
        <p:nvSpPr>
          <p:cNvPr id="92" name="Google Shape;92;g26be054fd68_0_38"/>
          <p:cNvSpPr/>
          <p:nvPr/>
        </p:nvSpPr>
        <p:spPr>
          <a:xfrm>
            <a:off x="14022553" y="1226185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93" name="Google Shape;93;g26be054fd68_0_38"/>
          <p:cNvSpPr/>
          <p:nvPr/>
        </p:nvSpPr>
        <p:spPr>
          <a:xfrm>
            <a:off x="12193524" y="5295900"/>
            <a:ext cx="16257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4" name="Google Shape;94;g26be054fd68_0_38"/>
          <p:cNvPicPr preferRelativeResize="0"/>
          <p:nvPr/>
        </p:nvPicPr>
        <p:blipFill rotWithShape="1">
          <a:blip r:embed="rId12">
            <a:alphaModFix/>
          </a:blip>
          <a:srcRect b="0" l="0" r="0" t="0"/>
          <a:stretch/>
        </p:blipFill>
        <p:spPr>
          <a:xfrm>
            <a:off x="12193524" y="5257800"/>
            <a:ext cx="1625803" cy="38100"/>
          </a:xfrm>
          <a:prstGeom prst="rect">
            <a:avLst/>
          </a:prstGeom>
          <a:noFill/>
          <a:ln>
            <a:noFill/>
          </a:ln>
        </p:spPr>
      </p:pic>
      <p:sp>
        <p:nvSpPr>
          <p:cNvPr id="95" name="Google Shape;95;g26be054fd68_0_38"/>
          <p:cNvSpPr/>
          <p:nvPr/>
        </p:nvSpPr>
        <p:spPr>
          <a:xfrm>
            <a:off x="12193524" y="8013700"/>
            <a:ext cx="16257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6" name="Google Shape;96;g26be054fd68_0_38"/>
          <p:cNvPicPr preferRelativeResize="0"/>
          <p:nvPr/>
        </p:nvPicPr>
        <p:blipFill rotWithShape="1">
          <a:blip r:embed="rId12">
            <a:alphaModFix/>
          </a:blip>
          <a:srcRect b="0" l="0" r="0" t="0"/>
          <a:stretch/>
        </p:blipFill>
        <p:spPr>
          <a:xfrm>
            <a:off x="12193524" y="7975600"/>
            <a:ext cx="1625803" cy="38100"/>
          </a:xfrm>
          <a:prstGeom prst="rect">
            <a:avLst/>
          </a:prstGeom>
          <a:noFill/>
          <a:ln>
            <a:noFill/>
          </a:ln>
        </p:spPr>
      </p:pic>
      <p:sp>
        <p:nvSpPr>
          <p:cNvPr id="97" name="Google Shape;97;g26be054fd68_0_38"/>
          <p:cNvSpPr/>
          <p:nvPr/>
        </p:nvSpPr>
        <p:spPr>
          <a:xfrm>
            <a:off x="12193524" y="10731500"/>
            <a:ext cx="16257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8" name="Google Shape;98;g26be054fd68_0_38"/>
          <p:cNvPicPr preferRelativeResize="0"/>
          <p:nvPr/>
        </p:nvPicPr>
        <p:blipFill rotWithShape="1">
          <a:blip r:embed="rId12">
            <a:alphaModFix/>
          </a:blip>
          <a:srcRect b="0" l="0" r="0" t="0"/>
          <a:stretch/>
        </p:blipFill>
        <p:spPr>
          <a:xfrm>
            <a:off x="12193524" y="10693400"/>
            <a:ext cx="1625803" cy="38100"/>
          </a:xfrm>
          <a:prstGeom prst="rect">
            <a:avLst/>
          </a:prstGeom>
          <a:noFill/>
          <a:ln>
            <a:noFill/>
          </a:ln>
        </p:spPr>
      </p:pic>
      <p:pic>
        <p:nvPicPr>
          <p:cNvPr descr=" " id="99" name="Google Shape;99;g26be054fd68_0_38"/>
          <p:cNvPicPr preferRelativeResize="0"/>
          <p:nvPr/>
        </p:nvPicPr>
        <p:blipFill rotWithShape="1">
          <a:blip r:embed="rId13">
            <a:alphaModFix/>
          </a:blip>
          <a:srcRect b="0" l="0" r="0" t="0"/>
          <a:stretch/>
        </p:blipFill>
        <p:spPr>
          <a:xfrm>
            <a:off x="2019552" y="3937000"/>
            <a:ext cx="9107038" cy="85979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AE4"/>
        </a:solidFill>
      </p:bgPr>
    </p:bg>
    <p:spTree>
      <p:nvGrpSpPr>
        <p:cNvPr id="104" name="Shape 104"/>
        <p:cNvGrpSpPr/>
        <p:nvPr/>
      </p:nvGrpSpPr>
      <p:grpSpPr>
        <a:xfrm>
          <a:off x="0" y="0"/>
          <a:ext cx="0" cy="0"/>
          <a:chOff x="0" y="0"/>
          <a:chExt cx="0" cy="0"/>
        </a:xfrm>
      </p:grpSpPr>
      <p:pic>
        <p:nvPicPr>
          <p:cNvPr descr=" " id="105" name="Google Shape;105;g26be054fd68_0_86"/>
          <p:cNvPicPr preferRelativeResize="0"/>
          <p:nvPr/>
        </p:nvPicPr>
        <p:blipFill rotWithShape="1">
          <a:blip r:embed="rId3">
            <a:alphaModFix/>
          </a:blip>
          <a:srcRect b="0" l="0" r="0" t="0"/>
          <a:stretch/>
        </p:blipFill>
        <p:spPr>
          <a:xfrm>
            <a:off x="0" y="10968763"/>
            <a:ext cx="2722456" cy="2747237"/>
          </a:xfrm>
          <a:prstGeom prst="rect">
            <a:avLst/>
          </a:prstGeom>
          <a:noFill/>
          <a:ln>
            <a:noFill/>
          </a:ln>
        </p:spPr>
      </p:pic>
      <p:pic>
        <p:nvPicPr>
          <p:cNvPr descr=" " id="106" name="Google Shape;106;g26be054fd68_0_86"/>
          <p:cNvPicPr preferRelativeResize="0"/>
          <p:nvPr/>
        </p:nvPicPr>
        <p:blipFill rotWithShape="1">
          <a:blip r:embed="rId4">
            <a:alphaModFix/>
          </a:blip>
          <a:srcRect b="0" l="0" r="0" t="0"/>
          <a:stretch/>
        </p:blipFill>
        <p:spPr>
          <a:xfrm>
            <a:off x="0" y="6570573"/>
            <a:ext cx="986331" cy="1984834"/>
          </a:xfrm>
          <a:prstGeom prst="rect">
            <a:avLst/>
          </a:prstGeom>
          <a:noFill/>
          <a:ln>
            <a:noFill/>
          </a:ln>
        </p:spPr>
      </p:pic>
      <p:pic>
        <p:nvPicPr>
          <p:cNvPr descr=" " id="107" name="Google Shape;107;g26be054fd68_0_86"/>
          <p:cNvPicPr preferRelativeResize="0"/>
          <p:nvPr/>
        </p:nvPicPr>
        <p:blipFill rotWithShape="1">
          <a:blip r:embed="rId5">
            <a:alphaModFix/>
          </a:blip>
          <a:srcRect b="0" l="0" r="0" t="0"/>
          <a:stretch/>
        </p:blipFill>
        <p:spPr>
          <a:xfrm>
            <a:off x="23606735" y="8706681"/>
            <a:ext cx="525311" cy="525245"/>
          </a:xfrm>
          <a:prstGeom prst="rect">
            <a:avLst/>
          </a:prstGeom>
          <a:noFill/>
          <a:ln>
            <a:noFill/>
          </a:ln>
        </p:spPr>
      </p:pic>
      <p:pic>
        <p:nvPicPr>
          <p:cNvPr descr=" " id="108" name="Google Shape;108;g26be054fd68_0_86"/>
          <p:cNvPicPr preferRelativeResize="0"/>
          <p:nvPr/>
        </p:nvPicPr>
        <p:blipFill rotWithShape="1">
          <a:blip r:embed="rId6">
            <a:alphaModFix/>
          </a:blip>
          <a:srcRect b="0" l="0" r="0" t="0"/>
          <a:stretch/>
        </p:blipFill>
        <p:spPr>
          <a:xfrm>
            <a:off x="629561" y="1416881"/>
            <a:ext cx="525313" cy="525249"/>
          </a:xfrm>
          <a:prstGeom prst="rect">
            <a:avLst/>
          </a:prstGeom>
          <a:noFill/>
          <a:ln>
            <a:noFill/>
          </a:ln>
        </p:spPr>
      </p:pic>
      <p:pic>
        <p:nvPicPr>
          <p:cNvPr descr=" " id="109" name="Google Shape;109;g26be054fd68_0_86"/>
          <p:cNvPicPr preferRelativeResize="0"/>
          <p:nvPr/>
        </p:nvPicPr>
        <p:blipFill rotWithShape="1">
          <a:blip r:embed="rId7">
            <a:alphaModFix/>
          </a:blip>
          <a:srcRect b="0" l="0" r="0" t="0"/>
          <a:stretch/>
        </p:blipFill>
        <p:spPr>
          <a:xfrm>
            <a:off x="21664874" y="0"/>
            <a:ext cx="2722174" cy="2557016"/>
          </a:xfrm>
          <a:prstGeom prst="rect">
            <a:avLst/>
          </a:prstGeom>
          <a:noFill/>
          <a:ln>
            <a:noFill/>
          </a:ln>
        </p:spPr>
      </p:pic>
      <p:pic>
        <p:nvPicPr>
          <p:cNvPr descr=" " id="110" name="Google Shape;110;g26be054fd68_0_86"/>
          <p:cNvPicPr preferRelativeResize="0"/>
          <p:nvPr/>
        </p:nvPicPr>
        <p:blipFill rotWithShape="1">
          <a:blip r:embed="rId8">
            <a:alphaModFix/>
          </a:blip>
          <a:srcRect b="0" l="0" r="0" t="0"/>
          <a:stretch/>
        </p:blipFill>
        <p:spPr>
          <a:xfrm>
            <a:off x="19306413" y="685800"/>
            <a:ext cx="1282860" cy="1244600"/>
          </a:xfrm>
          <a:prstGeom prst="rect">
            <a:avLst/>
          </a:prstGeom>
          <a:noFill/>
          <a:ln>
            <a:noFill/>
          </a:ln>
        </p:spPr>
      </p:pic>
      <p:pic>
        <p:nvPicPr>
          <p:cNvPr descr=" " id="111" name="Google Shape;111;g26be054fd68_0_86"/>
          <p:cNvPicPr preferRelativeResize="0"/>
          <p:nvPr/>
        </p:nvPicPr>
        <p:blipFill rotWithShape="1">
          <a:blip r:embed="rId8">
            <a:alphaModFix/>
          </a:blip>
          <a:srcRect b="0" l="0" r="0" t="0"/>
          <a:stretch/>
        </p:blipFill>
        <p:spPr>
          <a:xfrm>
            <a:off x="3721565" y="12255500"/>
            <a:ext cx="1282860" cy="1244600"/>
          </a:xfrm>
          <a:prstGeom prst="rect">
            <a:avLst/>
          </a:prstGeom>
          <a:noFill/>
          <a:ln>
            <a:noFill/>
          </a:ln>
        </p:spPr>
      </p:pic>
      <p:sp>
        <p:nvSpPr>
          <p:cNvPr id="112" name="Google Shape;112;g26be054fd68_0_8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3" name="Google Shape;113;g26be054fd68_0_86"/>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114" name="Google Shape;114;g26be054fd68_0_86"/>
          <p:cNvSpPr/>
          <p:nvPr/>
        </p:nvSpPr>
        <p:spPr>
          <a:xfrm>
            <a:off x="2959470" y="2603500"/>
            <a:ext cx="16609500" cy="1761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7DB8"/>
              </a:buClr>
              <a:buSzPts val="8000"/>
              <a:buFont typeface="Paytone One"/>
              <a:buNone/>
            </a:pPr>
            <a:r>
              <a:rPr b="0" i="0" lang="en-US" sz="8000" u="none" cap="none" strike="noStrike">
                <a:solidFill>
                  <a:srgbClr val="2B7DB8"/>
                </a:solidFill>
                <a:latin typeface="Paytone One"/>
                <a:ea typeface="Paytone One"/>
                <a:cs typeface="Paytone One"/>
                <a:sym typeface="Paytone One"/>
              </a:rPr>
              <a:t>The Realm of the Extraordinary</a:t>
            </a:r>
            <a:endParaRPr b="0" i="0" sz="8000" u="none" cap="none" strike="noStrike">
              <a:solidFill>
                <a:schemeClr val="dk1"/>
              </a:solidFill>
              <a:latin typeface="Calibri"/>
              <a:ea typeface="Calibri"/>
              <a:cs typeface="Calibri"/>
              <a:sym typeface="Calibri"/>
            </a:endParaRPr>
          </a:p>
        </p:txBody>
      </p:sp>
      <p:sp>
        <p:nvSpPr>
          <p:cNvPr id="115" name="Google Shape;115;g26be054fd68_0_86"/>
          <p:cNvSpPr/>
          <p:nvPr/>
        </p:nvSpPr>
        <p:spPr>
          <a:xfrm>
            <a:off x="2959470"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16" name="Google Shape;116;g26be054fd68_0_86"/>
          <p:cNvSpPr/>
          <p:nvPr/>
        </p:nvSpPr>
        <p:spPr>
          <a:xfrm>
            <a:off x="12701588"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AE4"/>
        </a:solidFill>
      </p:bgPr>
    </p:bg>
    <p:spTree>
      <p:nvGrpSpPr>
        <p:cNvPr id="121" name="Shape 121"/>
        <p:cNvGrpSpPr/>
        <p:nvPr/>
      </p:nvGrpSpPr>
      <p:grpSpPr>
        <a:xfrm>
          <a:off x="0" y="0"/>
          <a:ext cx="0" cy="0"/>
          <a:chOff x="0" y="0"/>
          <a:chExt cx="0" cy="0"/>
        </a:xfrm>
      </p:grpSpPr>
      <p:pic>
        <p:nvPicPr>
          <p:cNvPr descr=" " id="122" name="Google Shape;122;g26be054fd68_0_102"/>
          <p:cNvPicPr preferRelativeResize="0"/>
          <p:nvPr/>
        </p:nvPicPr>
        <p:blipFill rotWithShape="1">
          <a:blip r:embed="rId3">
            <a:alphaModFix/>
          </a:blip>
          <a:srcRect b="0" l="0" r="0" t="0"/>
          <a:stretch/>
        </p:blipFill>
        <p:spPr>
          <a:xfrm>
            <a:off x="0" y="0"/>
            <a:ext cx="2671650" cy="2798310"/>
          </a:xfrm>
          <a:prstGeom prst="rect">
            <a:avLst/>
          </a:prstGeom>
          <a:noFill/>
          <a:ln>
            <a:noFill/>
          </a:ln>
        </p:spPr>
      </p:pic>
      <p:pic>
        <p:nvPicPr>
          <p:cNvPr descr=" " id="123" name="Google Shape;123;g26be054fd68_0_102"/>
          <p:cNvPicPr preferRelativeResize="0"/>
          <p:nvPr/>
        </p:nvPicPr>
        <p:blipFill rotWithShape="1">
          <a:blip r:embed="rId4">
            <a:alphaModFix/>
          </a:blip>
          <a:srcRect b="0" l="0" r="0" t="0"/>
          <a:stretch/>
        </p:blipFill>
        <p:spPr>
          <a:xfrm>
            <a:off x="18745866" y="0"/>
            <a:ext cx="1985085" cy="947967"/>
          </a:xfrm>
          <a:prstGeom prst="rect">
            <a:avLst/>
          </a:prstGeom>
          <a:noFill/>
          <a:ln>
            <a:noFill/>
          </a:ln>
        </p:spPr>
      </p:pic>
      <p:pic>
        <p:nvPicPr>
          <p:cNvPr descr=" " id="124" name="Google Shape;124;g26be054fd68_0_102"/>
          <p:cNvPicPr preferRelativeResize="0"/>
          <p:nvPr/>
        </p:nvPicPr>
        <p:blipFill rotWithShape="1">
          <a:blip r:embed="rId5">
            <a:alphaModFix/>
          </a:blip>
          <a:srcRect b="0" l="0" r="0" t="0"/>
          <a:stretch/>
        </p:blipFill>
        <p:spPr>
          <a:xfrm>
            <a:off x="411124" y="12717369"/>
            <a:ext cx="1985085" cy="998631"/>
          </a:xfrm>
          <a:prstGeom prst="rect">
            <a:avLst/>
          </a:prstGeom>
          <a:noFill/>
          <a:ln>
            <a:noFill/>
          </a:ln>
        </p:spPr>
      </p:pic>
      <p:pic>
        <p:nvPicPr>
          <p:cNvPr descr=" " id="125" name="Google Shape;125;g26be054fd68_0_102"/>
          <p:cNvPicPr preferRelativeResize="0"/>
          <p:nvPr/>
        </p:nvPicPr>
        <p:blipFill rotWithShape="1">
          <a:blip r:embed="rId6">
            <a:alphaModFix/>
          </a:blip>
          <a:srcRect b="0" l="0" r="0" t="0"/>
          <a:stretch/>
        </p:blipFill>
        <p:spPr>
          <a:xfrm>
            <a:off x="21256941" y="9354381"/>
            <a:ext cx="525311" cy="525245"/>
          </a:xfrm>
          <a:prstGeom prst="rect">
            <a:avLst/>
          </a:prstGeom>
          <a:noFill/>
          <a:ln>
            <a:noFill/>
          </a:ln>
        </p:spPr>
      </p:pic>
      <p:pic>
        <p:nvPicPr>
          <p:cNvPr descr=" " id="126" name="Google Shape;126;g26be054fd68_0_102"/>
          <p:cNvPicPr preferRelativeResize="0"/>
          <p:nvPr/>
        </p:nvPicPr>
        <p:blipFill rotWithShape="1">
          <a:blip r:embed="rId7">
            <a:alphaModFix/>
          </a:blip>
          <a:srcRect b="0" l="0" r="0" t="0"/>
          <a:stretch/>
        </p:blipFill>
        <p:spPr>
          <a:xfrm>
            <a:off x="1620283" y="3728281"/>
            <a:ext cx="525311" cy="525245"/>
          </a:xfrm>
          <a:prstGeom prst="rect">
            <a:avLst/>
          </a:prstGeom>
          <a:noFill/>
          <a:ln>
            <a:noFill/>
          </a:ln>
        </p:spPr>
      </p:pic>
      <p:pic>
        <p:nvPicPr>
          <p:cNvPr descr=" " id="127" name="Google Shape;127;g26be054fd68_0_102"/>
          <p:cNvPicPr preferRelativeResize="0"/>
          <p:nvPr/>
        </p:nvPicPr>
        <p:blipFill rotWithShape="1">
          <a:blip r:embed="rId8">
            <a:alphaModFix/>
          </a:blip>
          <a:srcRect b="0" l="0" r="0" t="0"/>
          <a:stretch/>
        </p:blipFill>
        <p:spPr>
          <a:xfrm>
            <a:off x="21512455" y="11235463"/>
            <a:ext cx="2874593" cy="2480537"/>
          </a:xfrm>
          <a:prstGeom prst="rect">
            <a:avLst/>
          </a:prstGeom>
          <a:noFill/>
          <a:ln>
            <a:noFill/>
          </a:ln>
        </p:spPr>
      </p:pic>
      <p:pic>
        <p:nvPicPr>
          <p:cNvPr descr=" " id="128" name="Google Shape;128;g26be054fd68_0_102"/>
          <p:cNvPicPr preferRelativeResize="0"/>
          <p:nvPr/>
        </p:nvPicPr>
        <p:blipFill rotWithShape="1">
          <a:blip r:embed="rId9">
            <a:alphaModFix/>
          </a:blip>
          <a:srcRect b="0" l="0" r="0" t="0"/>
          <a:stretch/>
        </p:blipFill>
        <p:spPr>
          <a:xfrm>
            <a:off x="5766521" y="800100"/>
            <a:ext cx="1282860" cy="1244600"/>
          </a:xfrm>
          <a:prstGeom prst="rect">
            <a:avLst/>
          </a:prstGeom>
          <a:noFill/>
          <a:ln>
            <a:noFill/>
          </a:ln>
        </p:spPr>
      </p:pic>
      <p:pic>
        <p:nvPicPr>
          <p:cNvPr descr=" " id="129" name="Google Shape;129;g26be054fd68_0_102"/>
          <p:cNvPicPr preferRelativeResize="0"/>
          <p:nvPr/>
        </p:nvPicPr>
        <p:blipFill rotWithShape="1">
          <a:blip r:embed="rId9">
            <a:alphaModFix/>
          </a:blip>
          <a:srcRect b="0" l="0" r="0" t="0"/>
          <a:stretch/>
        </p:blipFill>
        <p:spPr>
          <a:xfrm>
            <a:off x="18023553" y="11684000"/>
            <a:ext cx="1282860" cy="1244600"/>
          </a:xfrm>
          <a:prstGeom prst="rect">
            <a:avLst/>
          </a:prstGeom>
          <a:noFill/>
          <a:ln>
            <a:noFill/>
          </a:ln>
        </p:spPr>
      </p:pic>
      <p:pic>
        <p:nvPicPr>
          <p:cNvPr descr=" " id="130" name="Google Shape;130;g26be054fd68_0_102"/>
          <p:cNvPicPr preferRelativeResize="0"/>
          <p:nvPr/>
        </p:nvPicPr>
        <p:blipFill rotWithShape="1">
          <a:blip r:embed="rId10">
            <a:alphaModFix/>
          </a:blip>
          <a:srcRect b="0" l="0" r="0" t="0"/>
          <a:stretch/>
        </p:blipFill>
        <p:spPr>
          <a:xfrm>
            <a:off x="0" y="7755111"/>
            <a:ext cx="2540318" cy="191932"/>
          </a:xfrm>
          <a:prstGeom prst="rect">
            <a:avLst/>
          </a:prstGeom>
          <a:noFill/>
          <a:ln>
            <a:noFill/>
          </a:ln>
        </p:spPr>
      </p:pic>
      <p:pic>
        <p:nvPicPr>
          <p:cNvPr descr=" " id="131" name="Google Shape;131;g26be054fd68_0_102"/>
          <p:cNvPicPr preferRelativeResize="0"/>
          <p:nvPr/>
        </p:nvPicPr>
        <p:blipFill rotWithShape="1">
          <a:blip r:embed="rId11">
            <a:alphaModFix/>
          </a:blip>
          <a:srcRect b="0" l="0" r="0" t="0"/>
          <a:stretch/>
        </p:blipFill>
        <p:spPr>
          <a:xfrm>
            <a:off x="0" y="7523063"/>
            <a:ext cx="2540318" cy="191932"/>
          </a:xfrm>
          <a:prstGeom prst="rect">
            <a:avLst/>
          </a:prstGeom>
          <a:noFill/>
          <a:ln>
            <a:noFill/>
          </a:ln>
        </p:spPr>
      </p:pic>
      <p:pic>
        <p:nvPicPr>
          <p:cNvPr descr=" " id="132" name="Google Shape;132;g26be054fd68_0_102"/>
          <p:cNvPicPr preferRelativeResize="0"/>
          <p:nvPr/>
        </p:nvPicPr>
        <p:blipFill rotWithShape="1">
          <a:blip r:embed="rId12">
            <a:alphaModFix/>
          </a:blip>
          <a:srcRect b="0" l="0" r="0" t="0"/>
          <a:stretch/>
        </p:blipFill>
        <p:spPr>
          <a:xfrm>
            <a:off x="21884835" y="2619648"/>
            <a:ext cx="2502213" cy="191932"/>
          </a:xfrm>
          <a:prstGeom prst="rect">
            <a:avLst/>
          </a:prstGeom>
          <a:noFill/>
          <a:ln>
            <a:noFill/>
          </a:ln>
        </p:spPr>
      </p:pic>
      <p:pic>
        <p:nvPicPr>
          <p:cNvPr descr=" " id="133" name="Google Shape;133;g26be054fd68_0_102"/>
          <p:cNvPicPr preferRelativeResize="0"/>
          <p:nvPr/>
        </p:nvPicPr>
        <p:blipFill rotWithShape="1">
          <a:blip r:embed="rId13">
            <a:alphaModFix/>
          </a:blip>
          <a:srcRect b="0" l="0" r="0" t="0"/>
          <a:stretch/>
        </p:blipFill>
        <p:spPr>
          <a:xfrm>
            <a:off x="21884835" y="2387600"/>
            <a:ext cx="2502213" cy="191932"/>
          </a:xfrm>
          <a:prstGeom prst="rect">
            <a:avLst/>
          </a:prstGeom>
          <a:noFill/>
          <a:ln>
            <a:noFill/>
          </a:ln>
        </p:spPr>
      </p:pic>
      <p:sp>
        <p:nvSpPr>
          <p:cNvPr id="134" name="Google Shape;134;g26be054fd68_0_10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5" name="Google Shape;135;g26be054fd68_0_102"/>
          <p:cNvPicPr preferRelativeResize="0"/>
          <p:nvPr/>
        </p:nvPicPr>
        <p:blipFill rotWithShape="1">
          <a:blip r:embed="rId14">
            <a:alphaModFix/>
          </a:blip>
          <a:srcRect b="0" l="0" r="0" t="0"/>
          <a:stretch/>
        </p:blipFill>
        <p:spPr>
          <a:xfrm>
            <a:off x="23523340" y="10820400"/>
            <a:ext cx="711289" cy="2590800"/>
          </a:xfrm>
          <a:prstGeom prst="rect">
            <a:avLst/>
          </a:prstGeom>
          <a:noFill/>
          <a:ln>
            <a:noFill/>
          </a:ln>
        </p:spPr>
      </p:pic>
      <p:pic>
        <p:nvPicPr>
          <p:cNvPr descr=" " id="136" name="Google Shape;136;g26be054fd68_0_102"/>
          <p:cNvPicPr preferRelativeResize="0"/>
          <p:nvPr/>
        </p:nvPicPr>
        <p:blipFill rotWithShape="1">
          <a:blip r:embed="rId15">
            <a:alphaModFix/>
          </a:blip>
          <a:srcRect b="0" l="0" r="0" t="0"/>
          <a:stretch/>
        </p:blipFill>
        <p:spPr>
          <a:xfrm>
            <a:off x="13260457" y="1270000"/>
            <a:ext cx="9818327" cy="12446000"/>
          </a:xfrm>
          <a:prstGeom prst="rect">
            <a:avLst/>
          </a:prstGeom>
          <a:noFill/>
          <a:ln>
            <a:noFill/>
          </a:ln>
        </p:spPr>
      </p:pic>
      <p:sp>
        <p:nvSpPr>
          <p:cNvPr id="137" name="Google Shape;137;g26be054fd68_0_102"/>
          <p:cNvSpPr/>
          <p:nvPr/>
        </p:nvSpPr>
        <p:spPr>
          <a:xfrm>
            <a:off x="2502213" y="2489200"/>
            <a:ext cx="7875000" cy="481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8" name="Google Shape;138;g26be054fd68_0_102"/>
          <p:cNvPicPr preferRelativeResize="0"/>
          <p:nvPr/>
        </p:nvPicPr>
        <p:blipFill rotWithShape="1">
          <a:blip r:embed="rId16">
            <a:alphaModFix/>
          </a:blip>
          <a:srcRect b="0" l="0" r="0" t="0"/>
          <a:stretch/>
        </p:blipFill>
        <p:spPr>
          <a:xfrm>
            <a:off x="2502213" y="2489200"/>
            <a:ext cx="725805" cy="1016000"/>
          </a:xfrm>
          <a:prstGeom prst="rect">
            <a:avLst/>
          </a:prstGeom>
          <a:noFill/>
          <a:ln>
            <a:noFill/>
          </a:ln>
        </p:spPr>
      </p:pic>
      <p:sp>
        <p:nvSpPr>
          <p:cNvPr id="139" name="Google Shape;139;g26be054fd68_0_102"/>
          <p:cNvSpPr/>
          <p:nvPr/>
        </p:nvSpPr>
        <p:spPr>
          <a:xfrm>
            <a:off x="2502213" y="3810000"/>
            <a:ext cx="7875000" cy="349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g26be054fd68_0_102"/>
          <p:cNvSpPr/>
          <p:nvPr/>
        </p:nvSpPr>
        <p:spPr>
          <a:xfrm>
            <a:off x="2502213" y="3810000"/>
            <a:ext cx="80781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Unicorn Sightings</a:t>
            </a:r>
            <a:endParaRPr b="0" i="0" sz="4800" u="none" cap="none" strike="noStrike">
              <a:solidFill>
                <a:schemeClr val="dk1"/>
              </a:solidFill>
              <a:latin typeface="Calibri"/>
              <a:ea typeface="Calibri"/>
              <a:cs typeface="Calibri"/>
              <a:sym typeface="Calibri"/>
            </a:endParaRPr>
          </a:p>
        </p:txBody>
      </p:sp>
      <p:sp>
        <p:nvSpPr>
          <p:cNvPr id="141" name="Google Shape;141;g26be054fd68_0_102"/>
          <p:cNvSpPr/>
          <p:nvPr/>
        </p:nvSpPr>
        <p:spPr>
          <a:xfrm>
            <a:off x="2502213" y="48641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42" name="Google Shape;142;g26be054fd68_0_102"/>
          <p:cNvSpPr/>
          <p:nvPr/>
        </p:nvSpPr>
        <p:spPr>
          <a:xfrm>
            <a:off x="2502213" y="8001000"/>
            <a:ext cx="7875000" cy="481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3" name="Google Shape;143;g26be054fd68_0_102"/>
          <p:cNvPicPr preferRelativeResize="0"/>
          <p:nvPr/>
        </p:nvPicPr>
        <p:blipFill rotWithShape="1">
          <a:blip r:embed="rId17">
            <a:alphaModFix/>
          </a:blip>
          <a:srcRect b="0" l="0" r="0" t="0"/>
          <a:stretch/>
        </p:blipFill>
        <p:spPr>
          <a:xfrm>
            <a:off x="2502213" y="8001000"/>
            <a:ext cx="1138063" cy="1016000"/>
          </a:xfrm>
          <a:prstGeom prst="rect">
            <a:avLst/>
          </a:prstGeom>
          <a:noFill/>
          <a:ln>
            <a:noFill/>
          </a:ln>
        </p:spPr>
      </p:pic>
      <p:sp>
        <p:nvSpPr>
          <p:cNvPr id="144" name="Google Shape;144;g26be054fd68_0_102"/>
          <p:cNvSpPr/>
          <p:nvPr/>
        </p:nvSpPr>
        <p:spPr>
          <a:xfrm>
            <a:off x="2502213" y="9321800"/>
            <a:ext cx="7875000" cy="349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g26be054fd68_0_102"/>
          <p:cNvSpPr/>
          <p:nvPr/>
        </p:nvSpPr>
        <p:spPr>
          <a:xfrm>
            <a:off x="2502213" y="9321800"/>
            <a:ext cx="80781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Dragon Taming</a:t>
            </a:r>
            <a:endParaRPr b="0" i="0" sz="4800" u="none" cap="none" strike="noStrike">
              <a:solidFill>
                <a:schemeClr val="dk1"/>
              </a:solidFill>
              <a:latin typeface="Calibri"/>
              <a:ea typeface="Calibri"/>
              <a:cs typeface="Calibri"/>
              <a:sym typeface="Calibri"/>
            </a:endParaRPr>
          </a:p>
        </p:txBody>
      </p:sp>
      <p:sp>
        <p:nvSpPr>
          <p:cNvPr id="146" name="Google Shape;146;g26be054fd68_0_102"/>
          <p:cNvSpPr/>
          <p:nvPr/>
        </p:nvSpPr>
        <p:spPr>
          <a:xfrm>
            <a:off x="2502213" y="103759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AE4"/>
        </a:solidFill>
      </p:bgPr>
    </p:bg>
    <p:spTree>
      <p:nvGrpSpPr>
        <p:cNvPr id="151" name="Shape 151"/>
        <p:cNvGrpSpPr/>
        <p:nvPr/>
      </p:nvGrpSpPr>
      <p:grpSpPr>
        <a:xfrm>
          <a:off x="0" y="0"/>
          <a:ext cx="0" cy="0"/>
          <a:chOff x="0" y="0"/>
          <a:chExt cx="0" cy="0"/>
        </a:xfrm>
      </p:grpSpPr>
      <p:pic>
        <p:nvPicPr>
          <p:cNvPr descr=" " id="152" name="Google Shape;152;g26be054fd68_0_131"/>
          <p:cNvPicPr preferRelativeResize="0"/>
          <p:nvPr/>
        </p:nvPicPr>
        <p:blipFill rotWithShape="1">
          <a:blip r:embed="rId3">
            <a:alphaModFix/>
          </a:blip>
          <a:srcRect b="0" l="0" r="0" t="0"/>
          <a:stretch/>
        </p:blipFill>
        <p:spPr>
          <a:xfrm>
            <a:off x="0" y="4656727"/>
            <a:ext cx="1731732" cy="4402547"/>
          </a:xfrm>
          <a:prstGeom prst="rect">
            <a:avLst/>
          </a:prstGeom>
          <a:noFill/>
          <a:ln>
            <a:noFill/>
          </a:ln>
        </p:spPr>
      </p:pic>
      <p:pic>
        <p:nvPicPr>
          <p:cNvPr descr=" " id="153" name="Google Shape;153;g26be054fd68_0_131"/>
          <p:cNvPicPr preferRelativeResize="0"/>
          <p:nvPr/>
        </p:nvPicPr>
        <p:blipFill rotWithShape="1">
          <a:blip r:embed="rId4">
            <a:alphaModFix/>
          </a:blip>
          <a:srcRect b="0" l="0" r="0" t="0"/>
          <a:stretch/>
        </p:blipFill>
        <p:spPr>
          <a:xfrm>
            <a:off x="23479719" y="10306881"/>
            <a:ext cx="525311" cy="525245"/>
          </a:xfrm>
          <a:prstGeom prst="rect">
            <a:avLst/>
          </a:prstGeom>
          <a:noFill/>
          <a:ln>
            <a:noFill/>
          </a:ln>
        </p:spPr>
      </p:pic>
      <p:pic>
        <p:nvPicPr>
          <p:cNvPr descr=" " id="154" name="Google Shape;154;g26be054fd68_0_131"/>
          <p:cNvPicPr preferRelativeResize="0"/>
          <p:nvPr/>
        </p:nvPicPr>
        <p:blipFill rotWithShape="1">
          <a:blip r:embed="rId5">
            <a:alphaModFix/>
          </a:blip>
          <a:srcRect b="0" l="0" r="0" t="0"/>
          <a:stretch/>
        </p:blipFill>
        <p:spPr>
          <a:xfrm>
            <a:off x="108796" y="426281"/>
            <a:ext cx="525311" cy="525245"/>
          </a:xfrm>
          <a:prstGeom prst="rect">
            <a:avLst/>
          </a:prstGeom>
          <a:noFill/>
          <a:ln>
            <a:noFill/>
          </a:ln>
        </p:spPr>
      </p:pic>
      <p:pic>
        <p:nvPicPr>
          <p:cNvPr descr=" " id="155" name="Google Shape;155;g26be054fd68_0_131"/>
          <p:cNvPicPr preferRelativeResize="0"/>
          <p:nvPr/>
        </p:nvPicPr>
        <p:blipFill rotWithShape="1">
          <a:blip r:embed="rId6">
            <a:alphaModFix/>
          </a:blip>
          <a:srcRect b="0" l="0" r="0" t="0"/>
          <a:stretch/>
        </p:blipFill>
        <p:spPr>
          <a:xfrm>
            <a:off x="22401566" y="4656727"/>
            <a:ext cx="1985482" cy="4402547"/>
          </a:xfrm>
          <a:prstGeom prst="rect">
            <a:avLst/>
          </a:prstGeom>
          <a:noFill/>
          <a:ln>
            <a:noFill/>
          </a:ln>
        </p:spPr>
      </p:pic>
      <p:pic>
        <p:nvPicPr>
          <p:cNvPr descr=" " id="156" name="Google Shape;156;g26be054fd68_0_131"/>
          <p:cNvPicPr preferRelativeResize="0"/>
          <p:nvPr/>
        </p:nvPicPr>
        <p:blipFill rotWithShape="1">
          <a:blip r:embed="rId7">
            <a:alphaModFix/>
          </a:blip>
          <a:srcRect b="0" l="0" r="0" t="0"/>
          <a:stretch/>
        </p:blipFill>
        <p:spPr>
          <a:xfrm>
            <a:off x="7125591" y="12052300"/>
            <a:ext cx="1282860" cy="1244600"/>
          </a:xfrm>
          <a:prstGeom prst="rect">
            <a:avLst/>
          </a:prstGeom>
          <a:noFill/>
          <a:ln>
            <a:noFill/>
          </a:ln>
        </p:spPr>
      </p:pic>
      <p:pic>
        <p:nvPicPr>
          <p:cNvPr descr=" " id="157" name="Google Shape;157;g26be054fd68_0_131"/>
          <p:cNvPicPr preferRelativeResize="0"/>
          <p:nvPr/>
        </p:nvPicPr>
        <p:blipFill rotWithShape="1">
          <a:blip r:embed="rId8">
            <a:alphaModFix/>
          </a:blip>
          <a:srcRect b="0" l="0" r="0" t="0"/>
          <a:stretch/>
        </p:blipFill>
        <p:spPr>
          <a:xfrm>
            <a:off x="17833029" y="1333500"/>
            <a:ext cx="6554019" cy="444500"/>
          </a:xfrm>
          <a:prstGeom prst="rect">
            <a:avLst/>
          </a:prstGeom>
          <a:noFill/>
          <a:ln>
            <a:noFill/>
          </a:ln>
        </p:spPr>
      </p:pic>
      <p:pic>
        <p:nvPicPr>
          <p:cNvPr descr=" " id="158" name="Google Shape;158;g26be054fd68_0_131"/>
          <p:cNvPicPr preferRelativeResize="0"/>
          <p:nvPr/>
        </p:nvPicPr>
        <p:blipFill rotWithShape="1">
          <a:blip r:embed="rId9">
            <a:alphaModFix/>
          </a:blip>
          <a:srcRect b="0" l="0" r="0" t="0"/>
          <a:stretch/>
        </p:blipFill>
        <p:spPr>
          <a:xfrm>
            <a:off x="0" y="11315700"/>
            <a:ext cx="4813902" cy="736600"/>
          </a:xfrm>
          <a:prstGeom prst="rect">
            <a:avLst/>
          </a:prstGeom>
          <a:noFill/>
          <a:ln>
            <a:noFill/>
          </a:ln>
        </p:spPr>
      </p:pic>
      <p:sp>
        <p:nvSpPr>
          <p:cNvPr id="159" name="Google Shape;159;g26be054fd68_0_1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0" name="Google Shape;160;g26be054fd68_0_131"/>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161" name="Google Shape;161;g26be054fd68_0_131"/>
          <p:cNvSpPr/>
          <p:nvPr/>
        </p:nvSpPr>
        <p:spPr>
          <a:xfrm>
            <a:off x="800200"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2" name="Google Shape;162;g26be054fd68_0_131"/>
          <p:cNvPicPr preferRelativeResize="0"/>
          <p:nvPr/>
        </p:nvPicPr>
        <p:blipFill rotWithShape="1">
          <a:blip r:embed="rId11">
            <a:alphaModFix/>
          </a:blip>
          <a:srcRect b="0" l="0" r="0" t="0"/>
          <a:stretch/>
        </p:blipFill>
        <p:spPr>
          <a:xfrm>
            <a:off x="800200" y="1181100"/>
            <a:ext cx="7049381" cy="5245100"/>
          </a:xfrm>
          <a:prstGeom prst="rect">
            <a:avLst/>
          </a:prstGeom>
          <a:noFill/>
          <a:ln>
            <a:noFill/>
          </a:ln>
        </p:spPr>
      </p:pic>
      <p:sp>
        <p:nvSpPr>
          <p:cNvPr id="163" name="Google Shape;163;g26be054fd68_0_131"/>
          <p:cNvSpPr/>
          <p:nvPr/>
        </p:nvSpPr>
        <p:spPr>
          <a:xfrm>
            <a:off x="1511489" y="7035800"/>
            <a:ext cx="5626800" cy="85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g26be054fd68_0_131"/>
          <p:cNvSpPr/>
          <p:nvPr/>
        </p:nvSpPr>
        <p:spPr>
          <a:xfrm>
            <a:off x="1511489" y="7035800"/>
            <a:ext cx="58299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Unicorn Sightings</a:t>
            </a:r>
            <a:endParaRPr b="0" i="0" sz="4800" u="none" cap="none" strike="noStrike">
              <a:solidFill>
                <a:schemeClr val="dk1"/>
              </a:solidFill>
              <a:latin typeface="Calibri"/>
              <a:ea typeface="Calibri"/>
              <a:cs typeface="Calibri"/>
              <a:sym typeface="Calibri"/>
            </a:endParaRPr>
          </a:p>
        </p:txBody>
      </p:sp>
      <p:sp>
        <p:nvSpPr>
          <p:cNvPr id="165" name="Google Shape;165;g26be054fd68_0_131"/>
          <p:cNvSpPr/>
          <p:nvPr/>
        </p:nvSpPr>
        <p:spPr>
          <a:xfrm>
            <a:off x="800200" y="84963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g26be054fd68_0_131"/>
          <p:cNvSpPr/>
          <p:nvPr/>
        </p:nvSpPr>
        <p:spPr>
          <a:xfrm>
            <a:off x="732458" y="84963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67" name="Google Shape;167;g26be054fd68_0_131"/>
          <p:cNvSpPr/>
          <p:nvPr/>
        </p:nvSpPr>
        <p:spPr>
          <a:xfrm>
            <a:off x="3696162" y="11544300"/>
            <a:ext cx="1257600" cy="85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g26be054fd68_0_131"/>
          <p:cNvSpPr/>
          <p:nvPr/>
        </p:nvSpPr>
        <p:spPr>
          <a:xfrm>
            <a:off x="3696162" y="11544300"/>
            <a:ext cx="14607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9BAD9"/>
              </a:buClr>
              <a:buSzPts val="4800"/>
              <a:buFont typeface="Paytone One"/>
              <a:buNone/>
            </a:pPr>
            <a:r>
              <a:rPr b="0" i="0" lang="en-US" sz="4800" u="none" cap="none" strike="noStrike">
                <a:solidFill>
                  <a:srgbClr val="29BAD9"/>
                </a:solidFill>
                <a:latin typeface="Paytone One"/>
                <a:ea typeface="Paytone One"/>
                <a:cs typeface="Paytone One"/>
                <a:sym typeface="Paytone One"/>
              </a:rPr>
              <a:t>45%</a:t>
            </a:r>
            <a:endParaRPr b="0" i="0" sz="4800" u="none" cap="none" strike="noStrike">
              <a:solidFill>
                <a:schemeClr val="dk1"/>
              </a:solidFill>
              <a:latin typeface="Calibri"/>
              <a:ea typeface="Calibri"/>
              <a:cs typeface="Calibri"/>
              <a:sym typeface="Calibri"/>
            </a:endParaRPr>
          </a:p>
        </p:txBody>
      </p:sp>
      <p:sp>
        <p:nvSpPr>
          <p:cNvPr id="169" name="Google Shape;169;g26be054fd68_0_131"/>
          <p:cNvSpPr/>
          <p:nvPr/>
        </p:nvSpPr>
        <p:spPr>
          <a:xfrm>
            <a:off x="16016702"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0" name="Google Shape;170;g26be054fd68_0_131"/>
          <p:cNvPicPr preferRelativeResize="0"/>
          <p:nvPr/>
        </p:nvPicPr>
        <p:blipFill rotWithShape="1">
          <a:blip r:embed="rId12">
            <a:alphaModFix/>
          </a:blip>
          <a:srcRect b="0" l="0" r="0" t="0"/>
          <a:stretch/>
        </p:blipFill>
        <p:spPr>
          <a:xfrm>
            <a:off x="16016702" y="1181100"/>
            <a:ext cx="7049381" cy="5245100"/>
          </a:xfrm>
          <a:prstGeom prst="rect">
            <a:avLst/>
          </a:prstGeom>
          <a:noFill/>
          <a:ln>
            <a:noFill/>
          </a:ln>
        </p:spPr>
      </p:pic>
      <p:sp>
        <p:nvSpPr>
          <p:cNvPr id="171" name="Google Shape;171;g26be054fd68_0_131"/>
          <p:cNvSpPr/>
          <p:nvPr/>
        </p:nvSpPr>
        <p:spPr>
          <a:xfrm>
            <a:off x="16727991" y="7035800"/>
            <a:ext cx="5626800" cy="85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26be054fd68_0_131"/>
          <p:cNvSpPr/>
          <p:nvPr/>
        </p:nvSpPr>
        <p:spPr>
          <a:xfrm>
            <a:off x="16727991" y="7035800"/>
            <a:ext cx="58299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Unicorn Sightings</a:t>
            </a:r>
            <a:endParaRPr b="0" i="0" sz="4800" u="none" cap="none" strike="noStrike">
              <a:solidFill>
                <a:schemeClr val="dk1"/>
              </a:solidFill>
              <a:latin typeface="Calibri"/>
              <a:ea typeface="Calibri"/>
              <a:cs typeface="Calibri"/>
              <a:sym typeface="Calibri"/>
            </a:endParaRPr>
          </a:p>
        </p:txBody>
      </p:sp>
      <p:sp>
        <p:nvSpPr>
          <p:cNvPr id="173" name="Google Shape;173;g26be054fd68_0_131"/>
          <p:cNvSpPr/>
          <p:nvPr/>
        </p:nvSpPr>
        <p:spPr>
          <a:xfrm>
            <a:off x="16016702" y="84963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26be054fd68_0_131"/>
          <p:cNvSpPr/>
          <p:nvPr/>
        </p:nvSpPr>
        <p:spPr>
          <a:xfrm>
            <a:off x="15948960" y="84963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75" name="Google Shape;175;g26be054fd68_0_131"/>
          <p:cNvSpPr/>
          <p:nvPr/>
        </p:nvSpPr>
        <p:spPr>
          <a:xfrm>
            <a:off x="18912664" y="11544300"/>
            <a:ext cx="1257600" cy="85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26be054fd68_0_131"/>
          <p:cNvSpPr/>
          <p:nvPr/>
        </p:nvSpPr>
        <p:spPr>
          <a:xfrm>
            <a:off x="18912664" y="11544300"/>
            <a:ext cx="14607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9BAD9"/>
              </a:buClr>
              <a:buSzPts val="4800"/>
              <a:buFont typeface="Paytone One"/>
              <a:buNone/>
            </a:pPr>
            <a:r>
              <a:rPr b="0" i="0" lang="en-US" sz="4800" u="none" cap="none" strike="noStrike">
                <a:solidFill>
                  <a:srgbClr val="29BAD9"/>
                </a:solidFill>
                <a:latin typeface="Paytone One"/>
                <a:ea typeface="Paytone One"/>
                <a:cs typeface="Paytone One"/>
                <a:sym typeface="Paytone One"/>
              </a:rPr>
              <a:t>45%</a:t>
            </a:r>
            <a:endParaRPr b="0" i="0" sz="4800" u="none" cap="none" strike="noStrike">
              <a:solidFill>
                <a:schemeClr val="dk1"/>
              </a:solidFill>
              <a:latin typeface="Calibri"/>
              <a:ea typeface="Calibri"/>
              <a:cs typeface="Calibri"/>
              <a:sym typeface="Calibri"/>
            </a:endParaRPr>
          </a:p>
        </p:txBody>
      </p:sp>
      <p:sp>
        <p:nvSpPr>
          <p:cNvPr id="177" name="Google Shape;177;g26be054fd68_0_131"/>
          <p:cNvSpPr/>
          <p:nvPr/>
        </p:nvSpPr>
        <p:spPr>
          <a:xfrm>
            <a:off x="8408451"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26be054fd68_0_131"/>
          <p:cNvSpPr/>
          <p:nvPr/>
        </p:nvSpPr>
        <p:spPr>
          <a:xfrm>
            <a:off x="9462683" y="1181100"/>
            <a:ext cx="4941000" cy="85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26be054fd68_0_131"/>
          <p:cNvSpPr/>
          <p:nvPr/>
        </p:nvSpPr>
        <p:spPr>
          <a:xfrm>
            <a:off x="9462683" y="1181100"/>
            <a:ext cx="51441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Dragon Taming</a:t>
            </a:r>
            <a:endParaRPr b="0" i="0" sz="4800" u="none" cap="none" strike="noStrike">
              <a:solidFill>
                <a:schemeClr val="dk1"/>
              </a:solidFill>
              <a:latin typeface="Calibri"/>
              <a:ea typeface="Calibri"/>
              <a:cs typeface="Calibri"/>
              <a:sym typeface="Calibri"/>
            </a:endParaRPr>
          </a:p>
        </p:txBody>
      </p:sp>
      <p:sp>
        <p:nvSpPr>
          <p:cNvPr id="180" name="Google Shape;180;g26be054fd68_0_131"/>
          <p:cNvSpPr/>
          <p:nvPr/>
        </p:nvSpPr>
        <p:spPr>
          <a:xfrm>
            <a:off x="8408451" y="26416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26be054fd68_0_131"/>
          <p:cNvSpPr/>
          <p:nvPr/>
        </p:nvSpPr>
        <p:spPr>
          <a:xfrm>
            <a:off x="8340709" y="26416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82" name="Google Shape;182;g26be054fd68_0_131"/>
          <p:cNvPicPr preferRelativeResize="0"/>
          <p:nvPr/>
        </p:nvPicPr>
        <p:blipFill rotWithShape="1">
          <a:blip r:embed="rId13">
            <a:alphaModFix/>
          </a:blip>
          <a:srcRect b="0" l="0" r="0" t="0"/>
          <a:stretch/>
        </p:blipFill>
        <p:spPr>
          <a:xfrm>
            <a:off x="8408451" y="5689600"/>
            <a:ext cx="7049381" cy="5245100"/>
          </a:xfrm>
          <a:prstGeom prst="rect">
            <a:avLst/>
          </a:prstGeom>
          <a:noFill/>
          <a:ln>
            <a:noFill/>
          </a:ln>
        </p:spPr>
      </p:pic>
      <p:sp>
        <p:nvSpPr>
          <p:cNvPr id="183" name="Google Shape;183;g26be054fd68_0_131"/>
          <p:cNvSpPr/>
          <p:nvPr/>
        </p:nvSpPr>
        <p:spPr>
          <a:xfrm>
            <a:off x="11336167" y="11544300"/>
            <a:ext cx="1194000" cy="85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g26be054fd68_0_131"/>
          <p:cNvSpPr/>
          <p:nvPr/>
        </p:nvSpPr>
        <p:spPr>
          <a:xfrm>
            <a:off x="11336167" y="11544300"/>
            <a:ext cx="13971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9BAD9"/>
              </a:buClr>
              <a:buSzPts val="4800"/>
              <a:buFont typeface="Paytone One"/>
              <a:buNone/>
            </a:pPr>
            <a:r>
              <a:rPr b="0" i="0" lang="en-US" sz="4800" u="none" cap="none" strike="noStrike">
                <a:solidFill>
                  <a:srgbClr val="29BAD9"/>
                </a:solidFill>
                <a:latin typeface="Paytone One"/>
                <a:ea typeface="Paytone One"/>
                <a:cs typeface="Paytone One"/>
                <a:sym typeface="Paytone One"/>
              </a:rPr>
              <a:t>67%</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AE4"/>
        </a:solidFill>
      </p:bgPr>
    </p:bg>
    <p:spTree>
      <p:nvGrpSpPr>
        <p:cNvPr id="189" name="Shape 189"/>
        <p:cNvGrpSpPr/>
        <p:nvPr/>
      </p:nvGrpSpPr>
      <p:grpSpPr>
        <a:xfrm>
          <a:off x="0" y="0"/>
          <a:ext cx="0" cy="0"/>
          <a:chOff x="0" y="0"/>
          <a:chExt cx="0" cy="0"/>
        </a:xfrm>
      </p:grpSpPr>
      <p:pic>
        <p:nvPicPr>
          <p:cNvPr descr=" " id="190" name="Google Shape;190;g26be054fd68_0_168"/>
          <p:cNvPicPr preferRelativeResize="0"/>
          <p:nvPr/>
        </p:nvPicPr>
        <p:blipFill rotWithShape="1">
          <a:blip r:embed="rId3">
            <a:alphaModFix/>
          </a:blip>
          <a:srcRect b="0" l="0" r="0" t="0"/>
          <a:stretch/>
        </p:blipFill>
        <p:spPr>
          <a:xfrm>
            <a:off x="1035536" y="4760051"/>
            <a:ext cx="1109280" cy="1109142"/>
          </a:xfrm>
          <a:prstGeom prst="rect">
            <a:avLst/>
          </a:prstGeom>
          <a:noFill/>
          <a:ln>
            <a:noFill/>
          </a:ln>
        </p:spPr>
      </p:pic>
      <p:pic>
        <p:nvPicPr>
          <p:cNvPr descr=" " id="191" name="Google Shape;191;g26be054fd68_0_168"/>
          <p:cNvPicPr preferRelativeResize="0"/>
          <p:nvPr/>
        </p:nvPicPr>
        <p:blipFill rotWithShape="1">
          <a:blip r:embed="rId4">
            <a:alphaModFix/>
          </a:blip>
          <a:srcRect b="0" l="0" r="0" t="0"/>
          <a:stretch/>
        </p:blipFill>
        <p:spPr>
          <a:xfrm>
            <a:off x="10400411" y="0"/>
            <a:ext cx="3055870" cy="1757896"/>
          </a:xfrm>
          <a:prstGeom prst="rect">
            <a:avLst/>
          </a:prstGeom>
          <a:noFill/>
          <a:ln>
            <a:noFill/>
          </a:ln>
        </p:spPr>
      </p:pic>
      <p:pic>
        <p:nvPicPr>
          <p:cNvPr descr=" " id="192" name="Google Shape;192;g26be054fd68_0_168"/>
          <p:cNvPicPr preferRelativeResize="0"/>
          <p:nvPr/>
        </p:nvPicPr>
        <p:blipFill rotWithShape="1">
          <a:blip r:embed="rId5">
            <a:alphaModFix/>
          </a:blip>
          <a:srcRect b="0" l="0" r="0" t="0"/>
          <a:stretch/>
        </p:blipFill>
        <p:spPr>
          <a:xfrm>
            <a:off x="2973430" y="11837665"/>
            <a:ext cx="3195172" cy="1878335"/>
          </a:xfrm>
          <a:prstGeom prst="rect">
            <a:avLst/>
          </a:prstGeom>
          <a:noFill/>
          <a:ln>
            <a:noFill/>
          </a:ln>
        </p:spPr>
      </p:pic>
      <p:pic>
        <p:nvPicPr>
          <p:cNvPr descr=" " id="193" name="Google Shape;193;g26be054fd68_0_168"/>
          <p:cNvPicPr preferRelativeResize="0"/>
          <p:nvPr/>
        </p:nvPicPr>
        <p:blipFill rotWithShape="1">
          <a:blip r:embed="rId6">
            <a:alphaModFix/>
          </a:blip>
          <a:srcRect b="0" l="0" r="0" t="0"/>
          <a:stretch/>
        </p:blipFill>
        <p:spPr>
          <a:xfrm>
            <a:off x="22261678" y="8619096"/>
            <a:ext cx="1117740" cy="1117600"/>
          </a:xfrm>
          <a:prstGeom prst="rect">
            <a:avLst/>
          </a:prstGeom>
          <a:noFill/>
          <a:ln>
            <a:noFill/>
          </a:ln>
        </p:spPr>
      </p:pic>
      <p:pic>
        <p:nvPicPr>
          <p:cNvPr descr=" " id="194" name="Google Shape;194;g26be054fd68_0_168"/>
          <p:cNvPicPr preferRelativeResize="0"/>
          <p:nvPr/>
        </p:nvPicPr>
        <p:blipFill rotWithShape="1">
          <a:blip r:embed="rId7">
            <a:alphaModFix/>
          </a:blip>
          <a:srcRect b="0" l="0" r="0" t="0"/>
          <a:stretch/>
        </p:blipFill>
        <p:spPr>
          <a:xfrm>
            <a:off x="3594549" y="3479800"/>
            <a:ext cx="1282860" cy="1244600"/>
          </a:xfrm>
          <a:prstGeom prst="rect">
            <a:avLst/>
          </a:prstGeom>
          <a:noFill/>
          <a:ln>
            <a:noFill/>
          </a:ln>
        </p:spPr>
      </p:pic>
      <p:pic>
        <p:nvPicPr>
          <p:cNvPr descr=" " id="195" name="Google Shape;195;g26be054fd68_0_168"/>
          <p:cNvPicPr preferRelativeResize="0"/>
          <p:nvPr/>
        </p:nvPicPr>
        <p:blipFill rotWithShape="1">
          <a:blip r:embed="rId7">
            <a:alphaModFix/>
          </a:blip>
          <a:srcRect b="0" l="0" r="0" t="0"/>
          <a:stretch/>
        </p:blipFill>
        <p:spPr>
          <a:xfrm>
            <a:off x="19204800" y="9182100"/>
            <a:ext cx="1282860" cy="1244600"/>
          </a:xfrm>
          <a:prstGeom prst="rect">
            <a:avLst/>
          </a:prstGeom>
          <a:noFill/>
          <a:ln>
            <a:noFill/>
          </a:ln>
        </p:spPr>
      </p:pic>
      <p:pic>
        <p:nvPicPr>
          <p:cNvPr descr=" " id="196" name="Google Shape;196;g26be054fd68_0_168"/>
          <p:cNvPicPr preferRelativeResize="0"/>
          <p:nvPr/>
        </p:nvPicPr>
        <p:blipFill rotWithShape="1">
          <a:blip r:embed="rId8">
            <a:alphaModFix/>
          </a:blip>
          <a:srcRect b="0" l="0" r="0" t="0"/>
          <a:stretch/>
        </p:blipFill>
        <p:spPr>
          <a:xfrm>
            <a:off x="4572571" y="10045700"/>
            <a:ext cx="424040" cy="3060700"/>
          </a:xfrm>
          <a:prstGeom prst="rect">
            <a:avLst/>
          </a:prstGeom>
          <a:noFill/>
          <a:ln>
            <a:noFill/>
          </a:ln>
        </p:spPr>
      </p:pic>
      <p:pic>
        <p:nvPicPr>
          <p:cNvPr descr=" " id="197" name="Google Shape;197;g26be054fd68_0_168"/>
          <p:cNvPicPr preferRelativeResize="0"/>
          <p:nvPr/>
        </p:nvPicPr>
        <p:blipFill rotWithShape="1">
          <a:blip r:embed="rId9">
            <a:alphaModFix/>
          </a:blip>
          <a:srcRect b="0" l="0" r="0" t="0"/>
          <a:stretch/>
        </p:blipFill>
        <p:spPr>
          <a:xfrm>
            <a:off x="16778797" y="3915048"/>
            <a:ext cx="3061083" cy="191932"/>
          </a:xfrm>
          <a:prstGeom prst="rect">
            <a:avLst/>
          </a:prstGeom>
          <a:noFill/>
          <a:ln>
            <a:noFill/>
          </a:ln>
        </p:spPr>
      </p:pic>
      <p:pic>
        <p:nvPicPr>
          <p:cNvPr descr=" " id="198" name="Google Shape;198;g26be054fd68_0_168"/>
          <p:cNvPicPr preferRelativeResize="0"/>
          <p:nvPr/>
        </p:nvPicPr>
        <p:blipFill rotWithShape="1">
          <a:blip r:embed="rId10">
            <a:alphaModFix/>
          </a:blip>
          <a:srcRect b="0" l="0" r="0" t="0"/>
          <a:stretch/>
        </p:blipFill>
        <p:spPr>
          <a:xfrm>
            <a:off x="16778797" y="3683000"/>
            <a:ext cx="3061083" cy="191932"/>
          </a:xfrm>
          <a:prstGeom prst="rect">
            <a:avLst/>
          </a:prstGeom>
          <a:noFill/>
          <a:ln>
            <a:noFill/>
          </a:ln>
        </p:spPr>
      </p:pic>
      <p:sp>
        <p:nvSpPr>
          <p:cNvPr id="199" name="Google Shape;199;g26be054fd68_0_16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0" name="Google Shape;200;g26be054fd68_0_168"/>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pic>
        <p:nvPicPr>
          <p:cNvPr descr=" " id="201" name="Google Shape;201;g26be054fd68_0_168"/>
          <p:cNvPicPr preferRelativeResize="0"/>
          <p:nvPr/>
        </p:nvPicPr>
        <p:blipFill rotWithShape="1">
          <a:blip r:embed="rId12">
            <a:alphaModFix/>
          </a:blip>
          <a:srcRect b="0" l="0" r="0" t="0"/>
          <a:stretch/>
        </p:blipFill>
        <p:spPr>
          <a:xfrm>
            <a:off x="0" y="1498600"/>
            <a:ext cx="5966698" cy="4437887"/>
          </a:xfrm>
          <a:prstGeom prst="rect">
            <a:avLst/>
          </a:prstGeom>
          <a:noFill/>
          <a:ln>
            <a:noFill/>
          </a:ln>
        </p:spPr>
      </p:pic>
      <p:sp>
        <p:nvSpPr>
          <p:cNvPr id="202" name="Google Shape;202;g26be054fd68_0_168"/>
          <p:cNvSpPr/>
          <p:nvPr/>
        </p:nvSpPr>
        <p:spPr>
          <a:xfrm>
            <a:off x="5398175" y="3841750"/>
            <a:ext cx="13603500" cy="604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g26be054fd68_0_168"/>
          <p:cNvSpPr/>
          <p:nvPr/>
        </p:nvSpPr>
        <p:spPr>
          <a:xfrm>
            <a:off x="5398175" y="3841750"/>
            <a:ext cx="13806600" cy="530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204" name="Google Shape;204;g26be054fd68_0_168"/>
          <p:cNvSpPr/>
          <p:nvPr/>
        </p:nvSpPr>
        <p:spPr>
          <a:xfrm>
            <a:off x="14683035" y="9251950"/>
            <a:ext cx="44709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ytone One"/>
              <a:buNone/>
            </a:pPr>
            <a:r>
              <a:rPr b="0" i="0" lang="en-US" sz="3600" u="none" cap="none" strike="noStrike">
                <a:solidFill>
                  <a:srgbClr val="0E0E0E"/>
                </a:solidFill>
                <a:latin typeface="Paytone One"/>
                <a:ea typeface="Paytone One"/>
                <a:cs typeface="Paytone One"/>
                <a:sym typeface="Paytone On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AE4"/>
        </a:solidFill>
      </p:bgPr>
    </p:bg>
    <p:spTree>
      <p:nvGrpSpPr>
        <p:cNvPr id="209" name="Shape 209"/>
        <p:cNvGrpSpPr/>
        <p:nvPr/>
      </p:nvGrpSpPr>
      <p:grpSpPr>
        <a:xfrm>
          <a:off x="0" y="0"/>
          <a:ext cx="0" cy="0"/>
          <a:chOff x="0" y="0"/>
          <a:chExt cx="0" cy="0"/>
        </a:xfrm>
      </p:grpSpPr>
      <p:pic>
        <p:nvPicPr>
          <p:cNvPr descr=" " id="210" name="Google Shape;210;g26be054fd68_0_187"/>
          <p:cNvPicPr preferRelativeResize="0"/>
          <p:nvPr/>
        </p:nvPicPr>
        <p:blipFill rotWithShape="1">
          <a:blip r:embed="rId3">
            <a:alphaModFix/>
          </a:blip>
          <a:srcRect b="0" l="0" r="0" t="0"/>
          <a:stretch/>
        </p:blipFill>
        <p:spPr>
          <a:xfrm>
            <a:off x="0" y="10968757"/>
            <a:ext cx="2722456" cy="2747243"/>
          </a:xfrm>
          <a:prstGeom prst="rect">
            <a:avLst/>
          </a:prstGeom>
          <a:noFill/>
          <a:ln>
            <a:noFill/>
          </a:ln>
        </p:spPr>
      </p:pic>
      <p:pic>
        <p:nvPicPr>
          <p:cNvPr descr=" " id="211" name="Google Shape;211;g26be054fd68_0_187"/>
          <p:cNvPicPr preferRelativeResize="0"/>
          <p:nvPr/>
        </p:nvPicPr>
        <p:blipFill rotWithShape="1">
          <a:blip r:embed="rId4">
            <a:alphaModFix/>
          </a:blip>
          <a:srcRect b="0" l="0" r="0" t="0"/>
          <a:stretch/>
        </p:blipFill>
        <p:spPr>
          <a:xfrm>
            <a:off x="0" y="6570563"/>
            <a:ext cx="986331" cy="1984846"/>
          </a:xfrm>
          <a:prstGeom prst="rect">
            <a:avLst/>
          </a:prstGeom>
          <a:noFill/>
          <a:ln>
            <a:noFill/>
          </a:ln>
        </p:spPr>
      </p:pic>
      <p:pic>
        <p:nvPicPr>
          <p:cNvPr descr=" " id="212" name="Google Shape;212;g26be054fd68_0_187"/>
          <p:cNvPicPr preferRelativeResize="0"/>
          <p:nvPr/>
        </p:nvPicPr>
        <p:blipFill rotWithShape="1">
          <a:blip r:embed="rId5">
            <a:alphaModFix/>
          </a:blip>
          <a:srcRect b="0" l="0" r="0" t="0"/>
          <a:stretch/>
        </p:blipFill>
        <p:spPr>
          <a:xfrm>
            <a:off x="23606735" y="8706681"/>
            <a:ext cx="525311" cy="525252"/>
          </a:xfrm>
          <a:prstGeom prst="rect">
            <a:avLst/>
          </a:prstGeom>
          <a:noFill/>
          <a:ln>
            <a:noFill/>
          </a:ln>
        </p:spPr>
      </p:pic>
      <p:pic>
        <p:nvPicPr>
          <p:cNvPr descr=" " id="213" name="Google Shape;213;g26be054fd68_0_187"/>
          <p:cNvPicPr preferRelativeResize="0"/>
          <p:nvPr/>
        </p:nvPicPr>
        <p:blipFill rotWithShape="1">
          <a:blip r:embed="rId6">
            <a:alphaModFix/>
          </a:blip>
          <a:srcRect b="0" l="0" r="0" t="0"/>
          <a:stretch/>
        </p:blipFill>
        <p:spPr>
          <a:xfrm>
            <a:off x="629561" y="1416881"/>
            <a:ext cx="525313" cy="525252"/>
          </a:xfrm>
          <a:prstGeom prst="rect">
            <a:avLst/>
          </a:prstGeom>
          <a:noFill/>
          <a:ln>
            <a:noFill/>
          </a:ln>
        </p:spPr>
      </p:pic>
      <p:pic>
        <p:nvPicPr>
          <p:cNvPr descr=" " id="214" name="Google Shape;214;g26be054fd68_0_187"/>
          <p:cNvPicPr preferRelativeResize="0"/>
          <p:nvPr/>
        </p:nvPicPr>
        <p:blipFill rotWithShape="1">
          <a:blip r:embed="rId7">
            <a:alphaModFix/>
          </a:blip>
          <a:srcRect b="0" l="0" r="0" t="0"/>
          <a:stretch/>
        </p:blipFill>
        <p:spPr>
          <a:xfrm>
            <a:off x="21664874" y="0"/>
            <a:ext cx="2722174" cy="2557016"/>
          </a:xfrm>
          <a:prstGeom prst="rect">
            <a:avLst/>
          </a:prstGeom>
          <a:noFill/>
          <a:ln>
            <a:noFill/>
          </a:ln>
        </p:spPr>
      </p:pic>
      <p:pic>
        <p:nvPicPr>
          <p:cNvPr descr=" " id="215" name="Google Shape;215;g26be054fd68_0_187"/>
          <p:cNvPicPr preferRelativeResize="0"/>
          <p:nvPr/>
        </p:nvPicPr>
        <p:blipFill rotWithShape="1">
          <a:blip r:embed="rId8">
            <a:alphaModFix/>
          </a:blip>
          <a:srcRect b="0" l="0" r="0" t="0"/>
          <a:stretch/>
        </p:blipFill>
        <p:spPr>
          <a:xfrm>
            <a:off x="19306413" y="685800"/>
            <a:ext cx="1282860" cy="1244600"/>
          </a:xfrm>
          <a:prstGeom prst="rect">
            <a:avLst/>
          </a:prstGeom>
          <a:noFill/>
          <a:ln>
            <a:noFill/>
          </a:ln>
        </p:spPr>
      </p:pic>
      <p:pic>
        <p:nvPicPr>
          <p:cNvPr descr=" " id="216" name="Google Shape;216;g26be054fd68_0_187"/>
          <p:cNvPicPr preferRelativeResize="0"/>
          <p:nvPr/>
        </p:nvPicPr>
        <p:blipFill rotWithShape="1">
          <a:blip r:embed="rId8">
            <a:alphaModFix/>
          </a:blip>
          <a:srcRect b="0" l="0" r="0" t="0"/>
          <a:stretch/>
        </p:blipFill>
        <p:spPr>
          <a:xfrm>
            <a:off x="3721565" y="12255500"/>
            <a:ext cx="1282860" cy="1244600"/>
          </a:xfrm>
          <a:prstGeom prst="rect">
            <a:avLst/>
          </a:prstGeom>
          <a:noFill/>
          <a:ln>
            <a:noFill/>
          </a:ln>
        </p:spPr>
      </p:pic>
      <p:sp>
        <p:nvSpPr>
          <p:cNvPr id="217" name="Google Shape;217;g26be054fd68_0_187"/>
          <p:cNvSpPr/>
          <p:nvPr/>
        </p:nvSpPr>
        <p:spPr>
          <a:xfrm>
            <a:off x="1621569" y="1422400"/>
            <a:ext cx="20216700" cy="1761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B7DB8"/>
              </a:buClr>
              <a:buSzPts val="8000"/>
              <a:buFont typeface="Paytone One"/>
              <a:buNone/>
            </a:pPr>
            <a:r>
              <a:rPr b="0" i="0" lang="en-US" sz="8000" u="none" cap="none" strike="noStrike">
                <a:solidFill>
                  <a:srgbClr val="2B7DB8"/>
                </a:solidFill>
                <a:latin typeface="Paytone One"/>
                <a:ea typeface="Paytone One"/>
                <a:cs typeface="Paytone One"/>
                <a:sym typeface="Paytone One"/>
              </a:rPr>
              <a:t>The Magic of Dragons: </a:t>
            </a:r>
            <a:r>
              <a:rPr b="0" i="0" lang="en-US" sz="8000" u="none" cap="none" strike="noStrike">
                <a:solidFill>
                  <a:srgbClr val="F5A336"/>
                </a:solidFill>
                <a:latin typeface="Paytone One"/>
                <a:ea typeface="Paytone One"/>
                <a:cs typeface="Paytone One"/>
                <a:sym typeface="Paytone One"/>
              </a:rPr>
              <a:t>A Research</a:t>
            </a:r>
            <a:endParaRPr b="0" i="0" sz="8000" u="none" cap="none" strike="noStrike">
              <a:solidFill>
                <a:schemeClr val="dk1"/>
              </a:solidFill>
              <a:latin typeface="Calibri"/>
              <a:ea typeface="Calibri"/>
              <a:cs typeface="Calibri"/>
              <a:sym typeface="Calibri"/>
            </a:endParaRPr>
          </a:p>
        </p:txBody>
      </p:sp>
      <p:sp>
        <p:nvSpPr>
          <p:cNvPr id="218" name="Google Shape;218;g26be054fd68_0_18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9" name="Google Shape;219;g26be054fd68_0_187"/>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220" name="Google Shape;220;g26be054fd68_0_187"/>
          <p:cNvSpPr/>
          <p:nvPr/>
        </p:nvSpPr>
        <p:spPr>
          <a:xfrm>
            <a:off x="2121165" y="3695700"/>
            <a:ext cx="6096900" cy="6096000"/>
          </a:xfrm>
          <a:prstGeom prst="rect">
            <a:avLst/>
          </a:prstGeom>
          <a:noFill/>
          <a:ln cap="flat" cmpd="sng" w="38100">
            <a:solidFill>
              <a:srgbClr val="29BA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1" name="Google Shape;221;g26be054fd68_0_187"/>
          <p:cNvPicPr preferRelativeResize="0"/>
          <p:nvPr/>
        </p:nvPicPr>
        <p:blipFill rotWithShape="1">
          <a:blip r:embed="rId10">
            <a:alphaModFix/>
          </a:blip>
          <a:srcRect b="0" l="0" r="0" t="0"/>
          <a:stretch/>
        </p:blipFill>
        <p:spPr>
          <a:xfrm>
            <a:off x="4269628" y="4927600"/>
            <a:ext cx="1799839" cy="1625600"/>
          </a:xfrm>
          <a:prstGeom prst="rect">
            <a:avLst/>
          </a:prstGeom>
          <a:noFill/>
          <a:ln>
            <a:noFill/>
          </a:ln>
        </p:spPr>
      </p:pic>
      <p:sp>
        <p:nvSpPr>
          <p:cNvPr id="222" name="Google Shape;222;g26be054fd68_0_187"/>
          <p:cNvSpPr/>
          <p:nvPr/>
        </p:nvSpPr>
        <p:spPr>
          <a:xfrm>
            <a:off x="2273584" y="6858000"/>
            <a:ext cx="5791800" cy="170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g26be054fd68_0_187"/>
          <p:cNvSpPr/>
          <p:nvPr/>
        </p:nvSpPr>
        <p:spPr>
          <a:xfrm>
            <a:off x="2171971" y="6858000"/>
            <a:ext cx="5995200" cy="1905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9BAD9"/>
              </a:buClr>
              <a:buSzPts val="4800"/>
              <a:buFont typeface="Paytone One"/>
              <a:buNone/>
            </a:pPr>
            <a:r>
              <a:rPr b="0" i="0" lang="en-US" sz="4800" u="none" cap="none" strike="noStrike">
                <a:solidFill>
                  <a:srgbClr val="29BAD9"/>
                </a:solidFill>
                <a:latin typeface="Paytone One"/>
                <a:ea typeface="Paytone One"/>
                <a:cs typeface="Paytone One"/>
                <a:sym typeface="Paytone One"/>
              </a:rPr>
              <a:t>Unicorn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29BAD9"/>
              </a:buClr>
              <a:buSzPts val="4800"/>
              <a:buFont typeface="Paytone One"/>
              <a:buNone/>
            </a:pPr>
            <a:r>
              <a:rPr b="0" i="0" lang="en-US" sz="4800" u="none" cap="none" strike="noStrike">
                <a:solidFill>
                  <a:srgbClr val="29BAD9"/>
                </a:solidFill>
                <a:latin typeface="Paytone One"/>
                <a:ea typeface="Paytone One"/>
                <a:cs typeface="Paytone One"/>
                <a:sym typeface="Paytone One"/>
              </a:rPr>
              <a:t>Sighting</a:t>
            </a:r>
            <a:endParaRPr b="0" i="0" sz="4800" u="none" cap="none" strike="noStrike">
              <a:solidFill>
                <a:schemeClr val="dk1"/>
              </a:solidFill>
              <a:latin typeface="Calibri"/>
              <a:ea typeface="Calibri"/>
              <a:cs typeface="Calibri"/>
              <a:sym typeface="Calibri"/>
            </a:endParaRPr>
          </a:p>
        </p:txBody>
      </p:sp>
      <p:sp>
        <p:nvSpPr>
          <p:cNvPr id="224" name="Google Shape;224;g26be054fd68_0_187"/>
          <p:cNvSpPr/>
          <p:nvPr/>
        </p:nvSpPr>
        <p:spPr>
          <a:xfrm>
            <a:off x="9145143" y="3695700"/>
            <a:ext cx="6096900" cy="6096000"/>
          </a:xfrm>
          <a:prstGeom prst="roundRect">
            <a:avLst>
              <a:gd fmla="val 18300" name="adj"/>
            </a:avLst>
          </a:prstGeom>
          <a:noFill/>
          <a:ln cap="flat" cmpd="sng" w="38100">
            <a:solidFill>
              <a:srgbClr val="F5A33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5" name="Google Shape;225;g26be054fd68_0_187"/>
          <p:cNvPicPr preferRelativeResize="0"/>
          <p:nvPr/>
        </p:nvPicPr>
        <p:blipFill rotWithShape="1">
          <a:blip r:embed="rId11">
            <a:alphaModFix/>
          </a:blip>
          <a:srcRect b="0" l="0" r="0" t="0"/>
          <a:stretch/>
        </p:blipFill>
        <p:spPr>
          <a:xfrm>
            <a:off x="11411734" y="4927600"/>
            <a:ext cx="1563579" cy="1625600"/>
          </a:xfrm>
          <a:prstGeom prst="rect">
            <a:avLst/>
          </a:prstGeom>
          <a:noFill/>
          <a:ln>
            <a:noFill/>
          </a:ln>
        </p:spPr>
      </p:pic>
      <p:sp>
        <p:nvSpPr>
          <p:cNvPr id="226" name="Google Shape;226;g26be054fd68_0_187"/>
          <p:cNvSpPr/>
          <p:nvPr/>
        </p:nvSpPr>
        <p:spPr>
          <a:xfrm>
            <a:off x="9297562" y="6858000"/>
            <a:ext cx="5791800" cy="170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26be054fd68_0_187"/>
          <p:cNvSpPr/>
          <p:nvPr/>
        </p:nvSpPr>
        <p:spPr>
          <a:xfrm>
            <a:off x="9195949" y="6858000"/>
            <a:ext cx="5995200" cy="1905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5A336"/>
              </a:buClr>
              <a:buSzPts val="4800"/>
              <a:buFont typeface="Paytone One"/>
              <a:buNone/>
            </a:pPr>
            <a:r>
              <a:rPr b="0" i="0" lang="en-US" sz="4800" u="none" cap="none" strike="noStrike">
                <a:solidFill>
                  <a:srgbClr val="F5A336"/>
                </a:solidFill>
                <a:latin typeface="Paytone One"/>
                <a:ea typeface="Paytone One"/>
                <a:cs typeface="Paytone One"/>
                <a:sym typeface="Paytone One"/>
              </a:rPr>
              <a:t>Dragon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F5A336"/>
              </a:buClr>
              <a:buSzPts val="4800"/>
              <a:buFont typeface="Paytone One"/>
              <a:buNone/>
            </a:pPr>
            <a:r>
              <a:rPr b="0" i="0" lang="en-US" sz="4800" u="none" cap="none" strike="noStrike">
                <a:solidFill>
                  <a:srgbClr val="F5A336"/>
                </a:solidFill>
                <a:latin typeface="Paytone One"/>
                <a:ea typeface="Paytone One"/>
                <a:cs typeface="Paytone One"/>
                <a:sym typeface="Paytone One"/>
              </a:rPr>
              <a:t>Taming</a:t>
            </a:r>
            <a:endParaRPr b="0" i="0" sz="4800" u="none" cap="none" strike="noStrike">
              <a:solidFill>
                <a:schemeClr val="dk1"/>
              </a:solidFill>
              <a:latin typeface="Calibri"/>
              <a:ea typeface="Calibri"/>
              <a:cs typeface="Calibri"/>
              <a:sym typeface="Calibri"/>
            </a:endParaRPr>
          </a:p>
        </p:txBody>
      </p:sp>
      <p:sp>
        <p:nvSpPr>
          <p:cNvPr id="228" name="Google Shape;228;g26be054fd68_0_187"/>
          <p:cNvSpPr/>
          <p:nvPr/>
        </p:nvSpPr>
        <p:spPr>
          <a:xfrm>
            <a:off x="16169121" y="3695700"/>
            <a:ext cx="6096900" cy="6096000"/>
          </a:xfrm>
          <a:prstGeom prst="roundRect">
            <a:avLst>
              <a:gd fmla="val 2083350" name="adj"/>
            </a:avLst>
          </a:prstGeom>
          <a:noFill/>
          <a:ln cap="flat" cmpd="sng" w="38100">
            <a:solidFill>
              <a:srgbClr val="29BA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9" name="Google Shape;229;g26be054fd68_0_187"/>
          <p:cNvPicPr preferRelativeResize="0"/>
          <p:nvPr/>
        </p:nvPicPr>
        <p:blipFill rotWithShape="1">
          <a:blip r:embed="rId12">
            <a:alphaModFix/>
          </a:blip>
          <a:srcRect b="0" l="0" r="0" t="0"/>
          <a:stretch/>
        </p:blipFill>
        <p:spPr>
          <a:xfrm>
            <a:off x="18465364" y="4927600"/>
            <a:ext cx="1504273" cy="1625600"/>
          </a:xfrm>
          <a:prstGeom prst="rect">
            <a:avLst/>
          </a:prstGeom>
          <a:noFill/>
          <a:ln>
            <a:noFill/>
          </a:ln>
        </p:spPr>
      </p:pic>
      <p:sp>
        <p:nvSpPr>
          <p:cNvPr id="230" name="Google Shape;230;g26be054fd68_0_187"/>
          <p:cNvSpPr/>
          <p:nvPr/>
        </p:nvSpPr>
        <p:spPr>
          <a:xfrm>
            <a:off x="16321540" y="6858000"/>
            <a:ext cx="5791800" cy="170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g26be054fd68_0_187"/>
          <p:cNvSpPr/>
          <p:nvPr/>
        </p:nvSpPr>
        <p:spPr>
          <a:xfrm>
            <a:off x="16219927" y="6858000"/>
            <a:ext cx="5995200" cy="1905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9BAD9"/>
              </a:buClr>
              <a:buSzPts val="4800"/>
              <a:buFont typeface="Paytone One"/>
              <a:buNone/>
            </a:pPr>
            <a:r>
              <a:rPr b="0" i="0" lang="en-US" sz="4800" u="none" cap="none" strike="noStrike">
                <a:solidFill>
                  <a:srgbClr val="29BAD9"/>
                </a:solidFill>
                <a:latin typeface="Paytone One"/>
                <a:ea typeface="Paytone One"/>
                <a:cs typeface="Paytone One"/>
                <a:sym typeface="Paytone One"/>
              </a:rPr>
              <a:t>Rainbow</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29BAD9"/>
              </a:buClr>
              <a:buSzPts val="4800"/>
              <a:buFont typeface="Paytone One"/>
              <a:buNone/>
            </a:pPr>
            <a:r>
              <a:rPr b="0" i="0" lang="en-US" sz="4800" u="none" cap="none" strike="noStrike">
                <a:solidFill>
                  <a:srgbClr val="29BAD9"/>
                </a:solidFill>
                <a:latin typeface="Paytone One"/>
                <a:ea typeface="Paytone One"/>
                <a:cs typeface="Paytone One"/>
                <a:sym typeface="Paytone One"/>
              </a:rPr>
              <a:t>Seeing</a:t>
            </a:r>
            <a:endParaRPr b="0" i="0" sz="4800" u="none" cap="none" strike="noStrike">
              <a:solidFill>
                <a:schemeClr val="dk1"/>
              </a:solidFill>
              <a:latin typeface="Calibri"/>
              <a:ea typeface="Calibri"/>
              <a:cs typeface="Calibri"/>
              <a:sym typeface="Calibri"/>
            </a:endParaRPr>
          </a:p>
        </p:txBody>
      </p:sp>
      <p:sp>
        <p:nvSpPr>
          <p:cNvPr id="232" name="Google Shape;232;g26be054fd68_0_187"/>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26be054fd68_0_187"/>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g26be054fd68_0_187"/>
          <p:cNvSpPr/>
          <p:nvPr/>
        </p:nvSpPr>
        <p:spPr>
          <a:xfrm>
            <a:off x="2146568" y="10401300"/>
            <a:ext cx="6232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35" name="Google Shape;235;g26be054fd68_0_187"/>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26be054fd68_0_187"/>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26be054fd68_0_187"/>
          <p:cNvSpPr/>
          <p:nvPr/>
        </p:nvSpPr>
        <p:spPr>
          <a:xfrm>
            <a:off x="9145143" y="10401300"/>
            <a:ext cx="6232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38" name="Google Shape;238;g26be054fd68_0_187"/>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26be054fd68_0_187"/>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26be054fd68_0_187"/>
          <p:cNvSpPr/>
          <p:nvPr/>
        </p:nvSpPr>
        <p:spPr>
          <a:xfrm>
            <a:off x="16169121" y="10401300"/>
            <a:ext cx="6232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AE4"/>
        </a:solidFill>
      </p:bgPr>
    </p:bg>
    <p:spTree>
      <p:nvGrpSpPr>
        <p:cNvPr id="245" name="Shape 245"/>
        <p:cNvGrpSpPr/>
        <p:nvPr/>
      </p:nvGrpSpPr>
      <p:grpSpPr>
        <a:xfrm>
          <a:off x="0" y="0"/>
          <a:ext cx="0" cy="0"/>
          <a:chOff x="0" y="0"/>
          <a:chExt cx="0" cy="0"/>
        </a:xfrm>
      </p:grpSpPr>
      <p:pic>
        <p:nvPicPr>
          <p:cNvPr descr=" " id="246" name="Google Shape;246;g26be054fd68_0_222"/>
          <p:cNvPicPr preferRelativeResize="0"/>
          <p:nvPr/>
        </p:nvPicPr>
        <p:blipFill rotWithShape="1">
          <a:blip r:embed="rId3">
            <a:alphaModFix/>
          </a:blip>
          <a:srcRect b="0" l="0" r="0" t="0"/>
          <a:stretch/>
        </p:blipFill>
        <p:spPr>
          <a:xfrm>
            <a:off x="0" y="4656720"/>
            <a:ext cx="1731732" cy="4402559"/>
          </a:xfrm>
          <a:prstGeom prst="rect">
            <a:avLst/>
          </a:prstGeom>
          <a:noFill/>
          <a:ln>
            <a:noFill/>
          </a:ln>
        </p:spPr>
      </p:pic>
      <p:pic>
        <p:nvPicPr>
          <p:cNvPr descr=" " id="247" name="Google Shape;247;g26be054fd68_0_222"/>
          <p:cNvPicPr preferRelativeResize="0"/>
          <p:nvPr/>
        </p:nvPicPr>
        <p:blipFill rotWithShape="1">
          <a:blip r:embed="rId4">
            <a:alphaModFix/>
          </a:blip>
          <a:srcRect b="0" l="0" r="0" t="0"/>
          <a:stretch/>
        </p:blipFill>
        <p:spPr>
          <a:xfrm>
            <a:off x="23479719" y="10306881"/>
            <a:ext cx="525311" cy="525252"/>
          </a:xfrm>
          <a:prstGeom prst="rect">
            <a:avLst/>
          </a:prstGeom>
          <a:noFill/>
          <a:ln>
            <a:noFill/>
          </a:ln>
        </p:spPr>
      </p:pic>
      <p:pic>
        <p:nvPicPr>
          <p:cNvPr descr=" " id="248" name="Google Shape;248;g26be054fd68_0_222"/>
          <p:cNvPicPr preferRelativeResize="0"/>
          <p:nvPr/>
        </p:nvPicPr>
        <p:blipFill rotWithShape="1">
          <a:blip r:embed="rId5">
            <a:alphaModFix/>
          </a:blip>
          <a:srcRect b="0" l="0" r="0" t="0"/>
          <a:stretch/>
        </p:blipFill>
        <p:spPr>
          <a:xfrm>
            <a:off x="108796" y="426281"/>
            <a:ext cx="525311" cy="525252"/>
          </a:xfrm>
          <a:prstGeom prst="rect">
            <a:avLst/>
          </a:prstGeom>
          <a:noFill/>
          <a:ln>
            <a:noFill/>
          </a:ln>
        </p:spPr>
      </p:pic>
      <p:pic>
        <p:nvPicPr>
          <p:cNvPr descr=" " id="249" name="Google Shape;249;g26be054fd68_0_222"/>
          <p:cNvPicPr preferRelativeResize="0"/>
          <p:nvPr/>
        </p:nvPicPr>
        <p:blipFill rotWithShape="1">
          <a:blip r:embed="rId6">
            <a:alphaModFix/>
          </a:blip>
          <a:srcRect b="0" l="0" r="0" t="0"/>
          <a:stretch/>
        </p:blipFill>
        <p:spPr>
          <a:xfrm>
            <a:off x="22401566" y="4656720"/>
            <a:ext cx="1985482" cy="4402559"/>
          </a:xfrm>
          <a:prstGeom prst="rect">
            <a:avLst/>
          </a:prstGeom>
          <a:noFill/>
          <a:ln>
            <a:noFill/>
          </a:ln>
        </p:spPr>
      </p:pic>
      <p:pic>
        <p:nvPicPr>
          <p:cNvPr descr=" " id="250" name="Google Shape;250;g26be054fd68_0_222"/>
          <p:cNvPicPr preferRelativeResize="0"/>
          <p:nvPr/>
        </p:nvPicPr>
        <p:blipFill rotWithShape="1">
          <a:blip r:embed="rId7">
            <a:alphaModFix/>
          </a:blip>
          <a:srcRect b="0" l="0" r="0" t="0"/>
          <a:stretch/>
        </p:blipFill>
        <p:spPr>
          <a:xfrm>
            <a:off x="7125591" y="12052300"/>
            <a:ext cx="1282860" cy="1244600"/>
          </a:xfrm>
          <a:prstGeom prst="rect">
            <a:avLst/>
          </a:prstGeom>
          <a:noFill/>
          <a:ln>
            <a:noFill/>
          </a:ln>
        </p:spPr>
      </p:pic>
      <p:pic>
        <p:nvPicPr>
          <p:cNvPr descr=" " id="251" name="Google Shape;251;g26be054fd68_0_222"/>
          <p:cNvPicPr preferRelativeResize="0"/>
          <p:nvPr/>
        </p:nvPicPr>
        <p:blipFill rotWithShape="1">
          <a:blip r:embed="rId8">
            <a:alphaModFix/>
          </a:blip>
          <a:srcRect b="0" l="0" r="0" t="0"/>
          <a:stretch/>
        </p:blipFill>
        <p:spPr>
          <a:xfrm>
            <a:off x="17833029" y="1333500"/>
            <a:ext cx="6554019" cy="444500"/>
          </a:xfrm>
          <a:prstGeom prst="rect">
            <a:avLst/>
          </a:prstGeom>
          <a:noFill/>
          <a:ln>
            <a:noFill/>
          </a:ln>
        </p:spPr>
      </p:pic>
      <p:pic>
        <p:nvPicPr>
          <p:cNvPr descr=" " id="252" name="Google Shape;252;g26be054fd68_0_222"/>
          <p:cNvPicPr preferRelativeResize="0"/>
          <p:nvPr/>
        </p:nvPicPr>
        <p:blipFill rotWithShape="1">
          <a:blip r:embed="rId9">
            <a:alphaModFix/>
          </a:blip>
          <a:srcRect b="0" l="0" r="0" t="0"/>
          <a:stretch/>
        </p:blipFill>
        <p:spPr>
          <a:xfrm>
            <a:off x="0" y="11315700"/>
            <a:ext cx="4813902" cy="736600"/>
          </a:xfrm>
          <a:prstGeom prst="rect">
            <a:avLst/>
          </a:prstGeom>
          <a:noFill/>
          <a:ln>
            <a:noFill/>
          </a:ln>
        </p:spPr>
      </p:pic>
      <p:sp>
        <p:nvSpPr>
          <p:cNvPr id="253" name="Google Shape;253;g26be054fd68_0_22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4" name="Google Shape;254;g26be054fd68_0_222"/>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255" name="Google Shape;255;g26be054fd68_0_222"/>
          <p:cNvSpPr/>
          <p:nvPr/>
        </p:nvSpPr>
        <p:spPr>
          <a:xfrm>
            <a:off x="1778222" y="469900"/>
            <a:ext cx="6727500" cy="1761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7DB8"/>
              </a:buClr>
              <a:buSzPts val="8000"/>
              <a:buFont typeface="Paytone One"/>
              <a:buNone/>
            </a:pPr>
            <a:r>
              <a:rPr b="0" i="0" lang="en-US" sz="8000" u="none" cap="none" strike="noStrike">
                <a:solidFill>
                  <a:srgbClr val="2B7DB8"/>
                </a:solidFill>
                <a:latin typeface="Paytone One"/>
                <a:ea typeface="Paytone One"/>
                <a:cs typeface="Paytone One"/>
                <a:sym typeface="Paytone One"/>
              </a:rPr>
              <a:t>Pricing Plan</a:t>
            </a:r>
            <a:endParaRPr b="0" i="0" sz="8000" u="none" cap="none" strike="noStrike">
              <a:solidFill>
                <a:schemeClr val="dk1"/>
              </a:solidFill>
              <a:latin typeface="Calibri"/>
              <a:ea typeface="Calibri"/>
              <a:cs typeface="Calibri"/>
              <a:sym typeface="Calibri"/>
            </a:endParaRPr>
          </a:p>
        </p:txBody>
      </p:sp>
      <p:sp>
        <p:nvSpPr>
          <p:cNvPr id="256" name="Google Shape;256;g26be054fd68_0_222"/>
          <p:cNvSpPr/>
          <p:nvPr/>
        </p:nvSpPr>
        <p:spPr>
          <a:xfrm>
            <a:off x="1778222" y="2286000"/>
            <a:ext cx="20843400" cy="1043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6be054fd68_0_222"/>
          <p:cNvSpPr/>
          <p:nvPr/>
        </p:nvSpPr>
        <p:spPr>
          <a:xfrm>
            <a:off x="1778222" y="2286000"/>
            <a:ext cx="6439800" cy="104394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8" name="Google Shape;258;g26be054fd68_0_222"/>
          <p:cNvPicPr preferRelativeResize="0"/>
          <p:nvPr/>
        </p:nvPicPr>
        <p:blipFill rotWithShape="1">
          <a:blip r:embed="rId11">
            <a:alphaModFix/>
          </a:blip>
          <a:srcRect b="0" l="0" r="0" t="0"/>
          <a:stretch/>
        </p:blipFill>
        <p:spPr>
          <a:xfrm>
            <a:off x="4154545" y="2743200"/>
            <a:ext cx="1687057" cy="1625600"/>
          </a:xfrm>
          <a:prstGeom prst="rect">
            <a:avLst/>
          </a:prstGeom>
          <a:noFill/>
          <a:ln>
            <a:noFill/>
          </a:ln>
        </p:spPr>
      </p:pic>
      <p:sp>
        <p:nvSpPr>
          <p:cNvPr id="259" name="Google Shape;259;g26be054fd68_0_222"/>
          <p:cNvSpPr/>
          <p:nvPr/>
        </p:nvSpPr>
        <p:spPr>
          <a:xfrm>
            <a:off x="4064508" y="4673600"/>
            <a:ext cx="1867200" cy="10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9BAD9"/>
              </a:buClr>
              <a:buSzPts val="4800"/>
              <a:buFont typeface="Paytone One"/>
              <a:buNone/>
            </a:pPr>
            <a:r>
              <a:rPr b="0" i="0" lang="en-US" sz="4800" u="none" cap="none" strike="noStrike">
                <a:solidFill>
                  <a:srgbClr val="29BAD9"/>
                </a:solidFill>
                <a:latin typeface="Paytone One"/>
                <a:ea typeface="Paytone One"/>
                <a:cs typeface="Paytone One"/>
                <a:sym typeface="Paytone One"/>
              </a:rPr>
              <a:t>Basic</a:t>
            </a:r>
            <a:endParaRPr b="0" i="0" sz="4800" u="none" cap="none" strike="noStrike">
              <a:solidFill>
                <a:schemeClr val="dk1"/>
              </a:solidFill>
              <a:latin typeface="Calibri"/>
              <a:ea typeface="Calibri"/>
              <a:cs typeface="Calibri"/>
              <a:sym typeface="Calibri"/>
            </a:endParaRPr>
          </a:p>
        </p:txBody>
      </p:sp>
      <p:sp>
        <p:nvSpPr>
          <p:cNvPr id="260" name="Google Shape;260;g26be054fd68_0_222"/>
          <p:cNvSpPr/>
          <p:nvPr/>
        </p:nvSpPr>
        <p:spPr>
          <a:xfrm>
            <a:off x="2235479" y="58293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61" name="Google Shape;261;g26be054fd68_0_222"/>
          <p:cNvSpPr/>
          <p:nvPr/>
        </p:nvSpPr>
        <p:spPr>
          <a:xfrm>
            <a:off x="3194449" y="11417300"/>
            <a:ext cx="3607200" cy="10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$10/month</a:t>
            </a:r>
            <a:endParaRPr b="0" i="0" sz="4800" u="none" cap="none" strike="noStrike">
              <a:solidFill>
                <a:schemeClr val="dk1"/>
              </a:solidFill>
              <a:latin typeface="Calibri"/>
              <a:ea typeface="Calibri"/>
              <a:cs typeface="Calibri"/>
              <a:sym typeface="Calibri"/>
            </a:endParaRPr>
          </a:p>
        </p:txBody>
      </p:sp>
      <p:sp>
        <p:nvSpPr>
          <p:cNvPr id="262" name="Google Shape;262;g26be054fd68_0_222"/>
          <p:cNvSpPr/>
          <p:nvPr/>
        </p:nvSpPr>
        <p:spPr>
          <a:xfrm>
            <a:off x="8980022" y="2286000"/>
            <a:ext cx="6439800" cy="104394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3" name="Google Shape;263;g26be054fd68_0_222"/>
          <p:cNvPicPr preferRelativeResize="0"/>
          <p:nvPr/>
        </p:nvPicPr>
        <p:blipFill rotWithShape="1">
          <a:blip r:embed="rId12">
            <a:alphaModFix/>
          </a:blip>
          <a:srcRect b="0" l="0" r="0" t="0"/>
          <a:stretch/>
        </p:blipFill>
        <p:spPr>
          <a:xfrm>
            <a:off x="11397783" y="2743200"/>
            <a:ext cx="1604183" cy="1625600"/>
          </a:xfrm>
          <a:prstGeom prst="rect">
            <a:avLst/>
          </a:prstGeom>
          <a:noFill/>
          <a:ln>
            <a:noFill/>
          </a:ln>
        </p:spPr>
      </p:pic>
      <p:sp>
        <p:nvSpPr>
          <p:cNvPr id="264" name="Google Shape;264;g26be054fd68_0_222"/>
          <p:cNvSpPr/>
          <p:nvPr/>
        </p:nvSpPr>
        <p:spPr>
          <a:xfrm>
            <a:off x="11393324" y="4673600"/>
            <a:ext cx="1613100" cy="10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9BAD9"/>
              </a:buClr>
              <a:buSzPts val="4800"/>
              <a:buFont typeface="Paytone One"/>
              <a:buNone/>
            </a:pPr>
            <a:r>
              <a:rPr b="0" i="0" lang="en-US" sz="4800" u="none" cap="none" strike="noStrike">
                <a:solidFill>
                  <a:srgbClr val="29BAD9"/>
                </a:solidFill>
                <a:latin typeface="Paytone One"/>
                <a:ea typeface="Paytone One"/>
                <a:cs typeface="Paytone One"/>
                <a:sym typeface="Paytone One"/>
              </a:rPr>
              <a:t>Elite</a:t>
            </a:r>
            <a:endParaRPr b="0" i="0" sz="4800" u="none" cap="none" strike="noStrike">
              <a:solidFill>
                <a:schemeClr val="dk1"/>
              </a:solidFill>
              <a:latin typeface="Calibri"/>
              <a:ea typeface="Calibri"/>
              <a:cs typeface="Calibri"/>
              <a:sym typeface="Calibri"/>
            </a:endParaRPr>
          </a:p>
        </p:txBody>
      </p:sp>
      <p:sp>
        <p:nvSpPr>
          <p:cNvPr id="265" name="Google Shape;265;g26be054fd68_0_222"/>
          <p:cNvSpPr/>
          <p:nvPr/>
        </p:nvSpPr>
        <p:spPr>
          <a:xfrm>
            <a:off x="9437280" y="58293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66" name="Google Shape;266;g26be054fd68_0_222"/>
          <p:cNvSpPr/>
          <p:nvPr/>
        </p:nvSpPr>
        <p:spPr>
          <a:xfrm>
            <a:off x="10364495" y="11417300"/>
            <a:ext cx="3670800" cy="10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$50/month</a:t>
            </a:r>
            <a:endParaRPr b="0" i="0" sz="4800" u="none" cap="none" strike="noStrike">
              <a:solidFill>
                <a:schemeClr val="dk1"/>
              </a:solidFill>
              <a:latin typeface="Calibri"/>
              <a:ea typeface="Calibri"/>
              <a:cs typeface="Calibri"/>
              <a:sym typeface="Calibri"/>
            </a:endParaRPr>
          </a:p>
        </p:txBody>
      </p:sp>
      <p:sp>
        <p:nvSpPr>
          <p:cNvPr id="267" name="Google Shape;267;g26be054fd68_0_222"/>
          <p:cNvSpPr/>
          <p:nvPr/>
        </p:nvSpPr>
        <p:spPr>
          <a:xfrm>
            <a:off x="16181822" y="2286000"/>
            <a:ext cx="6439800" cy="104394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8" name="Google Shape;268;g26be054fd68_0_222"/>
          <p:cNvPicPr preferRelativeResize="0"/>
          <p:nvPr/>
        </p:nvPicPr>
        <p:blipFill rotWithShape="1">
          <a:blip r:embed="rId13">
            <a:alphaModFix/>
          </a:blip>
          <a:srcRect b="0" l="0" r="0" t="0"/>
          <a:stretch/>
        </p:blipFill>
        <p:spPr>
          <a:xfrm>
            <a:off x="18476682" y="2743200"/>
            <a:ext cx="1849985" cy="1625600"/>
          </a:xfrm>
          <a:prstGeom prst="rect">
            <a:avLst/>
          </a:prstGeom>
          <a:noFill/>
          <a:ln>
            <a:noFill/>
          </a:ln>
        </p:spPr>
      </p:pic>
      <p:sp>
        <p:nvSpPr>
          <p:cNvPr id="269" name="Google Shape;269;g26be054fd68_0_222"/>
          <p:cNvSpPr/>
          <p:nvPr/>
        </p:nvSpPr>
        <p:spPr>
          <a:xfrm>
            <a:off x="17610751" y="4673600"/>
            <a:ext cx="3581700" cy="10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9BAD9"/>
              </a:buClr>
              <a:buSzPts val="4800"/>
              <a:buFont typeface="Paytone One"/>
              <a:buNone/>
            </a:pPr>
            <a:r>
              <a:rPr b="0" i="0" lang="en-US" sz="4800" u="none" cap="none" strike="noStrike">
                <a:solidFill>
                  <a:srgbClr val="29BAD9"/>
                </a:solidFill>
                <a:latin typeface="Paytone One"/>
                <a:ea typeface="Paytone One"/>
                <a:cs typeface="Paytone One"/>
                <a:sym typeface="Paytone One"/>
              </a:rPr>
              <a:t>Legendary</a:t>
            </a:r>
            <a:endParaRPr b="0" i="0" sz="4800" u="none" cap="none" strike="noStrike">
              <a:solidFill>
                <a:schemeClr val="dk1"/>
              </a:solidFill>
              <a:latin typeface="Calibri"/>
              <a:ea typeface="Calibri"/>
              <a:cs typeface="Calibri"/>
              <a:sym typeface="Calibri"/>
            </a:endParaRPr>
          </a:p>
        </p:txBody>
      </p:sp>
      <p:sp>
        <p:nvSpPr>
          <p:cNvPr id="270" name="Google Shape;270;g26be054fd68_0_222"/>
          <p:cNvSpPr/>
          <p:nvPr/>
        </p:nvSpPr>
        <p:spPr>
          <a:xfrm>
            <a:off x="16639080" y="58293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71" name="Google Shape;271;g26be054fd68_0_222"/>
          <p:cNvSpPr/>
          <p:nvPr/>
        </p:nvSpPr>
        <p:spPr>
          <a:xfrm>
            <a:off x="17382122" y="11417300"/>
            <a:ext cx="4039200" cy="10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ytone One"/>
              <a:buNone/>
            </a:pPr>
            <a:r>
              <a:rPr b="0" i="0" lang="en-US" sz="4800" u="none" cap="none" strike="noStrike">
                <a:solidFill>
                  <a:srgbClr val="0E0E0E"/>
                </a:solidFill>
                <a:latin typeface="Paytone One"/>
                <a:ea typeface="Paytone One"/>
                <a:cs typeface="Paytone One"/>
                <a:sym typeface="Paytone On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2024-03-18T09:55:11Z</dcterms:created>
  <dc:creator>PptxGenJS</dc:creator>
</cp:coreProperties>
</file>