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C30"/>
    <a:srgbClr val="0070BA"/>
    <a:srgbClr val="F2001C"/>
    <a:srgbClr val="107B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5902" autoAdjust="0"/>
  </p:normalViewPr>
  <p:slideViewPr>
    <p:cSldViewPr snapToGrid="0">
      <p:cViewPr varScale="1">
        <p:scale>
          <a:sx n="110" d="100"/>
          <a:sy n="110" d="100"/>
        </p:scale>
        <p:origin x="40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E544D-073C-4E98-B66B-37AD16BDB8BD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9ED1F-91B0-4648-A5FD-003ECE9E93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2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23A3B-4AA7-4CEF-AD5B-A90E2EF8A50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4DCD-849A-4811-B7F2-6E0084AD5FC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0475" y="2866291"/>
            <a:ext cx="8023861" cy="1717983"/>
          </a:xfrm>
        </p:spPr>
        <p:txBody>
          <a:bodyPr anchor="b">
            <a:normAutofit/>
          </a:bodyPr>
          <a:lstStyle>
            <a:lvl1pPr algn="ctr">
              <a:defRPr sz="56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0476" y="4692112"/>
            <a:ext cx="8023861" cy="648380"/>
          </a:xfrm>
        </p:spPr>
        <p:txBody>
          <a:bodyPr>
            <a:normAutofit/>
          </a:bodyPr>
          <a:lstStyle>
            <a:lvl1pPr marL="0" indent="0" algn="ctr"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50475" y="6291035"/>
            <a:ext cx="1971397" cy="365125"/>
          </a:xfrm>
        </p:spPr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52155" y="6291035"/>
            <a:ext cx="32755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57949" y="6291036"/>
            <a:ext cx="1516387" cy="365125"/>
          </a:xfrm>
        </p:spPr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398DEB6B-3F38-611C-3CAC-972C95E03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93" y="417376"/>
            <a:ext cx="11261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BE35D34-AFF6-FD67-69F4-07CA10FF0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093" y="1841862"/>
            <a:ext cx="11261821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EFFF79B-CB1A-2DB9-D1D3-2B5716D64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369" y="6356349"/>
            <a:ext cx="19713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fld id="{276D79ED-3FA7-4EF8-964B-EB8BCFAB02F8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618634-64F8-E86E-D531-28BAC3177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6049" y="6356349"/>
            <a:ext cx="65319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2E703D6-3CE9-255E-BAAA-446DB0D0AE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61171" y="6356350"/>
            <a:ext cx="12627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fld id="{C6F12CB2-7F2C-47B9-AE70-22A94B49F23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093" y="1683613"/>
            <a:ext cx="8251553" cy="2852737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93" y="4563338"/>
            <a:ext cx="825155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243" y="6356349"/>
            <a:ext cx="2183674" cy="365125"/>
          </a:xfrm>
        </p:spPr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3199" y="6356349"/>
            <a:ext cx="32755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8993" y="6356350"/>
            <a:ext cx="1474653" cy="365125"/>
          </a:xfrm>
        </p:spPr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4942" y="1873975"/>
            <a:ext cx="5627913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9146" y="1873975"/>
            <a:ext cx="5564767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943" y="299811"/>
            <a:ext cx="1131897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940" y="1615849"/>
            <a:ext cx="562791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941" y="2439761"/>
            <a:ext cx="5627914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0" y="1615849"/>
            <a:ext cx="562791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0" y="2439761"/>
            <a:ext cx="5627914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hyperlink" Target="https://plantillaspowerpoint.org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093" y="417376"/>
            <a:ext cx="11261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93" y="1841862"/>
            <a:ext cx="11261821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4369" y="6482961"/>
            <a:ext cx="19713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fld id="{276D79ED-3FA7-4EF8-964B-EB8BCFAB02F8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6049" y="6482961"/>
            <a:ext cx="65319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1171" y="6482962"/>
            <a:ext cx="12627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Open Sans" panose="020B0606030504020204" pitchFamily="34" charset="0"/>
              </a:defRPr>
            </a:lvl1pPr>
          </a:lstStyle>
          <a:p>
            <a:fld id="{C6F12CB2-7F2C-47B9-AE70-22A94B49F23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-2375975" y="2685673"/>
            <a:ext cx="444602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es-PE" sz="1200" b="1" baseline="0" dirty="0" smtClean="0">
                <a:solidFill>
                  <a:schemeClr val="bg1">
                    <a:lumMod val="65000"/>
                  </a:schemeClr>
                </a:solidFill>
                <a:hlinkClick r:id="rId10"/>
              </a:rPr>
              <a:t>plantillaspowerpoint.org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94666" y="5497703"/>
            <a:ext cx="1245186" cy="34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BA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tillaspowerpoint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nts.google.com/specimen/Robot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690A4DCE-900A-874A-B628-D52BB5C182F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Free PowerPoint </a:t>
            </a:r>
            <a:r>
              <a:rPr lang="bs-Latn-BA" dirty="0" smtClean="0"/>
              <a:t>Templates</a:t>
            </a:r>
            <a:endParaRPr lang="en-US" b="1" dirty="0">
              <a:solidFill>
                <a:srgbClr val="FDBC3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5DDB8B-469D-9A29-1440-52FF10F756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55" t="29129" r="22807" b="40923"/>
          <a:stretch/>
        </p:blipFill>
        <p:spPr>
          <a:xfrm>
            <a:off x="2740855" y="1375117"/>
            <a:ext cx="6710290" cy="205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673" y="417376"/>
            <a:ext cx="8623663" cy="1325563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0673" y="1841862"/>
            <a:ext cx="8623663" cy="4387352"/>
          </a:xfrm>
        </p:spPr>
        <p:txBody>
          <a:bodyPr/>
          <a:lstStyle/>
          <a:p>
            <a:r>
              <a:rPr lang="en-US" dirty="0"/>
              <a:t>We used </a:t>
            </a:r>
            <a:r>
              <a:rPr lang="en-US" b="1" dirty="0">
                <a:solidFill>
                  <a:srgbClr val="FDBC3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Roboto</a:t>
            </a:r>
            <a:r>
              <a:rPr lang="en-US" dirty="0"/>
              <a:t> font in this template</a:t>
            </a:r>
          </a:p>
          <a:p>
            <a:r>
              <a:rPr lang="en-US" dirty="0"/>
              <a:t>For the best appearance, download the font and install it before using the template</a:t>
            </a:r>
          </a:p>
          <a:p>
            <a:endParaRPr lang="en-US" dirty="0">
              <a:solidFill>
                <a:srgbClr val="E02C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1F0FB-5829-4949-9E35-841A9DF3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FCE3B-D4B3-6743-AC05-A671F006A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 Your Text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164CCC-B744-637C-22AE-3A61E548A6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55" t="29129" r="22807" b="40923"/>
          <a:stretch/>
        </p:blipFill>
        <p:spPr>
          <a:xfrm>
            <a:off x="462093" y="2483498"/>
            <a:ext cx="2801816" cy="85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6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568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nrio-PowerPoint-Template" id="{05B682D2-4063-504B-972A-2EFD4504373A}" vid="{92F9DAE4-59F8-F046-A190-212E94FEC91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Plantillas PowerPoint simples de Walmart</Template>
  <TotalTime>116</TotalTime>
  <Words>35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Roboto</vt:lpstr>
      <vt:lpstr>Tema de Office</vt:lpstr>
      <vt:lpstr>Presentation Title</vt:lpstr>
      <vt:lpstr>Slide Title</vt:lpstr>
      <vt:lpstr>Section Title</vt:lpstr>
      <vt:lpstr>Presentación de PowerPoint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eduardo</dc:creator>
  <cp:lastModifiedBy>eduardo</cp:lastModifiedBy>
  <cp:revision>5</cp:revision>
  <dcterms:created xsi:type="dcterms:W3CDTF">2023-11-16T11:47:23Z</dcterms:created>
  <dcterms:modified xsi:type="dcterms:W3CDTF">2023-11-16T13:58:40Z</dcterms:modified>
</cp:coreProperties>
</file>