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D088-ED96-4E87-B9E6-BAE904486BEA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8EC8-A6D8-4842-8133-5E69963287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6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24846-8BAF-4025-A511-D231C2D77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8EF0C-AF64-4035-BE50-C6662AFFE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DB3574-909C-4F80-ABAA-AF73AA0C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60F8F1-2419-4F8A-8AC8-E7155372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527EE4-FEBC-4381-B164-3BBEA75C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5160F8-AD41-4FD4-B8AE-BF02357BF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22" y="354707"/>
            <a:ext cx="11811756" cy="61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5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E7DD0-00A6-4950-B1B5-1524B871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0C6F18-9A09-4AC8-B68D-860B4488C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8B0332-ECFB-4C3D-98DF-8A432AC1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B158A-B10B-46F7-BDBE-D96CCCA5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B8C6B-4C5A-4907-AC8E-8DF16D33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07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5814E8-816C-4708-B7B9-3087063A1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562292-E6B4-4C1C-A5F6-9A46F4C80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46CCB-E4CF-44AD-BF37-AFE0F6F3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FDF80-DEED-4809-B1D2-1A6FC4A8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7AA81-98D5-4264-88DE-7051A143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42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5B799-F129-4491-8AF7-01549F92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26F659-B11F-4610-BACA-FE1B2CF2B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36DB2-D122-49AC-A631-1365824F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C3041-DAB5-4B1B-8C69-CCE0B3C4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B962-8313-4D39-9601-18E1513A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42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F9318-A44B-48C6-B22E-AE122830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40FAB-3F17-42C5-ABED-F72D2193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5FC81C-E35A-4E24-AD3D-068DEEC4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79136-3133-4516-BAF7-25CFF49B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0E05E-F31F-4147-9138-BAD90AB5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47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6E664-57F7-4C14-B46C-F7311412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05DD7-A87E-42BF-95B0-62C136432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9911B3-A230-4AFE-B5AA-BB6783397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0B9E4A-CBBE-4FB6-B12C-936B869F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693010-BE45-41A5-A5D4-D5623200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E49C3B-2A40-4B7D-98D7-0508314D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9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93130-38F4-4FA2-A2A6-071B5ABD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1238E3-6B70-4E09-B624-AE9C29C50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718EB7-F821-4164-B0FD-5F0E80EE7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088813-715E-4907-B4B9-4ABB2C72D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316A2F-772E-4827-B607-A332E9524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C554DB-6569-4C7A-837F-75923B1A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37B225-895F-418B-9AF2-6C4A75EE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28FE89-EF39-4A41-A1A0-7992B8FA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8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DE2CD-4757-4579-AE8B-8C767BE0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971031-EBDB-48D8-844B-524CF14D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128DBD-A3AD-4AE1-B9C8-F53BD34B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D20F56-305C-4789-955B-A583F7AC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13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9C7E57-C869-4F47-B1C3-C5BEC4EF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2081F3-1809-4779-9059-F5854345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74784B-D275-4AD5-B23D-A2266BFC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29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3FBD7-E572-4C1E-9ADC-65B93442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6393E3-F80A-43CD-B172-84C50D19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380124-D14D-40AB-9F1E-55C2A7596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C07C32-4BC3-431C-A0D7-423A7306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48118D-B315-4096-B244-D62FE76A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48970-9BC4-410C-8C0D-E756771F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56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640A6-FCC8-47F2-A4DC-CE1A83B6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2775BB-AD6B-4D0C-BC39-8F077C8D7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1A2038-3D3E-4AC2-875A-3D9E86391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6B2B10-48E2-4915-A64D-68899E4A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9FC1A5-6B0A-47D5-A04D-9DA28757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75B3A7-3A8D-4245-8E52-BD5CEC68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0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D23DA2-64C2-430D-927E-400BF76B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725979-0F1F-4818-9E50-CB916DB0F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0FB833-2D2A-44CA-8248-1F7586071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7ED3-8AD9-4335-B799-32ADA2ED7EC4}" type="datetimeFigureOut">
              <a:rPr lang="es-MX" smtClean="0"/>
              <a:t>02/12/2023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CCF96-67CA-41B9-A16F-88E8343F9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9B69F-D09E-47D8-9C35-9BF521AD3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5800-FCC3-4A11-A75A-858D5F5183C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font.com/es/keep-on-truckin-fw.font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>
            <a:extLst>
              <a:ext uri="{FF2B5EF4-FFF2-40B4-BE49-F238E27FC236}">
                <a16:creationId xmlns:a16="http://schemas.microsoft.com/office/drawing/2014/main" id="{1F6A6DF9-A090-4F6F-A8F3-7CFCEB25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30882">
            <a:off x="5230996" y="111971"/>
            <a:ext cx="1730007" cy="1730007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C33050C4-1A06-4E0E-BECB-326D6EC4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524" y="4824002"/>
            <a:ext cx="1803848" cy="1811743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93673D0-068D-4692-83A8-50D0805B0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0302">
            <a:off x="51732" y="-353418"/>
            <a:ext cx="2810500" cy="3865199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9584F390-D2D4-4C5E-9CDB-1BE641C76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7539">
            <a:off x="1120889" y="4534270"/>
            <a:ext cx="2798307" cy="2145978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E33D4BE6-E481-4F2B-A210-54425A14A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5565" flipH="1">
            <a:off x="9039931" y="691307"/>
            <a:ext cx="2798307" cy="2145978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38E6E2E7-FABA-4085-BDB2-E2CEEC0C16B2}"/>
              </a:ext>
            </a:extLst>
          </p:cNvPr>
          <p:cNvSpPr txBox="1"/>
          <p:nvPr/>
        </p:nvSpPr>
        <p:spPr>
          <a:xfrm>
            <a:off x="2723841" y="2182932"/>
            <a:ext cx="71488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800" dirty="0">
                <a:latin typeface="Modern Love" panose="04090805081005020601" pitchFamily="82" charset="0"/>
              </a:rPr>
              <a:t>HOLA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9B2AC9D-7EED-4E25-808E-DD22758F3A04}"/>
              </a:ext>
            </a:extLst>
          </p:cNvPr>
          <p:cNvSpPr txBox="1"/>
          <p:nvPr/>
        </p:nvSpPr>
        <p:spPr>
          <a:xfrm>
            <a:off x="1181878" y="3946567"/>
            <a:ext cx="10232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Century Gothic" panose="020B0502020202020204" pitchFamily="34" charset="0"/>
              </a:rPr>
              <a:t>Aquí comienza tu presentación</a:t>
            </a: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7FF4898D-EEDE-4FB5-A2BA-E2FAB0C2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25747">
            <a:off x="10068497" y="3998730"/>
            <a:ext cx="1934480" cy="26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EEF93394-0FEB-48BC-A66B-5194C61F8C51}"/>
              </a:ext>
            </a:extLst>
          </p:cNvPr>
          <p:cNvSpPr/>
          <p:nvPr/>
        </p:nvSpPr>
        <p:spPr>
          <a:xfrm rot="21270965">
            <a:off x="5171472" y="1940079"/>
            <a:ext cx="2093124" cy="2939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8CCB598-8A44-41AA-8F5E-53727214042F}"/>
              </a:ext>
            </a:extLst>
          </p:cNvPr>
          <p:cNvSpPr/>
          <p:nvPr/>
        </p:nvSpPr>
        <p:spPr>
          <a:xfrm rot="422747">
            <a:off x="2899069" y="1902317"/>
            <a:ext cx="2093124" cy="2939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23DDF3-C4D0-48C8-B0C9-41D163BA2A99}"/>
              </a:ext>
            </a:extLst>
          </p:cNvPr>
          <p:cNvSpPr/>
          <p:nvPr/>
        </p:nvSpPr>
        <p:spPr>
          <a:xfrm rot="21105325">
            <a:off x="664061" y="2053250"/>
            <a:ext cx="2093124" cy="2939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1F6A6DF9-A090-4F6F-A8F3-7CFCEB25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3317">
            <a:off x="271971" y="-41754"/>
            <a:ext cx="1849093" cy="1849093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9584F390-D2D4-4C5E-9CDB-1BE641C7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8441" flipH="1">
            <a:off x="9175778" y="295822"/>
            <a:ext cx="3422321" cy="262452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DF928F3-4818-47BA-AFD4-218AE9A59BAF}"/>
              </a:ext>
            </a:extLst>
          </p:cNvPr>
          <p:cNvSpPr txBox="1"/>
          <p:nvPr/>
        </p:nvSpPr>
        <p:spPr>
          <a:xfrm>
            <a:off x="1196517" y="88461"/>
            <a:ext cx="9997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solidFill>
                  <a:srgbClr val="FF0000"/>
                </a:solidFill>
                <a:latin typeface="Modern Love" panose="04090805081005020601" pitchFamily="82" charset="0"/>
              </a:rPr>
              <a:t>Integrantes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B399803-9C64-4847-9ACC-233E790A2C76}"/>
              </a:ext>
            </a:extLst>
          </p:cNvPr>
          <p:cNvSpPr/>
          <p:nvPr/>
        </p:nvSpPr>
        <p:spPr>
          <a:xfrm rot="741953">
            <a:off x="7473708" y="1810026"/>
            <a:ext cx="2093124" cy="2939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AA4842-A90C-4C28-8D62-0D4547A98271}"/>
              </a:ext>
            </a:extLst>
          </p:cNvPr>
          <p:cNvSpPr txBox="1"/>
          <p:nvPr/>
        </p:nvSpPr>
        <p:spPr>
          <a:xfrm rot="21105325">
            <a:off x="1262273" y="4265157"/>
            <a:ext cx="15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Integrante 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CC6A1EE-AF83-467A-9E5C-5BA2B4AB5DD1}"/>
              </a:ext>
            </a:extLst>
          </p:cNvPr>
          <p:cNvSpPr txBox="1"/>
          <p:nvPr/>
        </p:nvSpPr>
        <p:spPr>
          <a:xfrm rot="422747">
            <a:off x="2813330" y="4171352"/>
            <a:ext cx="198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Integrante</a:t>
            </a:r>
            <a:r>
              <a:rPr lang="es-MX" sz="2400" b="1" dirty="0"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2908A10-6E0D-4140-A0FC-B3BED2E7556A}"/>
              </a:ext>
            </a:extLst>
          </p:cNvPr>
          <p:cNvSpPr txBox="1"/>
          <p:nvPr/>
        </p:nvSpPr>
        <p:spPr>
          <a:xfrm rot="21270965">
            <a:off x="5582902" y="4285919"/>
            <a:ext cx="15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Integrante 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358DBB3-8ED6-4183-980E-D8E4C49EBF90}"/>
              </a:ext>
            </a:extLst>
          </p:cNvPr>
          <p:cNvSpPr txBox="1"/>
          <p:nvPr/>
        </p:nvSpPr>
        <p:spPr>
          <a:xfrm rot="741953">
            <a:off x="7286015" y="4076836"/>
            <a:ext cx="198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Integrante 4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CDE97B-2A9B-4D7B-9393-7F089A1E2E1C}"/>
              </a:ext>
            </a:extLst>
          </p:cNvPr>
          <p:cNvSpPr txBox="1"/>
          <p:nvPr/>
        </p:nvSpPr>
        <p:spPr>
          <a:xfrm>
            <a:off x="1383511" y="5795313"/>
            <a:ext cx="999754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Keep on Truckin" panose="00000400000000000000" pitchFamily="2" charset="0"/>
              </a:rPr>
              <a:t>“</a:t>
            </a:r>
            <a:r>
              <a:rPr lang="es-MX" sz="3200" b="1" dirty="0" err="1">
                <a:solidFill>
                  <a:schemeClr val="bg1"/>
                </a:solidFill>
                <a:latin typeface="Keep on Truckin" panose="00000400000000000000" pitchFamily="2" charset="0"/>
              </a:rPr>
              <a:t>Being</a:t>
            </a:r>
            <a:r>
              <a:rPr lang="es-MX" sz="3200" b="1" dirty="0">
                <a:solidFill>
                  <a:schemeClr val="bg1"/>
                </a:solidFill>
                <a:latin typeface="Keep on Truckin" panose="00000400000000000000" pitchFamily="2" charset="0"/>
              </a:rPr>
              <a:t> </a:t>
            </a:r>
            <a:r>
              <a:rPr lang="es-MX" sz="3200" b="1" dirty="0" err="1">
                <a:solidFill>
                  <a:schemeClr val="bg1"/>
                </a:solidFill>
                <a:latin typeface="Keep on Truckin" panose="00000400000000000000" pitchFamily="2" charset="0"/>
              </a:rPr>
              <a:t>the</a:t>
            </a:r>
            <a:r>
              <a:rPr lang="es-MX" sz="3200" b="1" dirty="0">
                <a:solidFill>
                  <a:schemeClr val="bg1"/>
                </a:solidFill>
                <a:latin typeface="Keep on Truckin" panose="00000400000000000000" pitchFamily="2" charset="0"/>
              </a:rPr>
              <a:t> </a:t>
            </a:r>
            <a:r>
              <a:rPr lang="es-MX" sz="3200" b="1" dirty="0" err="1">
                <a:solidFill>
                  <a:schemeClr val="bg1"/>
                </a:solidFill>
                <a:latin typeface="Keep on Truckin" panose="00000400000000000000" pitchFamily="2" charset="0"/>
              </a:rPr>
              <a:t>way</a:t>
            </a:r>
            <a:r>
              <a:rPr lang="es-MX" sz="3200" b="1" dirty="0">
                <a:solidFill>
                  <a:schemeClr val="bg1"/>
                </a:solidFill>
                <a:latin typeface="Keep on Truckin" panose="00000400000000000000" pitchFamily="2" charset="0"/>
              </a:rPr>
              <a:t> </a:t>
            </a:r>
            <a:r>
              <a:rPr lang="es-MX" sz="3200" b="1" dirty="0" err="1">
                <a:solidFill>
                  <a:schemeClr val="bg1"/>
                </a:solidFill>
                <a:latin typeface="Keep on Truckin" panose="00000400000000000000" pitchFamily="2" charset="0"/>
              </a:rPr>
              <a:t>that</a:t>
            </a:r>
            <a:r>
              <a:rPr lang="es-MX" sz="3200" b="1" dirty="0">
                <a:solidFill>
                  <a:schemeClr val="bg1"/>
                </a:solidFill>
                <a:latin typeface="Keep on Truckin" panose="00000400000000000000" pitchFamily="2" charset="0"/>
              </a:rPr>
              <a:t> </a:t>
            </a:r>
            <a:r>
              <a:rPr lang="es-MX" sz="3200" b="1" dirty="0" err="1">
                <a:solidFill>
                  <a:schemeClr val="bg1"/>
                </a:solidFill>
                <a:latin typeface="Keep on Truckin" panose="00000400000000000000" pitchFamily="2" charset="0"/>
              </a:rPr>
              <a:t>you</a:t>
            </a:r>
            <a:r>
              <a:rPr lang="es-MX" sz="3200" b="1" dirty="0">
                <a:solidFill>
                  <a:schemeClr val="bg1"/>
                </a:solidFill>
                <a:latin typeface="Keep on Truckin" panose="00000400000000000000" pitchFamily="2" charset="0"/>
              </a:rPr>
              <a:t> are </a:t>
            </a:r>
            <a:r>
              <a:rPr lang="es-MX" sz="3200" b="1" dirty="0" err="1" smtClean="0">
                <a:solidFill>
                  <a:schemeClr val="bg1"/>
                </a:solidFill>
                <a:latin typeface="Keep on Truckin" panose="00000400000000000000" pitchFamily="2" charset="0"/>
              </a:rPr>
              <a:t>is</a:t>
            </a:r>
            <a:r>
              <a:rPr lang="es-MX" sz="3200" b="1" dirty="0" smtClean="0">
                <a:solidFill>
                  <a:schemeClr val="bg1"/>
                </a:solidFill>
                <a:latin typeface="Keep on Truckin" panose="00000400000000000000" pitchFamily="2" charset="0"/>
              </a:rPr>
              <a:t> </a:t>
            </a:r>
            <a:r>
              <a:rPr lang="es-MX" sz="3200" b="1" dirty="0" err="1">
                <a:solidFill>
                  <a:schemeClr val="bg1"/>
                </a:solidFill>
                <a:latin typeface="Keep on Truckin" panose="00000400000000000000" pitchFamily="2" charset="0"/>
              </a:rPr>
              <a:t>enough</a:t>
            </a:r>
            <a:r>
              <a:rPr lang="es-MX" sz="3200" b="1" dirty="0">
                <a:solidFill>
                  <a:schemeClr val="bg1"/>
                </a:solidFill>
                <a:latin typeface="Keep on Truckin" panose="00000400000000000000" pitchFamily="2" charset="0"/>
              </a:rPr>
              <a:t>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325">
            <a:off x="731037" y="2214855"/>
            <a:ext cx="1820725" cy="19447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2747">
            <a:off x="3078904" y="2088665"/>
            <a:ext cx="1768960" cy="20167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0965">
            <a:off x="5291113" y="2130939"/>
            <a:ext cx="1812426" cy="20227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1953">
            <a:off x="7657274" y="1991498"/>
            <a:ext cx="1866539" cy="193538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2B399803-9C64-4847-9ACC-233E790A2C76}"/>
              </a:ext>
            </a:extLst>
          </p:cNvPr>
          <p:cNvSpPr/>
          <p:nvPr/>
        </p:nvSpPr>
        <p:spPr>
          <a:xfrm rot="21249032">
            <a:off x="9690075" y="1793164"/>
            <a:ext cx="2093124" cy="2939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358DBB3-8ED6-4183-980E-D8E4C49EBF90}"/>
              </a:ext>
            </a:extLst>
          </p:cNvPr>
          <p:cNvSpPr txBox="1"/>
          <p:nvPr/>
        </p:nvSpPr>
        <p:spPr>
          <a:xfrm rot="21249032">
            <a:off x="9878809" y="4076836"/>
            <a:ext cx="198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Integrante </a:t>
            </a:r>
            <a:r>
              <a:rPr lang="es-MX" b="1" dirty="0" smtClean="0">
                <a:latin typeface="Century Gothic" panose="020B0502020202020204" pitchFamily="34" charset="0"/>
              </a:rPr>
              <a:t>5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41289">
            <a:off x="9812114" y="2058087"/>
            <a:ext cx="1829438" cy="18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918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5DD19A-ACA6-47C4-84F8-50C7905462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8E6E2E7-FABA-4085-BDB2-E2CEEC0C16B2}"/>
              </a:ext>
            </a:extLst>
          </p:cNvPr>
          <p:cNvSpPr txBox="1"/>
          <p:nvPr/>
        </p:nvSpPr>
        <p:spPr>
          <a:xfrm>
            <a:off x="2723841" y="1941087"/>
            <a:ext cx="7148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>
                <a:solidFill>
                  <a:schemeClr val="bg1"/>
                </a:solidFill>
                <a:latin typeface="Keep on Truckin" panose="00000400000000000000" pitchFamily="2" charset="0"/>
              </a:rPr>
              <a:t>PRIMER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9B2AC9D-7EED-4E25-808E-DD22758F3A04}"/>
              </a:ext>
            </a:extLst>
          </p:cNvPr>
          <p:cNvSpPr txBox="1"/>
          <p:nvPr/>
        </p:nvSpPr>
        <p:spPr>
          <a:xfrm>
            <a:off x="1181878" y="3150121"/>
            <a:ext cx="102327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500" b="1" spc="600" dirty="0">
                <a:solidFill>
                  <a:schemeClr val="bg1"/>
                </a:solidFill>
                <a:latin typeface="Keep on Truckin" panose="00000400000000000000" pitchFamily="2" charset="0"/>
              </a:rPr>
              <a:t>TEMA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5DA34A-97DF-4A67-9643-130DDDC2F80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70130" y="-512221"/>
            <a:ext cx="3353091" cy="42431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5589E2-0C39-4338-9897-421573832EF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859029" y="-91073"/>
            <a:ext cx="2267909" cy="22740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BF0E26-3876-456A-9891-698EB28F704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618089" y="120363"/>
            <a:ext cx="3273836" cy="28226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EFDF69-C5EE-4C4A-8D63-9D707D00F8A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90716" y="3955406"/>
            <a:ext cx="11815072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577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>
            <a:extLst>
              <a:ext uri="{FF2B5EF4-FFF2-40B4-BE49-F238E27FC236}">
                <a16:creationId xmlns:a16="http://schemas.microsoft.com/office/drawing/2014/main" id="{1F6A6DF9-A090-4F6F-A8F3-7CFCEB25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30882">
            <a:off x="108966" y="2246942"/>
            <a:ext cx="1410848" cy="1410848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C33050C4-1A06-4E0E-BECB-326D6EC4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65127">
            <a:off x="10619591" y="136520"/>
            <a:ext cx="1395525" cy="1401633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93673D0-068D-4692-83A8-50D0805B0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1504">
            <a:off x="12628" y="-265305"/>
            <a:ext cx="1603527" cy="220528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9584F390-D2D4-4C5E-9CDB-1BE641C76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18540">
            <a:off x="-795834" y="4106434"/>
            <a:ext cx="2798307" cy="2145978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E33D4BE6-E481-4F2B-A210-54425A14A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62482" flipH="1">
            <a:off x="10429494" y="2242594"/>
            <a:ext cx="2661263" cy="2040881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7FF4898D-EEDE-4FB5-A2BA-E2FAB0C2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3249">
            <a:off x="10894347" y="5011823"/>
            <a:ext cx="1286382" cy="17691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2043AA6-8592-4B7D-B2B3-1E40CC878191}"/>
              </a:ext>
            </a:extLst>
          </p:cNvPr>
          <p:cNvSpPr txBox="1"/>
          <p:nvPr/>
        </p:nvSpPr>
        <p:spPr>
          <a:xfrm>
            <a:off x="1292064" y="518911"/>
            <a:ext cx="957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accent1">
                    <a:lumMod val="50000"/>
                  </a:schemeClr>
                </a:solidFill>
                <a:latin typeface="Keep on Truckin" panose="00000400000000000000" pitchFamily="2" charset="0"/>
              </a:rPr>
              <a:t>Escribe tu titulo </a:t>
            </a:r>
            <a:r>
              <a:rPr lang="es-MX" sz="4800" b="1" dirty="0" smtClean="0">
                <a:solidFill>
                  <a:schemeClr val="accent1">
                    <a:lumMod val="50000"/>
                  </a:schemeClr>
                </a:solidFill>
                <a:latin typeface="Keep on Truckin" panose="00000400000000000000" pitchFamily="2" charset="0"/>
              </a:rPr>
              <a:t>aquí</a:t>
            </a:r>
            <a:endParaRPr lang="es-MX" sz="4800" b="1" dirty="0">
              <a:solidFill>
                <a:schemeClr val="accent1">
                  <a:lumMod val="50000"/>
                </a:schemeClr>
              </a:solidFill>
              <a:latin typeface="Keep on Truckin" panose="000004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DF089-97BB-4646-92DC-CA4F258812ED}"/>
              </a:ext>
            </a:extLst>
          </p:cNvPr>
          <p:cNvSpPr txBox="1"/>
          <p:nvPr/>
        </p:nvSpPr>
        <p:spPr>
          <a:xfrm>
            <a:off x="1354243" y="1648957"/>
            <a:ext cx="939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entury Gothic" panose="020B0502020202020204" pitchFamily="34" charset="0"/>
              </a:rPr>
              <a:t>Al hacer una presentación debes colocar la cantidad mas mínima de palabras 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B4F292A-6C06-413D-A014-F58836F8E180}"/>
              </a:ext>
            </a:extLst>
          </p:cNvPr>
          <p:cNvSpPr/>
          <p:nvPr/>
        </p:nvSpPr>
        <p:spPr>
          <a:xfrm rot="20937126">
            <a:off x="8044264" y="3306944"/>
            <a:ext cx="2588735" cy="30567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4BBEBA3-F26C-4859-8843-A9473AB3E23A}"/>
              </a:ext>
            </a:extLst>
          </p:cNvPr>
          <p:cNvSpPr/>
          <p:nvPr/>
        </p:nvSpPr>
        <p:spPr>
          <a:xfrm>
            <a:off x="4801631" y="3263034"/>
            <a:ext cx="2588735" cy="30567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EF7F07F-0498-410B-8D48-20D70117A2D0}"/>
              </a:ext>
            </a:extLst>
          </p:cNvPr>
          <p:cNvSpPr/>
          <p:nvPr/>
        </p:nvSpPr>
        <p:spPr>
          <a:xfrm rot="410328">
            <a:off x="1589570" y="3306944"/>
            <a:ext cx="2588735" cy="30567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23B5504-F5F3-4D51-A92D-A77A096769AC}"/>
              </a:ext>
            </a:extLst>
          </p:cNvPr>
          <p:cNvSpPr/>
          <p:nvPr/>
        </p:nvSpPr>
        <p:spPr>
          <a:xfrm>
            <a:off x="4915128" y="3429000"/>
            <a:ext cx="2361739" cy="210237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18269F9-DE0A-4607-A830-104F74570C28}"/>
              </a:ext>
            </a:extLst>
          </p:cNvPr>
          <p:cNvSpPr/>
          <p:nvPr/>
        </p:nvSpPr>
        <p:spPr>
          <a:xfrm rot="420670">
            <a:off x="1750204" y="3443223"/>
            <a:ext cx="2361739" cy="210237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C296A57-1790-4349-8E83-F6388287D0FB}"/>
              </a:ext>
            </a:extLst>
          </p:cNvPr>
          <p:cNvSpPr/>
          <p:nvPr/>
        </p:nvSpPr>
        <p:spPr>
          <a:xfrm rot="20904235" flipH="1">
            <a:off x="8097078" y="3461138"/>
            <a:ext cx="2361739" cy="210237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39BB20C-EAA0-42EB-9B70-DAF1C618CEAB}"/>
              </a:ext>
            </a:extLst>
          </p:cNvPr>
          <p:cNvSpPr txBox="1"/>
          <p:nvPr/>
        </p:nvSpPr>
        <p:spPr>
          <a:xfrm rot="420335">
            <a:off x="1855609" y="3811168"/>
            <a:ext cx="198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Agrega una foto sobre tu tema aquí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3BC194B-F177-4B71-BE6B-01D7F3417A6C}"/>
              </a:ext>
            </a:extLst>
          </p:cNvPr>
          <p:cNvSpPr txBox="1"/>
          <p:nvPr/>
        </p:nvSpPr>
        <p:spPr>
          <a:xfrm>
            <a:off x="5089102" y="3727493"/>
            <a:ext cx="198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Agrega una foto sobre tu tema aquí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6B8A635-C62D-47F4-B46A-9A0287FABC49}"/>
              </a:ext>
            </a:extLst>
          </p:cNvPr>
          <p:cNvSpPr txBox="1"/>
          <p:nvPr/>
        </p:nvSpPr>
        <p:spPr>
          <a:xfrm rot="20844002">
            <a:off x="8257476" y="3695355"/>
            <a:ext cx="1983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Agrega una foto sobre tu tema aquí</a:t>
            </a:r>
          </a:p>
        </p:txBody>
      </p:sp>
    </p:spTree>
    <p:extLst>
      <p:ext uri="{BB962C8B-B14F-4D97-AF65-F5344CB8AC3E}">
        <p14:creationId xmlns:p14="http://schemas.microsoft.com/office/powerpoint/2010/main" val="202295423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>
            <a:extLst>
              <a:ext uri="{FF2B5EF4-FFF2-40B4-BE49-F238E27FC236}">
                <a16:creationId xmlns:a16="http://schemas.microsoft.com/office/drawing/2014/main" id="{1F6A6DF9-A090-4F6F-A8F3-7CFCEB25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74292" flipH="1">
            <a:off x="5622185" y="4928467"/>
            <a:ext cx="1876365" cy="187636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93673D0-068D-4692-83A8-50D0805B0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8496" flipH="1">
            <a:off x="10557375" y="-218026"/>
            <a:ext cx="1603527" cy="220528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9584F390-D2D4-4C5E-9CDB-1BE641C76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86562" flipH="1" flipV="1">
            <a:off x="8584179" y="4905191"/>
            <a:ext cx="3074462" cy="2357757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C33050C4-1A06-4E0E-BECB-326D6EC41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34873" flipH="1">
            <a:off x="211664" y="106785"/>
            <a:ext cx="1395525" cy="1401633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E33D4BE6-E481-4F2B-A210-54425A14A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25165">
            <a:off x="2239295" y="5112278"/>
            <a:ext cx="2661263" cy="2040881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7FF4898D-EEDE-4FB5-A2BA-E2FAB0C2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751" flipH="1">
            <a:off x="46051" y="4982088"/>
            <a:ext cx="1286382" cy="17691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2043AA6-8592-4B7D-B2B3-1E40CC878191}"/>
              </a:ext>
            </a:extLst>
          </p:cNvPr>
          <p:cNvSpPr txBox="1"/>
          <p:nvPr/>
        </p:nvSpPr>
        <p:spPr>
          <a:xfrm>
            <a:off x="1329435" y="438841"/>
            <a:ext cx="957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50000"/>
                  </a:schemeClr>
                </a:solidFill>
                <a:latin typeface="Keep on Truckin" panose="00000400000000000000" pitchFamily="2" charset="0"/>
              </a:rPr>
              <a:t>Escribe tu titulo </a:t>
            </a:r>
            <a:r>
              <a:rPr lang="es-MX" sz="5400" b="1" dirty="0" smtClean="0">
                <a:solidFill>
                  <a:schemeClr val="accent1">
                    <a:lumMod val="50000"/>
                  </a:schemeClr>
                </a:solidFill>
                <a:latin typeface="Keep on Truckin" panose="00000400000000000000" pitchFamily="2" charset="0"/>
              </a:rPr>
              <a:t>aquí</a:t>
            </a:r>
            <a:endParaRPr lang="es-MX" sz="5400" b="1" dirty="0">
              <a:solidFill>
                <a:schemeClr val="accent1">
                  <a:lumMod val="50000"/>
                </a:schemeClr>
              </a:solidFill>
              <a:latin typeface="Keep on Truckin" panose="000004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C0C6E06-374A-4BDF-AA4F-91C70DC17358}"/>
              </a:ext>
            </a:extLst>
          </p:cNvPr>
          <p:cNvSpPr txBox="1"/>
          <p:nvPr/>
        </p:nvSpPr>
        <p:spPr>
          <a:xfrm>
            <a:off x="400225" y="2175856"/>
            <a:ext cx="32625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odern Love" panose="04090805081005020601" pitchFamily="82" charset="0"/>
              </a:rPr>
              <a:t>subtitulo</a:t>
            </a:r>
            <a:endParaRPr lang="es-MX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odern Love" panose="04090805081005020601" pitchFamily="8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0A88226-1C48-4BD5-80B2-97A8B7899548}"/>
              </a:ext>
            </a:extLst>
          </p:cNvPr>
          <p:cNvSpPr txBox="1"/>
          <p:nvPr/>
        </p:nvSpPr>
        <p:spPr>
          <a:xfrm>
            <a:off x="703130" y="3262876"/>
            <a:ext cx="2628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entury Gothic" panose="020B0502020202020204" pitchFamily="34" charset="0"/>
              </a:rPr>
              <a:t>Utiliza estas 3 columnas para agregar </a:t>
            </a:r>
            <a:r>
              <a:rPr lang="es-MX" sz="2800" dirty="0" smtClean="0">
                <a:latin typeface="Century Gothic" panose="020B0502020202020204" pitchFamily="34" charset="0"/>
              </a:rPr>
              <a:t>información</a:t>
            </a:r>
            <a:endParaRPr lang="es-MX" sz="2800" dirty="0">
              <a:latin typeface="Century Gothic" panose="020B0502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4F6AC63-628D-4FE6-A259-657CC4649A1F}"/>
              </a:ext>
            </a:extLst>
          </p:cNvPr>
          <p:cNvSpPr txBox="1"/>
          <p:nvPr/>
        </p:nvSpPr>
        <p:spPr>
          <a:xfrm>
            <a:off x="4486962" y="1663593"/>
            <a:ext cx="32625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odern Love" panose="04090805081005020601" pitchFamily="82" charset="0"/>
              </a:rPr>
              <a:t>subtitulo</a:t>
            </a:r>
            <a:endParaRPr lang="es-MX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odern Love" panose="04090805081005020601" pitchFamily="8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35DC1F5-4596-4BB8-8EFF-832C8C285CF5}"/>
              </a:ext>
            </a:extLst>
          </p:cNvPr>
          <p:cNvSpPr txBox="1"/>
          <p:nvPr/>
        </p:nvSpPr>
        <p:spPr>
          <a:xfrm>
            <a:off x="4789867" y="2750613"/>
            <a:ext cx="2628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entury Gothic" panose="020B0502020202020204" pitchFamily="34" charset="0"/>
              </a:rPr>
              <a:t>Utiliza estas 3 columnas para agregar </a:t>
            </a:r>
            <a:r>
              <a:rPr lang="es-MX" sz="2800" dirty="0" smtClean="0">
                <a:latin typeface="Century Gothic" panose="020B0502020202020204" pitchFamily="34" charset="0"/>
              </a:rPr>
              <a:t>información</a:t>
            </a:r>
            <a:endParaRPr lang="es-MX" sz="2800" dirty="0">
              <a:latin typeface="Century Gothic" panose="020B0502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01FCB95-0BE7-4746-9F27-02DA918325B5}"/>
              </a:ext>
            </a:extLst>
          </p:cNvPr>
          <p:cNvSpPr txBox="1"/>
          <p:nvPr/>
        </p:nvSpPr>
        <p:spPr>
          <a:xfrm>
            <a:off x="8602256" y="2288948"/>
            <a:ext cx="32625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odern Love" panose="04090805081005020601" pitchFamily="82" charset="0"/>
              </a:rPr>
              <a:t>subtitulo</a:t>
            </a:r>
            <a:endParaRPr lang="es-MX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Modern Love" panose="04090805081005020601" pitchFamily="8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4C2F6C5-A476-4E1E-A34B-1FE8D4EAB47C}"/>
              </a:ext>
            </a:extLst>
          </p:cNvPr>
          <p:cNvSpPr txBox="1"/>
          <p:nvPr/>
        </p:nvSpPr>
        <p:spPr>
          <a:xfrm>
            <a:off x="8905161" y="3375968"/>
            <a:ext cx="2628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entury Gothic" panose="020B0502020202020204" pitchFamily="34" charset="0"/>
              </a:rPr>
              <a:t>Utiliza estas 3 columnas para agregar </a:t>
            </a:r>
            <a:r>
              <a:rPr lang="es-MX" sz="2800" dirty="0" smtClean="0">
                <a:latin typeface="Century Gothic" panose="020B0502020202020204" pitchFamily="34" charset="0"/>
              </a:rPr>
              <a:t>información</a:t>
            </a:r>
            <a:endParaRPr lang="es-MX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747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54B6987-06A9-4E0B-A77B-1812CFC32671}"/>
              </a:ext>
            </a:extLst>
          </p:cNvPr>
          <p:cNvSpPr txBox="1"/>
          <p:nvPr/>
        </p:nvSpPr>
        <p:spPr>
          <a:xfrm>
            <a:off x="2186320" y="1761434"/>
            <a:ext cx="7903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 smtClean="0">
                <a:solidFill>
                  <a:srgbClr val="FF0000"/>
                </a:solidFill>
                <a:latin typeface="Keep on Truckin" panose="00000400000000000000" pitchFamily="2" charset="0"/>
              </a:rPr>
              <a:t>Fuente</a:t>
            </a:r>
            <a:endParaRPr lang="en-US" sz="9600" b="1" spc="600" dirty="0">
              <a:solidFill>
                <a:srgbClr val="FF0000"/>
              </a:solidFill>
              <a:latin typeface="Keep on Truckin" panose="000004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06105E-AD44-41ED-9D1F-CD0960B73C81}"/>
              </a:ext>
            </a:extLst>
          </p:cNvPr>
          <p:cNvSpPr txBox="1"/>
          <p:nvPr/>
        </p:nvSpPr>
        <p:spPr>
          <a:xfrm>
            <a:off x="1350458" y="3128895"/>
            <a:ext cx="95749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 err="1">
                <a:latin typeface="Century Gothic" panose="020B0502020202020204" pitchFamily="34" charset="0"/>
              </a:rPr>
              <a:t>Keep</a:t>
            </a: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2800" dirty="0" err="1">
                <a:latin typeface="Century Gothic" panose="020B0502020202020204" pitchFamily="34" charset="0"/>
              </a:rPr>
              <a:t>on</a:t>
            </a: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2800" dirty="0" err="1">
                <a:latin typeface="Century Gothic" panose="020B0502020202020204" pitchFamily="34" charset="0"/>
              </a:rPr>
              <a:t>truckin</a:t>
            </a:r>
            <a:r>
              <a:rPr lang="es-MX" sz="2800" dirty="0">
                <a:latin typeface="Century Gothic" panose="020B0502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28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s-MX" sz="2800" dirty="0" smtClean="0">
                <a:latin typeface="Century Gothic" panose="020B0502020202020204" pitchFamily="34" charset="0"/>
                <a:hlinkClick r:id="rId2"/>
              </a:rPr>
              <a:t>www.dafont.com/es/keep-on-truckin-fw.font</a:t>
            </a:r>
            <a:endParaRPr lang="es-MX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166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54B6987-06A9-4E0B-A77B-1812CFC32671}"/>
              </a:ext>
            </a:extLst>
          </p:cNvPr>
          <p:cNvSpPr txBox="1"/>
          <p:nvPr/>
        </p:nvSpPr>
        <p:spPr>
          <a:xfrm>
            <a:off x="2211488" y="2617111"/>
            <a:ext cx="7903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 smtClean="0">
                <a:solidFill>
                  <a:srgbClr val="FF0000"/>
                </a:solidFill>
                <a:latin typeface="Keep on Truckin" panose="00000400000000000000" pitchFamily="2" charset="0"/>
              </a:rPr>
              <a:t>GRACIAS</a:t>
            </a:r>
            <a:endParaRPr lang="en-US" sz="9600" b="1" spc="600" dirty="0">
              <a:solidFill>
                <a:srgbClr val="FF0000"/>
              </a:solidFill>
              <a:latin typeface="Keep on Trucki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49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Personalizado 5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103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Keep on Truckin</vt:lpstr>
      <vt:lpstr>Modern Love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192J25035 PERLA STEFANIE VEGA FABELA</dc:creator>
  <cp:lastModifiedBy>eduardo</cp:lastModifiedBy>
  <cp:revision>18</cp:revision>
  <dcterms:created xsi:type="dcterms:W3CDTF">2021-07-24T00:18:36Z</dcterms:created>
  <dcterms:modified xsi:type="dcterms:W3CDTF">2023-12-02T07:14:14Z</dcterms:modified>
</cp:coreProperties>
</file>