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95" r:id="rId5"/>
    <p:sldId id="286" r:id="rId6"/>
    <p:sldId id="29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02/06/2025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%20Hi&#7875;n%20Dung%20-%20Ho&#224;ng%20&#272;an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Hoàng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Đan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6842" y="431712"/>
            <a:ext cx="1130387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đám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mây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Thần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ra.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vọng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xuống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Cha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phán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Con Ta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quý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vâng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vâng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endParaRPr lang="vi-VN" sz="5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26756"/>
            <a:ext cx="113792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tỏ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nhan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hiển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cố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sẽ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ban. Cho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vâng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6842" y="431712"/>
            <a:ext cx="1130387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đám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mây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Thần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ra.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vọng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xuống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Cha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phán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Con Ta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quý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vâng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vâng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endParaRPr lang="vi-VN" sz="5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611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74052"/>
            <a:ext cx="1137920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rộng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thiêng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dạt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dào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trí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xứng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Cha. Mai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hưởng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6842" y="431712"/>
            <a:ext cx="1130387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đám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mây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Thần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ra.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vọng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xuống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Cha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phán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Con Ta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quý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mến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vâng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vâng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nghe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600" b="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endParaRPr lang="vi-VN" sz="5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8420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72</TotalTime>
  <Words>236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Roboto</vt:lpstr>
      <vt:lpstr>Savon</vt:lpstr>
      <vt:lpstr>Chúa hiển dung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51</cp:revision>
  <dcterms:created xsi:type="dcterms:W3CDTF">2024-12-09T09:39:37Z</dcterms:created>
  <dcterms:modified xsi:type="dcterms:W3CDTF">2025-06-02T15:46:57Z</dcterms:modified>
</cp:coreProperties>
</file>